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3"/>
  </p:handoutMasterIdLst>
  <p:sldIdLst>
    <p:sldId id="256" r:id="rId2"/>
  </p:sldIdLst>
  <p:sldSz cx="31089600" cy="42976800"/>
  <p:notesSz cx="6997700" cy="92837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 xmlns:p15="http://schemas.microsoft.com/office/powerpoint/2012/main">
        <p15:guide id="1" orient="horz" pos="13536">
          <p15:clr>
            <a:srgbClr val="A4A3A4"/>
          </p15:clr>
        </p15:guide>
        <p15:guide id="2" pos="97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13" autoAdjust="0"/>
    <p:restoredTop sz="94175" autoAdjust="0"/>
  </p:normalViewPr>
  <p:slideViewPr>
    <p:cSldViewPr snapToGrid="0">
      <p:cViewPr>
        <p:scale>
          <a:sx n="40" d="100"/>
          <a:sy n="40" d="100"/>
        </p:scale>
        <p:origin x="-282" y="7560"/>
      </p:cViewPr>
      <p:guideLst>
        <p:guide orient="horz" pos="13536"/>
        <p:guide pos="9792"/>
      </p:guideLst>
    </p:cSldViewPr>
  </p:slideViewPr>
  <p:outlineViewPr>
    <p:cViewPr>
      <p:scale>
        <a:sx n="25" d="100"/>
        <a:sy n="25"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t" anchorCtr="0" compatLnSpc="1">
            <a:prstTxWarp prst="textNoShape">
              <a:avLst/>
            </a:prstTxWarp>
          </a:bodyPr>
          <a:lstStyle>
            <a:lvl1pPr algn="l" defTabSz="930275" eaLnBrk="1" hangingPunct="1">
              <a:defRPr sz="1200" smtClean="0"/>
            </a:lvl1pPr>
          </a:lstStyle>
          <a:p>
            <a:pPr>
              <a:defRPr/>
            </a:pPr>
            <a:endParaRPr lang="en-US"/>
          </a:p>
        </p:txBody>
      </p:sp>
      <p:sp>
        <p:nvSpPr>
          <p:cNvPr id="4099" name="Rectangle 1027"/>
          <p:cNvSpPr>
            <a:spLocks noGrp="1" noChangeArrowheads="1"/>
          </p:cNvSpPr>
          <p:nvPr>
            <p:ph type="dt" sz="quarter" idx="1"/>
          </p:nvPr>
        </p:nvSpPr>
        <p:spPr bwMode="auto">
          <a:xfrm>
            <a:off x="3965575" y="0"/>
            <a:ext cx="3032125" cy="46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t" anchorCtr="0" compatLnSpc="1">
            <a:prstTxWarp prst="textNoShape">
              <a:avLst/>
            </a:prstTxWarp>
          </a:bodyPr>
          <a:lstStyle>
            <a:lvl1pPr algn="r" defTabSz="930275" eaLnBrk="1" hangingPunct="1">
              <a:defRPr sz="1200" smtClean="0"/>
            </a:lvl1pPr>
          </a:lstStyle>
          <a:p>
            <a:pPr>
              <a:defRPr/>
            </a:pPr>
            <a:endParaRPr lang="en-US"/>
          </a:p>
        </p:txBody>
      </p:sp>
      <p:sp>
        <p:nvSpPr>
          <p:cNvPr id="4100" name="Rectangle 1028"/>
          <p:cNvSpPr>
            <a:spLocks noGrp="1" noChangeArrowheads="1"/>
          </p:cNvSpPr>
          <p:nvPr>
            <p:ph type="ftr" sz="quarter" idx="2"/>
          </p:nvPr>
        </p:nvSpPr>
        <p:spPr bwMode="auto">
          <a:xfrm>
            <a:off x="0" y="8820150"/>
            <a:ext cx="3032125" cy="46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b" anchorCtr="0" compatLnSpc="1">
            <a:prstTxWarp prst="textNoShape">
              <a:avLst/>
            </a:prstTxWarp>
          </a:bodyPr>
          <a:lstStyle>
            <a:lvl1pPr algn="l" defTabSz="930275" eaLnBrk="1" hangingPunct="1">
              <a:defRPr sz="1200" smtClean="0"/>
            </a:lvl1pPr>
          </a:lstStyle>
          <a:p>
            <a:pPr>
              <a:defRPr/>
            </a:pPr>
            <a:endParaRPr lang="en-US"/>
          </a:p>
        </p:txBody>
      </p:sp>
      <p:sp>
        <p:nvSpPr>
          <p:cNvPr id="4101" name="Rectangle 1029"/>
          <p:cNvSpPr>
            <a:spLocks noGrp="1" noChangeArrowheads="1"/>
          </p:cNvSpPr>
          <p:nvPr>
            <p:ph type="sldNum" sz="quarter" idx="3"/>
          </p:nvPr>
        </p:nvSpPr>
        <p:spPr bwMode="auto">
          <a:xfrm>
            <a:off x="3965575" y="8820150"/>
            <a:ext cx="3032125" cy="46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b" anchorCtr="0" compatLnSpc="1">
            <a:prstTxWarp prst="textNoShape">
              <a:avLst/>
            </a:prstTxWarp>
          </a:bodyPr>
          <a:lstStyle>
            <a:lvl1pPr algn="r" defTabSz="930275" eaLnBrk="1" hangingPunct="1">
              <a:defRPr sz="1200"/>
            </a:lvl1pPr>
          </a:lstStyle>
          <a:p>
            <a:fld id="{7CBCF448-0CF9-4FD4-B4A8-7B1733AFE820}" type="slidenum">
              <a:rPr lang="en-US"/>
              <a:pPr/>
              <a:t>‹#›</a:t>
            </a:fld>
            <a:endParaRPr lang="en-US"/>
          </a:p>
        </p:txBody>
      </p:sp>
    </p:spTree>
    <p:extLst>
      <p:ext uri="{BB962C8B-B14F-4D97-AF65-F5344CB8AC3E}">
        <p14:creationId xmlns="" xmlns:p14="http://schemas.microsoft.com/office/powerpoint/2010/main" val="22702595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1720" y="7047055"/>
            <a:ext cx="26426160" cy="14962293"/>
          </a:xfrm>
        </p:spPr>
        <p:txBody>
          <a:bodyPr anchor="b"/>
          <a:lstStyle>
            <a:lvl1pPr algn="ctr">
              <a:defRPr sz="20400"/>
            </a:lvl1pPr>
          </a:lstStyle>
          <a:p>
            <a:r>
              <a:rPr lang="en-US" smtClean="0"/>
              <a:t>Click to edit Master title style</a:t>
            </a:r>
            <a:endParaRPr lang="en-US" dirty="0"/>
          </a:p>
        </p:txBody>
      </p:sp>
      <p:sp>
        <p:nvSpPr>
          <p:cNvPr id="3" name="Subtitle 2"/>
          <p:cNvSpPr>
            <a:spLocks noGrp="1"/>
          </p:cNvSpPr>
          <p:nvPr>
            <p:ph type="subTitle" idx="1"/>
          </p:nvPr>
        </p:nvSpPr>
        <p:spPr>
          <a:xfrm>
            <a:off x="3886200" y="22572771"/>
            <a:ext cx="23317200" cy="10376109"/>
          </a:xfrm>
        </p:spPr>
        <p:txBody>
          <a:bodyPr/>
          <a:lstStyle>
            <a:lvl1pPr marL="0" indent="0" algn="ctr">
              <a:buNone/>
              <a:defRPr sz="8160">
                <a:solidFill>
                  <a:schemeClr val="tx1">
                    <a:lumMod val="75000"/>
                    <a:lumOff val="25000"/>
                  </a:schemeClr>
                </a:solidFill>
              </a:defRPr>
            </a:lvl1pPr>
            <a:lvl2pPr marL="1554480" indent="0" algn="ctr">
              <a:buNone/>
              <a:defRPr sz="9520"/>
            </a:lvl2pPr>
            <a:lvl3pPr marL="3108960" indent="0" algn="ctr">
              <a:buNone/>
              <a:defRPr sz="8160"/>
            </a:lvl3pPr>
            <a:lvl4pPr marL="4663440" indent="0" algn="ctr">
              <a:buNone/>
              <a:defRPr sz="6800"/>
            </a:lvl4pPr>
            <a:lvl5pPr marL="6217920" indent="0" algn="ctr">
              <a:buNone/>
              <a:defRPr sz="6800"/>
            </a:lvl5pPr>
            <a:lvl6pPr marL="7772400" indent="0" algn="ctr">
              <a:buNone/>
              <a:defRPr sz="6800"/>
            </a:lvl6pPr>
            <a:lvl7pPr marL="9326880" indent="0" algn="ctr">
              <a:buNone/>
              <a:defRPr sz="6800"/>
            </a:lvl7pPr>
            <a:lvl8pPr marL="10881360" indent="0" algn="ctr">
              <a:buNone/>
              <a:defRPr sz="6800"/>
            </a:lvl8pPr>
            <a:lvl9pPr marL="12435840" indent="0" algn="ctr">
              <a:buNone/>
              <a:defRPr sz="6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9268EE3-3DAF-4B8D-A4B9-BBF170772D8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331719" y="11460493"/>
            <a:ext cx="26426163" cy="272683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7BC4EFF-4C86-46F1-98CC-670AF4E5BCB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248497" y="2258269"/>
            <a:ext cx="6509385" cy="36420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31717" y="2258281"/>
            <a:ext cx="19528158" cy="36420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5327451-8083-4E59-B741-5CC1284527F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8AE3A02-B4EB-45E5-B8F1-96F6A51A503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31720" y="10731184"/>
            <a:ext cx="26426160" cy="17867570"/>
          </a:xfrm>
        </p:spPr>
        <p:txBody>
          <a:bodyPr anchor="b"/>
          <a:lstStyle>
            <a:lvl1pPr>
              <a:defRPr sz="20400" b="0"/>
            </a:lvl1pPr>
          </a:lstStyle>
          <a:p>
            <a:r>
              <a:rPr lang="en-US" smtClean="0"/>
              <a:t>Click to edit Master title style</a:t>
            </a:r>
            <a:endParaRPr lang="en-US" dirty="0"/>
          </a:p>
        </p:txBody>
      </p:sp>
      <p:sp>
        <p:nvSpPr>
          <p:cNvPr id="3" name="Text Placeholder 2"/>
          <p:cNvSpPr>
            <a:spLocks noGrp="1"/>
          </p:cNvSpPr>
          <p:nvPr>
            <p:ph type="body" idx="1"/>
          </p:nvPr>
        </p:nvSpPr>
        <p:spPr>
          <a:xfrm>
            <a:off x="2331720" y="28529843"/>
            <a:ext cx="26426160" cy="9401172"/>
          </a:xfrm>
        </p:spPr>
        <p:txBody>
          <a:bodyPr anchor="t"/>
          <a:lstStyle>
            <a:lvl1pPr marL="0" indent="0">
              <a:buNone/>
              <a:defRPr sz="8160">
                <a:solidFill>
                  <a:schemeClr val="tx1">
                    <a:lumMod val="75000"/>
                    <a:lumOff val="25000"/>
                  </a:schemeClr>
                </a:solidFill>
              </a:defRPr>
            </a:lvl1pPr>
            <a:lvl2pPr marL="1554480" indent="0">
              <a:buNone/>
              <a:defRPr sz="6120">
                <a:solidFill>
                  <a:schemeClr val="tx1">
                    <a:tint val="75000"/>
                  </a:schemeClr>
                </a:solidFill>
              </a:defRPr>
            </a:lvl2pPr>
            <a:lvl3pPr marL="3108960" indent="0">
              <a:buNone/>
              <a:defRPr sz="5440">
                <a:solidFill>
                  <a:schemeClr val="tx1">
                    <a:tint val="75000"/>
                  </a:schemeClr>
                </a:solidFill>
              </a:defRPr>
            </a:lvl3pPr>
            <a:lvl4pPr marL="4663440" indent="0">
              <a:buNone/>
              <a:defRPr sz="4760">
                <a:solidFill>
                  <a:schemeClr val="tx1">
                    <a:tint val="75000"/>
                  </a:schemeClr>
                </a:solidFill>
              </a:defRPr>
            </a:lvl4pPr>
            <a:lvl5pPr marL="6217920" indent="0">
              <a:buNone/>
              <a:defRPr sz="4760">
                <a:solidFill>
                  <a:schemeClr val="tx1">
                    <a:tint val="75000"/>
                  </a:schemeClr>
                </a:solidFill>
              </a:defRPr>
            </a:lvl5pPr>
            <a:lvl6pPr marL="7772400" indent="0">
              <a:buNone/>
              <a:defRPr sz="4760">
                <a:solidFill>
                  <a:schemeClr val="tx1">
                    <a:tint val="75000"/>
                  </a:schemeClr>
                </a:solidFill>
              </a:defRPr>
            </a:lvl6pPr>
            <a:lvl7pPr marL="9326880" indent="0">
              <a:buNone/>
              <a:defRPr sz="4760">
                <a:solidFill>
                  <a:schemeClr val="tx1">
                    <a:tint val="75000"/>
                  </a:schemeClr>
                </a:solidFill>
              </a:defRPr>
            </a:lvl7pPr>
            <a:lvl8pPr marL="10881360" indent="0">
              <a:buNone/>
              <a:defRPr sz="4760">
                <a:solidFill>
                  <a:schemeClr val="tx1">
                    <a:tint val="75000"/>
                  </a:schemeClr>
                </a:solidFill>
              </a:defRPr>
            </a:lvl8pPr>
            <a:lvl9pPr marL="12435840" indent="0">
              <a:buNone/>
              <a:defRPr sz="4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C2D030E-7D7C-4A2B-AA56-B6ED49AE53C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331717" y="11460489"/>
            <a:ext cx="13036436" cy="272683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739110" y="11460489"/>
            <a:ext cx="13018770" cy="272683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F8B5C13-BAD5-443A-88C4-B7224FD9023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31717" y="10539603"/>
            <a:ext cx="12971666" cy="5174380"/>
          </a:xfrm>
        </p:spPr>
        <p:txBody>
          <a:bodyPr anchor="b"/>
          <a:lstStyle>
            <a:lvl1pPr marL="0" indent="0">
              <a:spcBef>
                <a:spcPts val="0"/>
              </a:spcBef>
              <a:buNone/>
              <a:defRPr sz="8160" b="1"/>
            </a:lvl1pPr>
            <a:lvl2pPr marL="1554480" indent="0">
              <a:buNone/>
              <a:defRPr sz="6800" b="1"/>
            </a:lvl2pPr>
            <a:lvl3pPr marL="3108960" indent="0">
              <a:buNone/>
              <a:defRPr sz="6120" b="1"/>
            </a:lvl3pPr>
            <a:lvl4pPr marL="4663440" indent="0">
              <a:buNone/>
              <a:defRPr sz="5440" b="1"/>
            </a:lvl4pPr>
            <a:lvl5pPr marL="6217920" indent="0">
              <a:buNone/>
              <a:defRPr sz="5440" b="1"/>
            </a:lvl5pPr>
            <a:lvl6pPr marL="7772400" indent="0">
              <a:buNone/>
              <a:defRPr sz="5440" b="1"/>
            </a:lvl6pPr>
            <a:lvl7pPr marL="9326880" indent="0">
              <a:buNone/>
              <a:defRPr sz="5440" b="1"/>
            </a:lvl7pPr>
            <a:lvl8pPr marL="10881360" indent="0">
              <a:buNone/>
              <a:defRPr sz="5440" b="1"/>
            </a:lvl8pPr>
            <a:lvl9pPr marL="12435840" indent="0">
              <a:buNone/>
              <a:defRPr sz="5440" b="1"/>
            </a:lvl9pPr>
          </a:lstStyle>
          <a:p>
            <a:pPr lvl="0"/>
            <a:r>
              <a:rPr lang="en-US" smtClean="0"/>
              <a:t>Click to edit Master text styles</a:t>
            </a:r>
          </a:p>
        </p:txBody>
      </p:sp>
      <p:sp>
        <p:nvSpPr>
          <p:cNvPr id="4" name="Content Placeholder 3"/>
          <p:cNvSpPr>
            <a:spLocks noGrp="1"/>
          </p:cNvSpPr>
          <p:nvPr>
            <p:ph sz="half" idx="2"/>
          </p:nvPr>
        </p:nvSpPr>
        <p:spPr>
          <a:xfrm>
            <a:off x="2331717" y="15713990"/>
            <a:ext cx="12971666" cy="230646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739113" y="10539600"/>
            <a:ext cx="13018770" cy="5174374"/>
          </a:xfrm>
        </p:spPr>
        <p:txBody>
          <a:bodyPr anchor="b"/>
          <a:lstStyle>
            <a:lvl1pPr marL="0" indent="0">
              <a:spcBef>
                <a:spcPts val="0"/>
              </a:spcBef>
              <a:buNone/>
              <a:defRPr sz="8160" b="1"/>
            </a:lvl1pPr>
            <a:lvl2pPr marL="1554480" indent="0">
              <a:buNone/>
              <a:defRPr sz="6800" b="1"/>
            </a:lvl2pPr>
            <a:lvl3pPr marL="3108960" indent="0">
              <a:buNone/>
              <a:defRPr sz="6120" b="1"/>
            </a:lvl3pPr>
            <a:lvl4pPr marL="4663440" indent="0">
              <a:buNone/>
              <a:defRPr sz="5440" b="1"/>
            </a:lvl4pPr>
            <a:lvl5pPr marL="6217920" indent="0">
              <a:buNone/>
              <a:defRPr sz="5440" b="1"/>
            </a:lvl5pPr>
            <a:lvl6pPr marL="7772400" indent="0">
              <a:buNone/>
              <a:defRPr sz="5440" b="1"/>
            </a:lvl6pPr>
            <a:lvl7pPr marL="9326880" indent="0">
              <a:buNone/>
              <a:defRPr sz="5440" b="1"/>
            </a:lvl7pPr>
            <a:lvl8pPr marL="10881360" indent="0">
              <a:buNone/>
              <a:defRPr sz="5440" b="1"/>
            </a:lvl8pPr>
            <a:lvl9pPr marL="12435840" indent="0">
              <a:buNone/>
              <a:defRPr sz="5440" b="1"/>
            </a:lvl9pPr>
          </a:lstStyle>
          <a:p>
            <a:pPr lvl="0"/>
            <a:r>
              <a:rPr lang="en-US" smtClean="0"/>
              <a:t>Click to edit Master text styles</a:t>
            </a:r>
          </a:p>
        </p:txBody>
      </p:sp>
      <p:sp>
        <p:nvSpPr>
          <p:cNvPr id="6" name="Content Placeholder 5"/>
          <p:cNvSpPr>
            <a:spLocks noGrp="1"/>
          </p:cNvSpPr>
          <p:nvPr>
            <p:ph sz="quarter" idx="4"/>
          </p:nvPr>
        </p:nvSpPr>
        <p:spPr>
          <a:xfrm>
            <a:off x="15739113" y="15713990"/>
            <a:ext cx="13018770" cy="230646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435915B-434A-4902-AFBB-9C39E31785A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5E28B3E-15FF-47EF-865B-F8CF914FA7F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02D5C20-97EA-4A53-A494-283A0ECE950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5182" y="2865129"/>
            <a:ext cx="10026396" cy="10027901"/>
          </a:xfrm>
        </p:spPr>
        <p:txBody>
          <a:bodyPr anchor="b"/>
          <a:lstStyle>
            <a:lvl1pPr>
              <a:defRPr sz="10880" b="0"/>
            </a:lvl1pPr>
          </a:lstStyle>
          <a:p>
            <a:r>
              <a:rPr lang="en-US" smtClean="0"/>
              <a:t>Click to edit Master title style</a:t>
            </a:r>
            <a:endParaRPr lang="en-US" dirty="0"/>
          </a:p>
        </p:txBody>
      </p:sp>
      <p:sp>
        <p:nvSpPr>
          <p:cNvPr id="3" name="Content Placeholder 2"/>
          <p:cNvSpPr>
            <a:spLocks noGrp="1"/>
          </p:cNvSpPr>
          <p:nvPr>
            <p:ph idx="1"/>
          </p:nvPr>
        </p:nvSpPr>
        <p:spPr>
          <a:xfrm>
            <a:off x="13213080" y="6207760"/>
            <a:ext cx="15739110" cy="30561280"/>
          </a:xfrm>
        </p:spPr>
        <p:txBody>
          <a:bodyPr/>
          <a:lstStyle>
            <a:lvl1pPr>
              <a:defRPr sz="10880"/>
            </a:lvl1pPr>
            <a:lvl2pPr>
              <a:defRPr sz="9520"/>
            </a:lvl2pPr>
            <a:lvl3pPr>
              <a:defRPr sz="8160"/>
            </a:lvl3pPr>
            <a:lvl4pPr>
              <a:defRPr sz="6800"/>
            </a:lvl4pPr>
            <a:lvl5pPr>
              <a:defRPr sz="6800"/>
            </a:lvl5pPr>
            <a:lvl6pPr>
              <a:defRPr sz="6800"/>
            </a:lvl6pPr>
            <a:lvl7pPr>
              <a:defRPr sz="6800"/>
            </a:lvl7pPr>
            <a:lvl8pPr>
              <a:defRPr sz="6800"/>
            </a:lvl8pPr>
            <a:lvl9pPr>
              <a:defRPr sz="6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145182" y="12893037"/>
            <a:ext cx="10026396" cy="23876006"/>
          </a:xfrm>
        </p:spPr>
        <p:txBody>
          <a:bodyPr/>
          <a:lstStyle>
            <a:lvl1pPr marL="0" indent="0">
              <a:lnSpc>
                <a:spcPct val="90000"/>
              </a:lnSpc>
              <a:buNone/>
              <a:defRPr sz="5440"/>
            </a:lvl1pPr>
            <a:lvl2pPr marL="1554480" indent="0">
              <a:buNone/>
              <a:defRPr sz="4080"/>
            </a:lvl2pPr>
            <a:lvl3pPr marL="3108960" indent="0">
              <a:buNone/>
              <a:defRPr sz="3400"/>
            </a:lvl3pPr>
            <a:lvl4pPr marL="4663440" indent="0">
              <a:buNone/>
              <a:defRPr sz="3060"/>
            </a:lvl4pPr>
            <a:lvl5pPr marL="6217920" indent="0">
              <a:buNone/>
              <a:defRPr sz="3060"/>
            </a:lvl5pPr>
            <a:lvl6pPr marL="7772400" indent="0">
              <a:buNone/>
              <a:defRPr sz="3060"/>
            </a:lvl6pPr>
            <a:lvl7pPr marL="9326880" indent="0">
              <a:buNone/>
              <a:defRPr sz="3060"/>
            </a:lvl7pPr>
            <a:lvl8pPr marL="10881360" indent="0">
              <a:buNone/>
              <a:defRPr sz="3060"/>
            </a:lvl8pPr>
            <a:lvl9pPr marL="12435840" indent="0">
              <a:buNone/>
              <a:defRPr sz="306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CFAA43A-1EB0-47CC-B938-42BCD9AF01A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5182" y="2865120"/>
            <a:ext cx="10026396" cy="10027920"/>
          </a:xfrm>
        </p:spPr>
        <p:txBody>
          <a:bodyPr anchor="b"/>
          <a:lstStyle>
            <a:lvl1pPr>
              <a:defRPr sz="10880" b="0"/>
            </a:lvl1pPr>
          </a:lstStyle>
          <a:p>
            <a:r>
              <a:rPr lang="en-US" smtClean="0"/>
              <a:t>Click to edit Master title style</a:t>
            </a:r>
            <a:endParaRPr lang="en-US" dirty="0"/>
          </a:p>
        </p:txBody>
      </p:sp>
      <p:sp>
        <p:nvSpPr>
          <p:cNvPr id="3" name="Picture Placeholder 2"/>
          <p:cNvSpPr>
            <a:spLocks noGrp="1"/>
          </p:cNvSpPr>
          <p:nvPr>
            <p:ph type="pic" idx="1"/>
          </p:nvPr>
        </p:nvSpPr>
        <p:spPr>
          <a:xfrm>
            <a:off x="13213080" y="6207760"/>
            <a:ext cx="15739110" cy="30561280"/>
          </a:xfrm>
        </p:spPr>
        <p:txBody>
          <a:bodyPr/>
          <a:lstStyle>
            <a:lvl1pPr marL="0" indent="0">
              <a:buNone/>
              <a:defRPr sz="10880"/>
            </a:lvl1pPr>
            <a:lvl2pPr marL="1554480" indent="0">
              <a:buNone/>
              <a:defRPr sz="9520"/>
            </a:lvl2pPr>
            <a:lvl3pPr marL="3108960" indent="0">
              <a:buNone/>
              <a:defRPr sz="8160"/>
            </a:lvl3pPr>
            <a:lvl4pPr marL="4663440" indent="0">
              <a:buNone/>
              <a:defRPr sz="6800"/>
            </a:lvl4pPr>
            <a:lvl5pPr marL="6217920" indent="0">
              <a:buNone/>
              <a:defRPr sz="6800"/>
            </a:lvl5pPr>
            <a:lvl6pPr marL="7772400" indent="0">
              <a:buNone/>
              <a:defRPr sz="6800"/>
            </a:lvl6pPr>
            <a:lvl7pPr marL="9326880" indent="0">
              <a:buNone/>
              <a:defRPr sz="6800"/>
            </a:lvl7pPr>
            <a:lvl8pPr marL="10881360" indent="0">
              <a:buNone/>
              <a:defRPr sz="6800"/>
            </a:lvl8pPr>
            <a:lvl9pPr marL="12435840" indent="0">
              <a:buNone/>
              <a:defRPr sz="68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145182" y="12893040"/>
            <a:ext cx="10026396" cy="23876000"/>
          </a:xfrm>
        </p:spPr>
        <p:txBody>
          <a:bodyPr/>
          <a:lstStyle>
            <a:lvl1pPr marL="0" indent="0">
              <a:lnSpc>
                <a:spcPct val="90000"/>
              </a:lnSpc>
              <a:buNone/>
              <a:defRPr sz="5440"/>
            </a:lvl1pPr>
            <a:lvl2pPr marL="1554480" indent="0">
              <a:buNone/>
              <a:defRPr sz="4080"/>
            </a:lvl2pPr>
            <a:lvl3pPr marL="3108960" indent="0">
              <a:buNone/>
              <a:defRPr sz="3400"/>
            </a:lvl3pPr>
            <a:lvl4pPr marL="4663440" indent="0">
              <a:buNone/>
              <a:defRPr sz="3060"/>
            </a:lvl4pPr>
            <a:lvl5pPr marL="6217920" indent="0">
              <a:buNone/>
              <a:defRPr sz="3060"/>
            </a:lvl5pPr>
            <a:lvl6pPr marL="7772400" indent="0">
              <a:buNone/>
              <a:defRPr sz="3060"/>
            </a:lvl6pPr>
            <a:lvl7pPr marL="9326880" indent="0">
              <a:buNone/>
              <a:defRPr sz="3060"/>
            </a:lvl7pPr>
            <a:lvl8pPr marL="10881360" indent="0">
              <a:buNone/>
              <a:defRPr sz="3060"/>
            </a:lvl8pPr>
            <a:lvl9pPr marL="12435840" indent="0">
              <a:buNone/>
              <a:defRPr sz="306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773504B-BBA3-417A-B8C1-6F2332EB924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32038" y="2292350"/>
            <a:ext cx="26425525" cy="83073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332038" y="11460163"/>
            <a:ext cx="26425525" cy="272684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332038" y="39833550"/>
            <a:ext cx="6994525" cy="2287588"/>
          </a:xfrm>
          <a:prstGeom prst="rect">
            <a:avLst/>
          </a:prstGeom>
        </p:spPr>
        <p:txBody>
          <a:bodyPr vert="horz" lIns="91440" tIns="45720" rIns="91440" bIns="45720" rtlCol="0" anchor="ctr"/>
          <a:lstStyle>
            <a:lvl1pPr algn="l" eaLnBrk="1" hangingPunct="1">
              <a:defRPr sz="3740">
                <a:solidFill>
                  <a:schemeClr val="tx1">
                    <a:lumMod val="65000"/>
                    <a:lumOff val="35000"/>
                  </a:schemeClr>
                </a:solidFill>
              </a:defRPr>
            </a:lvl1pPr>
          </a:lstStyle>
          <a:p>
            <a:pPr>
              <a:defRPr/>
            </a:pPr>
            <a:endParaRPr lang="en-US"/>
          </a:p>
        </p:txBody>
      </p:sp>
      <p:sp>
        <p:nvSpPr>
          <p:cNvPr id="5" name="Footer Placeholder 4"/>
          <p:cNvSpPr>
            <a:spLocks noGrp="1"/>
          </p:cNvSpPr>
          <p:nvPr>
            <p:ph type="ftr" sz="quarter" idx="3"/>
          </p:nvPr>
        </p:nvSpPr>
        <p:spPr>
          <a:xfrm>
            <a:off x="10307638" y="39833550"/>
            <a:ext cx="10491787" cy="2287588"/>
          </a:xfrm>
          <a:prstGeom prst="rect">
            <a:avLst/>
          </a:prstGeom>
        </p:spPr>
        <p:txBody>
          <a:bodyPr vert="horz" lIns="91440" tIns="45720" rIns="91440" bIns="45720" rtlCol="0" anchor="ctr"/>
          <a:lstStyle>
            <a:lvl1pPr algn="ctr" eaLnBrk="1" hangingPunct="1">
              <a:defRPr sz="3740">
                <a:solidFill>
                  <a:schemeClr val="tx1">
                    <a:lumMod val="65000"/>
                    <a:lumOff val="35000"/>
                  </a:schemeClr>
                </a:solidFill>
              </a:defRPr>
            </a:lvl1pPr>
          </a:lstStyle>
          <a:p>
            <a:pPr>
              <a:defRPr/>
            </a:pPr>
            <a:endParaRPr lang="en-US"/>
          </a:p>
        </p:txBody>
      </p:sp>
      <p:sp>
        <p:nvSpPr>
          <p:cNvPr id="6" name="Slide Number Placeholder 5"/>
          <p:cNvSpPr>
            <a:spLocks noGrp="1"/>
          </p:cNvSpPr>
          <p:nvPr>
            <p:ph type="sldNum" sz="quarter" idx="4"/>
          </p:nvPr>
        </p:nvSpPr>
        <p:spPr>
          <a:xfrm>
            <a:off x="21763038" y="39833550"/>
            <a:ext cx="6994525" cy="228758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3700">
                <a:solidFill>
                  <a:srgbClr val="898989"/>
                </a:solidFill>
              </a:defRPr>
            </a:lvl1pPr>
          </a:lstStyle>
          <a:p>
            <a:fld id="{9FEA5ABB-B5E0-41CA-BEDB-639781836FD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108325" rtl="0" fontAlgn="base">
        <a:lnSpc>
          <a:spcPct val="90000"/>
        </a:lnSpc>
        <a:spcBef>
          <a:spcPct val="0"/>
        </a:spcBef>
        <a:spcAft>
          <a:spcPct val="0"/>
        </a:spcAft>
        <a:defRPr sz="14900" kern="1200">
          <a:solidFill>
            <a:schemeClr val="tx1"/>
          </a:solidFill>
          <a:latin typeface="+mj-lt"/>
          <a:ea typeface="+mj-ea"/>
          <a:cs typeface="+mj-cs"/>
        </a:defRPr>
      </a:lvl1pPr>
      <a:lvl2pPr algn="l" defTabSz="3108325" rtl="0" fontAlgn="base">
        <a:lnSpc>
          <a:spcPct val="90000"/>
        </a:lnSpc>
        <a:spcBef>
          <a:spcPct val="0"/>
        </a:spcBef>
        <a:spcAft>
          <a:spcPct val="0"/>
        </a:spcAft>
        <a:defRPr sz="14900">
          <a:solidFill>
            <a:schemeClr val="tx1"/>
          </a:solidFill>
          <a:latin typeface="Calibri Light" pitchFamily="34" charset="0"/>
        </a:defRPr>
      </a:lvl2pPr>
      <a:lvl3pPr algn="l" defTabSz="3108325" rtl="0" fontAlgn="base">
        <a:lnSpc>
          <a:spcPct val="90000"/>
        </a:lnSpc>
        <a:spcBef>
          <a:spcPct val="0"/>
        </a:spcBef>
        <a:spcAft>
          <a:spcPct val="0"/>
        </a:spcAft>
        <a:defRPr sz="14900">
          <a:solidFill>
            <a:schemeClr val="tx1"/>
          </a:solidFill>
          <a:latin typeface="Calibri Light" pitchFamily="34" charset="0"/>
        </a:defRPr>
      </a:lvl3pPr>
      <a:lvl4pPr algn="l" defTabSz="3108325" rtl="0" fontAlgn="base">
        <a:lnSpc>
          <a:spcPct val="90000"/>
        </a:lnSpc>
        <a:spcBef>
          <a:spcPct val="0"/>
        </a:spcBef>
        <a:spcAft>
          <a:spcPct val="0"/>
        </a:spcAft>
        <a:defRPr sz="14900">
          <a:solidFill>
            <a:schemeClr val="tx1"/>
          </a:solidFill>
          <a:latin typeface="Calibri Light" pitchFamily="34" charset="0"/>
        </a:defRPr>
      </a:lvl4pPr>
      <a:lvl5pPr algn="l" defTabSz="3108325" rtl="0" fontAlgn="base">
        <a:lnSpc>
          <a:spcPct val="90000"/>
        </a:lnSpc>
        <a:spcBef>
          <a:spcPct val="0"/>
        </a:spcBef>
        <a:spcAft>
          <a:spcPct val="0"/>
        </a:spcAft>
        <a:defRPr sz="14900">
          <a:solidFill>
            <a:schemeClr val="tx1"/>
          </a:solidFill>
          <a:latin typeface="Calibri Light" pitchFamily="34" charset="0"/>
        </a:defRPr>
      </a:lvl5pPr>
      <a:lvl6pPr marL="457200" algn="l" defTabSz="3108325" rtl="0" fontAlgn="base">
        <a:lnSpc>
          <a:spcPct val="90000"/>
        </a:lnSpc>
        <a:spcBef>
          <a:spcPct val="0"/>
        </a:spcBef>
        <a:spcAft>
          <a:spcPct val="0"/>
        </a:spcAft>
        <a:defRPr sz="14900">
          <a:solidFill>
            <a:schemeClr val="tx1"/>
          </a:solidFill>
          <a:latin typeface="Calibri Light" pitchFamily="34" charset="0"/>
        </a:defRPr>
      </a:lvl6pPr>
      <a:lvl7pPr marL="914400" algn="l" defTabSz="3108325" rtl="0" fontAlgn="base">
        <a:lnSpc>
          <a:spcPct val="90000"/>
        </a:lnSpc>
        <a:spcBef>
          <a:spcPct val="0"/>
        </a:spcBef>
        <a:spcAft>
          <a:spcPct val="0"/>
        </a:spcAft>
        <a:defRPr sz="14900">
          <a:solidFill>
            <a:schemeClr val="tx1"/>
          </a:solidFill>
          <a:latin typeface="Calibri Light" pitchFamily="34" charset="0"/>
        </a:defRPr>
      </a:lvl7pPr>
      <a:lvl8pPr marL="1371600" algn="l" defTabSz="3108325" rtl="0" fontAlgn="base">
        <a:lnSpc>
          <a:spcPct val="90000"/>
        </a:lnSpc>
        <a:spcBef>
          <a:spcPct val="0"/>
        </a:spcBef>
        <a:spcAft>
          <a:spcPct val="0"/>
        </a:spcAft>
        <a:defRPr sz="14900">
          <a:solidFill>
            <a:schemeClr val="tx1"/>
          </a:solidFill>
          <a:latin typeface="Calibri Light" pitchFamily="34" charset="0"/>
        </a:defRPr>
      </a:lvl8pPr>
      <a:lvl9pPr marL="1828800" algn="l" defTabSz="3108325" rtl="0" fontAlgn="base">
        <a:lnSpc>
          <a:spcPct val="90000"/>
        </a:lnSpc>
        <a:spcBef>
          <a:spcPct val="0"/>
        </a:spcBef>
        <a:spcAft>
          <a:spcPct val="0"/>
        </a:spcAft>
        <a:defRPr sz="14900">
          <a:solidFill>
            <a:schemeClr val="tx1"/>
          </a:solidFill>
          <a:latin typeface="Calibri Light" pitchFamily="34" charset="0"/>
        </a:defRPr>
      </a:lvl9pPr>
    </p:titleStyle>
    <p:bodyStyle>
      <a:lvl1pPr marL="776288" indent="-776288" algn="l" defTabSz="3108325" rtl="0" fontAlgn="base">
        <a:lnSpc>
          <a:spcPct val="90000"/>
        </a:lnSpc>
        <a:spcBef>
          <a:spcPts val="3400"/>
        </a:spcBef>
        <a:spcAft>
          <a:spcPct val="0"/>
        </a:spcAft>
        <a:buFont typeface="Wingdings 2" pitchFamily="18" charset="2"/>
        <a:buChar char=""/>
        <a:defRPr sz="9500" kern="1200">
          <a:solidFill>
            <a:schemeClr val="tx1"/>
          </a:solidFill>
          <a:latin typeface="+mn-lt"/>
          <a:ea typeface="+mn-ea"/>
          <a:cs typeface="+mn-cs"/>
        </a:defRPr>
      </a:lvl1pPr>
      <a:lvl2pPr marL="2330450" indent="-776288" algn="l" defTabSz="3108325" rtl="0" fontAlgn="base">
        <a:lnSpc>
          <a:spcPct val="90000"/>
        </a:lnSpc>
        <a:spcBef>
          <a:spcPts val="1700"/>
        </a:spcBef>
        <a:spcAft>
          <a:spcPct val="0"/>
        </a:spcAft>
        <a:buFont typeface="Wingdings 2" pitchFamily="18" charset="2"/>
        <a:buChar char=""/>
        <a:defRPr sz="8100" kern="1200">
          <a:solidFill>
            <a:schemeClr val="tx1"/>
          </a:solidFill>
          <a:latin typeface="+mn-lt"/>
          <a:ea typeface="+mn-ea"/>
          <a:cs typeface="+mn-cs"/>
        </a:defRPr>
      </a:lvl2pPr>
      <a:lvl3pPr marL="3886200" indent="-776288" algn="l" defTabSz="3108325" rtl="0" fontAlgn="base">
        <a:lnSpc>
          <a:spcPct val="90000"/>
        </a:lnSpc>
        <a:spcBef>
          <a:spcPts val="1700"/>
        </a:spcBef>
        <a:spcAft>
          <a:spcPct val="0"/>
        </a:spcAft>
        <a:buFont typeface="Wingdings 2" pitchFamily="18" charset="2"/>
        <a:buChar char=""/>
        <a:defRPr sz="6800" kern="1200">
          <a:solidFill>
            <a:schemeClr val="tx1"/>
          </a:solidFill>
          <a:latin typeface="+mn-lt"/>
          <a:ea typeface="+mn-ea"/>
          <a:cs typeface="+mn-cs"/>
        </a:defRPr>
      </a:lvl3pPr>
      <a:lvl4pPr marL="5440363" indent="-776288" algn="l" defTabSz="3108325" rtl="0" fontAlgn="base">
        <a:lnSpc>
          <a:spcPct val="90000"/>
        </a:lnSpc>
        <a:spcBef>
          <a:spcPts val="1700"/>
        </a:spcBef>
        <a:spcAft>
          <a:spcPct val="0"/>
        </a:spcAft>
        <a:buFont typeface="Wingdings 2" pitchFamily="18" charset="2"/>
        <a:buChar char=""/>
        <a:defRPr sz="6100" kern="1200">
          <a:solidFill>
            <a:schemeClr val="tx1"/>
          </a:solidFill>
          <a:latin typeface="+mn-lt"/>
          <a:ea typeface="+mn-ea"/>
          <a:cs typeface="+mn-cs"/>
        </a:defRPr>
      </a:lvl4pPr>
      <a:lvl5pPr marL="6994525" indent="-776288" algn="l" defTabSz="3108325" rtl="0" fontAlgn="base">
        <a:lnSpc>
          <a:spcPct val="90000"/>
        </a:lnSpc>
        <a:spcBef>
          <a:spcPts val="1700"/>
        </a:spcBef>
        <a:spcAft>
          <a:spcPct val="0"/>
        </a:spcAft>
        <a:buFont typeface="Wingdings 2" pitchFamily="18" charset="2"/>
        <a:buChar char=""/>
        <a:defRPr sz="6100" kern="1200">
          <a:solidFill>
            <a:schemeClr val="tx1"/>
          </a:solidFill>
          <a:latin typeface="+mn-lt"/>
          <a:ea typeface="+mn-ea"/>
          <a:cs typeface="+mn-cs"/>
        </a:defRPr>
      </a:lvl5pPr>
      <a:lvl6pPr marL="8549640" indent="-777240" algn="l" defTabSz="3108960" rtl="0" eaLnBrk="1" latinLnBrk="0" hangingPunct="1">
        <a:spcBef>
          <a:spcPct val="20000"/>
        </a:spcBef>
        <a:buFont typeface="Wingdings 2" pitchFamily="18" charset="2"/>
        <a:buChar char=""/>
        <a:defRPr sz="6120" kern="1200">
          <a:solidFill>
            <a:schemeClr val="tx1"/>
          </a:solidFill>
          <a:latin typeface="+mn-lt"/>
          <a:ea typeface="+mn-ea"/>
          <a:cs typeface="+mn-cs"/>
        </a:defRPr>
      </a:lvl6pPr>
      <a:lvl7pPr marL="10104120" indent="-777240" algn="l" defTabSz="3108960" rtl="0" eaLnBrk="1" latinLnBrk="0" hangingPunct="1">
        <a:spcBef>
          <a:spcPct val="20000"/>
        </a:spcBef>
        <a:buFont typeface="Wingdings 2" pitchFamily="18" charset="2"/>
        <a:buChar char=""/>
        <a:defRPr sz="6120" kern="1200">
          <a:solidFill>
            <a:schemeClr val="tx1"/>
          </a:solidFill>
          <a:latin typeface="+mn-lt"/>
          <a:ea typeface="+mn-ea"/>
          <a:cs typeface="+mn-cs"/>
        </a:defRPr>
      </a:lvl7pPr>
      <a:lvl8pPr marL="11658600" indent="-777240" algn="l" defTabSz="3108960" rtl="0" eaLnBrk="1" latinLnBrk="0" hangingPunct="1">
        <a:spcBef>
          <a:spcPct val="20000"/>
        </a:spcBef>
        <a:buFont typeface="Wingdings 2" pitchFamily="18" charset="2"/>
        <a:buChar char=""/>
        <a:defRPr sz="6120" kern="1200">
          <a:solidFill>
            <a:schemeClr val="tx1"/>
          </a:solidFill>
          <a:latin typeface="+mn-lt"/>
          <a:ea typeface="+mn-ea"/>
          <a:cs typeface="+mn-cs"/>
        </a:defRPr>
      </a:lvl8pPr>
      <a:lvl9pPr marL="13213080" indent="-777240" algn="l" defTabSz="3108960" rtl="0" eaLnBrk="1" latinLnBrk="0" hangingPunct="1">
        <a:spcBef>
          <a:spcPct val="20000"/>
        </a:spcBef>
        <a:buFont typeface="Wingdings 2" pitchFamily="18" charset="2"/>
        <a:buChar char=""/>
        <a:defRPr sz="6120" kern="1200">
          <a:solidFill>
            <a:schemeClr val="tx1"/>
          </a:solidFill>
          <a:latin typeface="+mn-lt"/>
          <a:ea typeface="+mn-ea"/>
          <a:cs typeface="+mn-cs"/>
        </a:defRPr>
      </a:lvl9pPr>
    </p:bodyStyle>
    <p:otherStyle>
      <a:defPPr>
        <a:defRPr lang="en-US"/>
      </a:defPPr>
      <a:lvl1pPr marL="0" algn="l" defTabSz="3108960" rtl="0" eaLnBrk="1" latinLnBrk="0" hangingPunct="1">
        <a:defRPr sz="6120" kern="1200">
          <a:solidFill>
            <a:schemeClr val="tx1"/>
          </a:solidFill>
          <a:latin typeface="+mn-lt"/>
          <a:ea typeface="+mn-ea"/>
          <a:cs typeface="+mn-cs"/>
        </a:defRPr>
      </a:lvl1pPr>
      <a:lvl2pPr marL="1554480" algn="l" defTabSz="3108960" rtl="0" eaLnBrk="1" latinLnBrk="0" hangingPunct="1">
        <a:defRPr sz="6120" kern="1200">
          <a:solidFill>
            <a:schemeClr val="tx1"/>
          </a:solidFill>
          <a:latin typeface="+mn-lt"/>
          <a:ea typeface="+mn-ea"/>
          <a:cs typeface="+mn-cs"/>
        </a:defRPr>
      </a:lvl2pPr>
      <a:lvl3pPr marL="3108960" algn="l" defTabSz="3108960" rtl="0" eaLnBrk="1" latinLnBrk="0" hangingPunct="1">
        <a:defRPr sz="6120" kern="1200">
          <a:solidFill>
            <a:schemeClr val="tx1"/>
          </a:solidFill>
          <a:latin typeface="+mn-lt"/>
          <a:ea typeface="+mn-ea"/>
          <a:cs typeface="+mn-cs"/>
        </a:defRPr>
      </a:lvl3pPr>
      <a:lvl4pPr marL="4663440" algn="l" defTabSz="3108960" rtl="0" eaLnBrk="1" latinLnBrk="0" hangingPunct="1">
        <a:defRPr sz="6120" kern="1200">
          <a:solidFill>
            <a:schemeClr val="tx1"/>
          </a:solidFill>
          <a:latin typeface="+mn-lt"/>
          <a:ea typeface="+mn-ea"/>
          <a:cs typeface="+mn-cs"/>
        </a:defRPr>
      </a:lvl4pPr>
      <a:lvl5pPr marL="6217920" algn="l" defTabSz="3108960" rtl="0" eaLnBrk="1" latinLnBrk="0" hangingPunct="1">
        <a:defRPr sz="6120" kern="1200">
          <a:solidFill>
            <a:schemeClr val="tx1"/>
          </a:solidFill>
          <a:latin typeface="+mn-lt"/>
          <a:ea typeface="+mn-ea"/>
          <a:cs typeface="+mn-cs"/>
        </a:defRPr>
      </a:lvl5pPr>
      <a:lvl6pPr marL="7772400" algn="l" defTabSz="3108960" rtl="0" eaLnBrk="1" latinLnBrk="0" hangingPunct="1">
        <a:defRPr sz="6120" kern="1200">
          <a:solidFill>
            <a:schemeClr val="tx1"/>
          </a:solidFill>
          <a:latin typeface="+mn-lt"/>
          <a:ea typeface="+mn-ea"/>
          <a:cs typeface="+mn-cs"/>
        </a:defRPr>
      </a:lvl6pPr>
      <a:lvl7pPr marL="9326880" algn="l" defTabSz="3108960" rtl="0" eaLnBrk="1" latinLnBrk="0" hangingPunct="1">
        <a:defRPr sz="6120" kern="1200">
          <a:solidFill>
            <a:schemeClr val="tx1"/>
          </a:solidFill>
          <a:latin typeface="+mn-lt"/>
          <a:ea typeface="+mn-ea"/>
          <a:cs typeface="+mn-cs"/>
        </a:defRPr>
      </a:lvl7pPr>
      <a:lvl8pPr marL="10881360" algn="l" defTabSz="3108960" rtl="0" eaLnBrk="1" latinLnBrk="0" hangingPunct="1">
        <a:defRPr sz="6120" kern="1200">
          <a:solidFill>
            <a:schemeClr val="tx1"/>
          </a:solidFill>
          <a:latin typeface="+mn-lt"/>
          <a:ea typeface="+mn-ea"/>
          <a:cs typeface="+mn-cs"/>
        </a:defRPr>
      </a:lvl8pPr>
      <a:lvl9pPr marL="12435840" algn="l" defTabSz="3108960" rtl="0" eaLnBrk="1" latinLnBrk="0" hangingPunct="1">
        <a:defRPr sz="61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TextBox 719"/>
          <p:cNvSpPr txBox="1"/>
          <p:nvPr/>
        </p:nvSpPr>
        <p:spPr>
          <a:xfrm>
            <a:off x="16306800" y="8001001"/>
            <a:ext cx="13716000" cy="8309969"/>
          </a:xfrm>
          <a:prstGeom prst="rect">
            <a:avLst/>
          </a:prstGeom>
          <a:noFill/>
        </p:spPr>
        <p:txBody>
          <a:bodyPr wrap="square" lIns="0" tIns="0" rIns="0" bIns="0" rtlCol="0">
            <a:spAutoFit/>
          </a:bodyPr>
          <a:lstStyle/>
          <a:p>
            <a:pPr algn="just"/>
            <a:r>
              <a:rPr lang="en-US" sz="3600" dirty="0" smtClean="0">
                <a:latin typeface="Arial" pitchFamily="34" charset="0"/>
                <a:cs typeface="Arial" pitchFamily="34" charset="0"/>
              </a:rPr>
              <a:t>Because the localized R(*,</a:t>
            </a:r>
            <a:r>
              <a:rPr lang="en-US" sz="3600" dirty="0" err="1" smtClean="0">
                <a:latin typeface="Arial" pitchFamily="34" charset="0"/>
                <a:cs typeface="Arial" pitchFamily="34" charset="0"/>
              </a:rPr>
              <a:t>m)C</a:t>
            </a:r>
            <a:r>
              <a:rPr lang="en-US" sz="3600" dirty="0" smtClean="0">
                <a:latin typeface="Arial" pitchFamily="34" charset="0"/>
                <a:cs typeface="Arial" pitchFamily="34" charset="0"/>
              </a:rPr>
              <a:t> does not consider combinations of relations across clusters, propagation between clusters is hindered. Synthesizing a global constraint at each separator improves the ‘communication’ between clusters and guarantees backtrack-free search.  Synthesizing &amp; storing those global constraints is typically prohibitive, especially for space. We approximate the global constraints by adding redundant constraints at the separators. We propose the following strategies: (1) Adding clusters’ constraints to the separator by projecting them on separator’s variables; (2) Adding binary constraints to the separator for every fill-in edge obtained by a triangulation of the separator’s primal graph; and (3) Adding non-binary constraints to the separator that cover the maximal cliques of a triangulation of the separator’s primal graph.</a:t>
            </a:r>
          </a:p>
          <a:p>
            <a:pPr algn="just"/>
            <a:endParaRPr lang="en-US" sz="3600" dirty="0" smtClean="0">
              <a:latin typeface="Arial" pitchFamily="34" charset="0"/>
              <a:cs typeface="Arial" pitchFamily="34" charset="0"/>
            </a:endParaRPr>
          </a:p>
          <a:p>
            <a:pPr algn="just"/>
            <a:endParaRPr lang="en-US" sz="3600" dirty="0">
              <a:latin typeface="Arial" pitchFamily="34" charset="0"/>
              <a:cs typeface="Arial" pitchFamily="34" charset="0"/>
            </a:endParaRPr>
          </a:p>
        </p:txBody>
      </p:sp>
      <p:sp>
        <p:nvSpPr>
          <p:cNvPr id="671" name="TextBox 670"/>
          <p:cNvSpPr txBox="1"/>
          <p:nvPr/>
        </p:nvSpPr>
        <p:spPr>
          <a:xfrm>
            <a:off x="838200" y="18796000"/>
            <a:ext cx="14258718" cy="2308324"/>
          </a:xfrm>
          <a:prstGeom prst="rect">
            <a:avLst/>
          </a:prstGeom>
          <a:noFill/>
        </p:spPr>
        <p:txBody>
          <a:bodyPr wrap="square" rtlCol="0">
            <a:spAutoFit/>
          </a:bodyPr>
          <a:lstStyle/>
          <a:p>
            <a:pPr algn="just"/>
            <a:r>
              <a:rPr lang="en-US" sz="3600" dirty="0" smtClean="0">
                <a:latin typeface="Arial" pitchFamily="34" charset="0"/>
                <a:cs typeface="Arial" pitchFamily="34" charset="0"/>
              </a:rPr>
              <a:t>The </a:t>
            </a:r>
            <a:r>
              <a:rPr lang="en-US" sz="3600" b="1" dirty="0" smtClean="0">
                <a:latin typeface="Arial" pitchFamily="34" charset="0"/>
                <a:cs typeface="Arial" pitchFamily="34" charset="0"/>
              </a:rPr>
              <a:t>dual graph </a:t>
            </a:r>
            <a:r>
              <a:rPr lang="en-US" sz="3600" dirty="0" smtClean="0">
                <a:latin typeface="Arial" pitchFamily="34" charset="0"/>
                <a:cs typeface="Arial" pitchFamily="34" charset="0"/>
              </a:rPr>
              <a:t>of a CSP is a graph whose vertices represent the constraints of the CSP, and whose edges connect two vertices corresponding to constraints whose scopes overlap</a:t>
            </a:r>
          </a:p>
          <a:p>
            <a:pPr algn="just"/>
            <a:endParaRPr lang="en-US" sz="3600" dirty="0">
              <a:latin typeface="Arial" pitchFamily="34" charset="0"/>
              <a:cs typeface="Arial" pitchFamily="34" charset="0"/>
            </a:endParaRPr>
          </a:p>
        </p:txBody>
      </p:sp>
      <p:sp>
        <p:nvSpPr>
          <p:cNvPr id="476" name="Rectangle 2"/>
          <p:cNvSpPr>
            <a:spLocks noChangeArrowheads="1"/>
          </p:cNvSpPr>
          <p:nvPr/>
        </p:nvSpPr>
        <p:spPr bwMode="auto">
          <a:xfrm>
            <a:off x="0" y="-23813"/>
            <a:ext cx="31089600" cy="3678174"/>
          </a:xfrm>
          <a:prstGeom prst="rect">
            <a:avLst/>
          </a:prstGeom>
          <a:solidFill>
            <a:srgbClr val="1144E7"/>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p>
            <a:pPr algn="ctr">
              <a:defRPr/>
            </a:pPr>
            <a:r>
              <a:rPr lang="en-US" sz="6500" dirty="0" smtClean="0">
                <a:solidFill>
                  <a:schemeClr val="bg1"/>
                </a:solidFill>
                <a:effectLst>
                  <a:outerShdw blurRad="38100" dist="38100" dir="2700000" algn="tl">
                    <a:srgbClr val="000000"/>
                  </a:outerShdw>
                </a:effectLst>
                <a:latin typeface="Arial" panose="020B0604020202020204" pitchFamily="34" charset="0"/>
              </a:rPr>
              <a:t>Practical Tractability of CSPs by Higher-Level Consistency and Tree Decomposition</a:t>
            </a:r>
            <a:endParaRPr lang="en-US" sz="6500" dirty="0">
              <a:solidFill>
                <a:schemeClr val="bg1"/>
              </a:solidFill>
              <a:effectLst>
                <a:outerShdw blurRad="38100" dist="38100" dir="2700000" algn="tl">
                  <a:srgbClr val="000000"/>
                </a:outerShdw>
              </a:effectLst>
              <a:latin typeface="Arial" panose="020B0604020202020204" pitchFamily="34" charset="0"/>
            </a:endParaRPr>
          </a:p>
          <a:p>
            <a:pPr algn="ctr">
              <a:defRPr/>
            </a:pPr>
            <a:r>
              <a:rPr lang="en-US" sz="5500" dirty="0" err="1" smtClean="0">
                <a:solidFill>
                  <a:schemeClr val="bg1"/>
                </a:solidFill>
                <a:effectLst>
                  <a:outerShdw blurRad="38100" dist="38100" dir="2700000" algn="tl">
                    <a:srgbClr val="000000"/>
                  </a:outerShdw>
                </a:effectLst>
                <a:latin typeface="Arial" panose="020B0604020202020204" pitchFamily="34" charset="0"/>
              </a:rPr>
              <a:t>Shant</a:t>
            </a:r>
            <a:r>
              <a:rPr lang="en-US" sz="5500" dirty="0" smtClean="0">
                <a:solidFill>
                  <a:schemeClr val="bg1"/>
                </a:solidFill>
                <a:effectLst>
                  <a:outerShdw blurRad="38100" dist="38100" dir="2700000" algn="tl">
                    <a:srgbClr val="000000"/>
                  </a:outerShdw>
                </a:effectLst>
                <a:latin typeface="Arial" panose="020B0604020202020204" pitchFamily="34" charset="0"/>
              </a:rPr>
              <a:t> </a:t>
            </a:r>
            <a:r>
              <a:rPr lang="en-US" sz="5500" smtClean="0">
                <a:solidFill>
                  <a:schemeClr val="bg1"/>
                </a:solidFill>
                <a:effectLst>
                  <a:outerShdw blurRad="38100" dist="38100" dir="2700000" algn="tl">
                    <a:srgbClr val="000000"/>
                  </a:outerShdw>
                </a:effectLst>
                <a:latin typeface="Arial" panose="020B0604020202020204" pitchFamily="34" charset="0"/>
              </a:rPr>
              <a:t>Karakashian</a:t>
            </a:r>
            <a:r>
              <a:rPr lang="en-US" sz="5500" dirty="0" smtClean="0">
                <a:solidFill>
                  <a:schemeClr val="bg1"/>
                </a:solidFill>
                <a:effectLst>
                  <a:outerShdw blurRad="38100" dist="38100" dir="2700000" algn="tl">
                    <a:srgbClr val="000000"/>
                  </a:outerShdw>
                </a:effectLst>
                <a:latin typeface="Arial" panose="020B0604020202020204" pitchFamily="34" charset="0"/>
              </a:rPr>
              <a:t>, Robert Woodward, and </a:t>
            </a:r>
            <a:r>
              <a:rPr lang="en-US" sz="5500" dirty="0" err="1" smtClean="0">
                <a:solidFill>
                  <a:schemeClr val="bg1"/>
                </a:solidFill>
                <a:effectLst>
                  <a:outerShdw blurRad="38100" dist="38100" dir="2700000" algn="tl">
                    <a:srgbClr val="000000"/>
                  </a:outerShdw>
                </a:effectLst>
                <a:latin typeface="Arial" panose="020B0604020202020204" pitchFamily="34" charset="0"/>
              </a:rPr>
              <a:t>Berthe</a:t>
            </a:r>
            <a:r>
              <a:rPr lang="en-US" sz="5500" dirty="0" smtClean="0">
                <a:solidFill>
                  <a:schemeClr val="bg1"/>
                </a:solidFill>
                <a:effectLst>
                  <a:outerShdw blurRad="38100" dist="38100" dir="2700000" algn="tl">
                    <a:srgbClr val="000000"/>
                  </a:outerShdw>
                </a:effectLst>
                <a:latin typeface="Arial" panose="020B0604020202020204" pitchFamily="34" charset="0"/>
              </a:rPr>
              <a:t> Y. </a:t>
            </a:r>
            <a:r>
              <a:rPr lang="en-US" sz="5500" dirty="0" err="1" smtClean="0">
                <a:solidFill>
                  <a:schemeClr val="bg1"/>
                </a:solidFill>
                <a:effectLst>
                  <a:outerShdw blurRad="38100" dist="38100" dir="2700000" algn="tl">
                    <a:srgbClr val="000000"/>
                  </a:outerShdw>
                </a:effectLst>
                <a:latin typeface="Arial" panose="020B0604020202020204" pitchFamily="34" charset="0"/>
              </a:rPr>
              <a:t>Choueiry</a:t>
            </a:r>
            <a:endParaRPr lang="en-US" sz="5500" dirty="0" smtClean="0">
              <a:solidFill>
                <a:schemeClr val="bg1"/>
              </a:solidFill>
              <a:effectLst>
                <a:outerShdw blurRad="38100" dist="38100" dir="2700000" algn="tl">
                  <a:srgbClr val="000000"/>
                </a:outerShdw>
              </a:effectLst>
              <a:latin typeface="Arial" panose="020B0604020202020204" pitchFamily="34" charset="0"/>
            </a:endParaRPr>
          </a:p>
          <a:p>
            <a:pPr algn="ctr">
              <a:defRPr/>
            </a:pPr>
            <a:r>
              <a:rPr lang="en-US" sz="5000" dirty="0" smtClean="0">
                <a:solidFill>
                  <a:schemeClr val="bg1"/>
                </a:solidFill>
                <a:effectLst>
                  <a:outerShdw blurRad="38100" dist="38100" dir="2700000" algn="tl">
                    <a:srgbClr val="000000"/>
                  </a:outerShdw>
                </a:effectLst>
                <a:latin typeface="Arial" panose="020B0604020202020204" pitchFamily="34" charset="0"/>
              </a:rPr>
              <a:t>Constraint </a:t>
            </a:r>
            <a:r>
              <a:rPr lang="en-US" sz="5000" dirty="0">
                <a:solidFill>
                  <a:schemeClr val="bg1"/>
                </a:solidFill>
                <a:effectLst>
                  <a:outerShdw blurRad="38100" dist="38100" dir="2700000" algn="tl">
                    <a:srgbClr val="000000"/>
                  </a:outerShdw>
                </a:effectLst>
                <a:latin typeface="Arial" panose="020B0604020202020204" pitchFamily="34" charset="0"/>
              </a:rPr>
              <a:t>Systems Laboratory • University of </a:t>
            </a:r>
            <a:r>
              <a:rPr lang="en-US" sz="5000" dirty="0" smtClean="0">
                <a:solidFill>
                  <a:schemeClr val="bg1"/>
                </a:solidFill>
                <a:effectLst>
                  <a:outerShdw blurRad="38100" dist="38100" dir="2700000" algn="tl">
                    <a:srgbClr val="000000"/>
                  </a:outerShdw>
                </a:effectLst>
                <a:latin typeface="Arial" panose="020B0604020202020204" pitchFamily="34" charset="0"/>
              </a:rPr>
              <a:t>Nebraska-Lincoln</a:t>
            </a:r>
          </a:p>
          <a:p>
            <a:pPr algn="ctr">
              <a:defRPr/>
            </a:pPr>
            <a:r>
              <a:rPr lang="en-US" sz="5401" dirty="0" smtClean="0">
                <a:solidFill>
                  <a:schemeClr val="bg1"/>
                </a:solidFill>
                <a:effectLst>
                  <a:outerShdw blurRad="38100" dist="38100" dir="2700000" algn="tl">
                    <a:srgbClr val="000000"/>
                  </a:outerShdw>
                </a:effectLst>
                <a:latin typeface="Arial" panose="020B0604020202020204" pitchFamily="34" charset="0"/>
              </a:rPr>
              <a:t>{</a:t>
            </a:r>
            <a:r>
              <a:rPr lang="en-US" sz="5401" dirty="0" err="1" smtClean="0">
                <a:solidFill>
                  <a:schemeClr val="bg1"/>
                </a:solidFill>
                <a:effectLst>
                  <a:outerShdw blurRad="38100" dist="38100" dir="2700000" algn="tl">
                    <a:srgbClr val="000000"/>
                  </a:outerShdw>
                </a:effectLst>
                <a:latin typeface="Arial" panose="020B0604020202020204" pitchFamily="34" charset="0"/>
              </a:rPr>
              <a:t>shantk|rwoodwar|choueiry</a:t>
            </a:r>
            <a:r>
              <a:rPr lang="en-US" sz="5401" dirty="0" smtClean="0">
                <a:solidFill>
                  <a:schemeClr val="bg1"/>
                </a:solidFill>
                <a:effectLst>
                  <a:outerShdw blurRad="38100" dist="38100" dir="2700000" algn="tl">
                    <a:srgbClr val="000000"/>
                  </a:outerShdw>
                </a:effectLst>
                <a:latin typeface="Arial" panose="020B0604020202020204" pitchFamily="34" charset="0"/>
              </a:rPr>
              <a:t>}@</a:t>
            </a:r>
            <a:r>
              <a:rPr lang="en-US" sz="5401" dirty="0" err="1" smtClean="0">
                <a:solidFill>
                  <a:schemeClr val="bg1"/>
                </a:solidFill>
                <a:effectLst>
                  <a:outerShdw blurRad="38100" dist="38100" dir="2700000" algn="tl">
                    <a:srgbClr val="000000"/>
                  </a:outerShdw>
                </a:effectLst>
                <a:latin typeface="Arial" panose="020B0604020202020204" pitchFamily="34" charset="0"/>
              </a:rPr>
              <a:t>cse.unl.edu</a:t>
            </a:r>
            <a:endParaRPr lang="en-US" sz="5401" dirty="0">
              <a:solidFill>
                <a:schemeClr val="bg1"/>
              </a:solidFill>
              <a:effectLst>
                <a:outerShdw blurRad="38100" dist="38100" dir="2700000" algn="tl">
                  <a:srgbClr val="000000"/>
                </a:outerShdw>
              </a:effectLst>
              <a:latin typeface="Arial" panose="020B0604020202020204" pitchFamily="34" charset="0"/>
            </a:endParaRPr>
          </a:p>
        </p:txBody>
      </p:sp>
      <p:sp>
        <p:nvSpPr>
          <p:cNvPr id="3077" name="Rectangle 160"/>
          <p:cNvSpPr>
            <a:spLocks noChangeArrowheads="1"/>
          </p:cNvSpPr>
          <p:nvPr/>
        </p:nvSpPr>
        <p:spPr bwMode="auto">
          <a:xfrm>
            <a:off x="647700" y="4190999"/>
            <a:ext cx="14630400" cy="5064357"/>
          </a:xfrm>
          <a:prstGeom prst="rect">
            <a:avLst/>
          </a:prstGeom>
          <a:noFill/>
          <a:ln w="19050">
            <a:solidFill>
              <a:srgbClr val="000080"/>
            </a:solidFill>
            <a:miter lim="800000"/>
            <a:headEnd/>
            <a:tailEnd/>
          </a:ln>
          <a:effectLst/>
        </p:spPr>
        <p:txBody>
          <a:bodyPr anchor="ctr"/>
          <a:lstStyle/>
          <a:p>
            <a:pPr algn="ctr" eaLnBrk="1" hangingPunct="1"/>
            <a:endParaRPr lang="en-US"/>
          </a:p>
        </p:txBody>
      </p:sp>
      <p:sp>
        <p:nvSpPr>
          <p:cNvPr id="3078" name="Rectangle 161"/>
          <p:cNvSpPr>
            <a:spLocks noChangeArrowheads="1"/>
          </p:cNvSpPr>
          <p:nvPr/>
        </p:nvSpPr>
        <p:spPr bwMode="auto">
          <a:xfrm>
            <a:off x="838200" y="4640286"/>
            <a:ext cx="14325600" cy="4524312"/>
          </a:xfrm>
          <a:prstGeom prst="rect">
            <a:avLst/>
          </a:prstGeom>
          <a:noFill/>
          <a:ln w="9525">
            <a:noFill/>
            <a:miter lim="800000"/>
            <a:headEnd/>
            <a:tailEnd/>
          </a:ln>
          <a:effectLst/>
        </p:spPr>
        <p:txBody>
          <a:bodyPr wrap="square" lIns="91436" tIns="45718" rIns="91436" bIns="45718">
            <a:spAutoFit/>
          </a:bodyPr>
          <a:lstStyle/>
          <a:p>
            <a:pPr marL="514350" indent="-514350" algn="just" defTabSz="3108325">
              <a:buFontTx/>
              <a:buAutoNum type="arabicPeriod"/>
            </a:pPr>
            <a:r>
              <a:rPr lang="en-US" sz="3600" dirty="0" smtClean="0">
                <a:latin typeface="Arial" charset="0"/>
              </a:rPr>
              <a:t>A new relational consistency property R(*,</a:t>
            </a:r>
            <a:r>
              <a:rPr lang="en-US" sz="3600" i="1" dirty="0" err="1" smtClean="0">
                <a:latin typeface="Arial" charset="0"/>
              </a:rPr>
              <a:t>m</a:t>
            </a:r>
            <a:r>
              <a:rPr lang="en-US" sz="3600" dirty="0" err="1" smtClean="0">
                <a:latin typeface="Arial" charset="0"/>
              </a:rPr>
              <a:t>)C</a:t>
            </a:r>
            <a:r>
              <a:rPr lang="en-US" sz="3600" dirty="0" smtClean="0">
                <a:latin typeface="Arial" charset="0"/>
              </a:rPr>
              <a:t> that does not change the topology of the constraint graph </a:t>
            </a:r>
            <a:r>
              <a:rPr lang="en-US" sz="3200" dirty="0" smtClean="0">
                <a:solidFill>
                  <a:srgbClr val="3366FF"/>
                </a:solidFill>
                <a:latin typeface="Arial" charset="0"/>
              </a:rPr>
              <a:t>[</a:t>
            </a:r>
            <a:r>
              <a:rPr lang="en-US" sz="3200" dirty="0" err="1" smtClean="0">
                <a:solidFill>
                  <a:srgbClr val="3366FF"/>
                </a:solidFill>
                <a:latin typeface="Arial" charset="0"/>
              </a:rPr>
              <a:t>Karakshian</a:t>
            </a:r>
            <a:r>
              <a:rPr lang="en-US" sz="3200" dirty="0" smtClean="0">
                <a:solidFill>
                  <a:srgbClr val="3366FF"/>
                </a:solidFill>
                <a:latin typeface="Arial" charset="0"/>
              </a:rPr>
              <a:t>+, AAAI 2010]</a:t>
            </a:r>
            <a:endParaRPr lang="en-US" sz="3600" dirty="0" smtClean="0">
              <a:solidFill>
                <a:srgbClr val="3366FF"/>
              </a:solidFill>
              <a:latin typeface="Arial" charset="0"/>
            </a:endParaRPr>
          </a:p>
          <a:p>
            <a:pPr marL="514350" indent="-514350" algn="just" defTabSz="3108325">
              <a:buFontTx/>
              <a:buAutoNum type="arabicPeriod"/>
            </a:pPr>
            <a:r>
              <a:rPr lang="en-US" sz="3600" dirty="0" smtClean="0">
                <a:latin typeface="Arial" charset="0"/>
              </a:rPr>
              <a:t>Two algorithms for enforcing R(*,</a:t>
            </a:r>
            <a:r>
              <a:rPr lang="en-US" sz="3600" i="1" dirty="0" smtClean="0">
                <a:latin typeface="Arial" charset="0"/>
              </a:rPr>
              <a:t>m</a:t>
            </a:r>
            <a:r>
              <a:rPr lang="en-US" sz="3600" dirty="0" smtClean="0">
                <a:latin typeface="Arial" charset="0"/>
              </a:rPr>
              <a:t>)C</a:t>
            </a:r>
            <a:endParaRPr lang="en-US" sz="3600" dirty="0">
              <a:latin typeface="Arial" charset="0"/>
            </a:endParaRPr>
          </a:p>
          <a:p>
            <a:pPr marL="514350" indent="-514350" defTabSz="3108325">
              <a:buFontTx/>
              <a:buAutoNum type="arabicPeriod"/>
            </a:pPr>
            <a:r>
              <a:rPr lang="en-US" sz="3600" dirty="0" smtClean="0">
                <a:latin typeface="Arial" charset="0"/>
                <a:ea typeface="宋体" pitchFamily="2" charset="-122"/>
              </a:rPr>
              <a:t>Localizing </a:t>
            </a:r>
            <a:r>
              <a:rPr lang="en-US" sz="3600" dirty="0" smtClean="0">
                <a:latin typeface="Arial" charset="0"/>
              </a:rPr>
              <a:t>R(*,</a:t>
            </a:r>
            <a:r>
              <a:rPr lang="en-US" sz="3600" i="1" dirty="0" err="1" smtClean="0">
                <a:latin typeface="Arial" charset="0"/>
              </a:rPr>
              <a:t>m</a:t>
            </a:r>
            <a:r>
              <a:rPr lang="en-US" sz="3600" dirty="0" err="1" smtClean="0">
                <a:latin typeface="Arial" charset="0"/>
              </a:rPr>
              <a:t>)C</a:t>
            </a:r>
            <a:r>
              <a:rPr lang="en-US" sz="3600" dirty="0" smtClean="0">
                <a:latin typeface="Arial" charset="0"/>
              </a:rPr>
              <a:t> by restricting it to the clusters of a tree decomposition</a:t>
            </a:r>
            <a:endParaRPr lang="en-US" sz="3600" dirty="0">
              <a:latin typeface="Arial" charset="0"/>
              <a:ea typeface="宋体" pitchFamily="2" charset="-122"/>
            </a:endParaRPr>
          </a:p>
          <a:p>
            <a:pPr marL="514350" indent="-514350" defTabSz="3108325">
              <a:buFontTx/>
              <a:buAutoNum type="arabicPeriod"/>
            </a:pPr>
            <a:r>
              <a:rPr lang="en-US" sz="3600" dirty="0" smtClean="0">
                <a:latin typeface="Arial" charset="0"/>
                <a:ea typeface="宋体" pitchFamily="2" charset="-122"/>
              </a:rPr>
              <a:t>Bolstering  propagation between clusters by adding new constraints at the separators</a:t>
            </a:r>
            <a:endParaRPr lang="en-US" sz="3600" dirty="0">
              <a:latin typeface="Arial" charset="0"/>
              <a:ea typeface="宋体" pitchFamily="2" charset="-122"/>
            </a:endParaRPr>
          </a:p>
          <a:p>
            <a:pPr marL="514350" indent="-514350" algn="just" defTabSz="3108325">
              <a:buFontTx/>
              <a:buAutoNum type="arabicPeriod"/>
            </a:pPr>
            <a:r>
              <a:rPr lang="en-US" sz="3600" dirty="0" smtClean="0">
                <a:latin typeface="Arial" charset="0"/>
                <a:ea typeface="宋体" pitchFamily="2" charset="-122"/>
              </a:rPr>
              <a:t>Empirical evidence of practical tractability on benchmark problems</a:t>
            </a:r>
            <a:endParaRPr lang="en-US" sz="4000" dirty="0">
              <a:latin typeface="Arial" charset="0"/>
              <a:ea typeface="宋体" pitchFamily="2" charset="-122"/>
            </a:endParaRPr>
          </a:p>
        </p:txBody>
      </p:sp>
      <p:sp>
        <p:nvSpPr>
          <p:cNvPr id="3079" name="Rectangle 155"/>
          <p:cNvSpPr>
            <a:spLocks noChangeArrowheads="1"/>
          </p:cNvSpPr>
          <p:nvPr/>
        </p:nvSpPr>
        <p:spPr bwMode="auto">
          <a:xfrm>
            <a:off x="1066800" y="3810000"/>
            <a:ext cx="13716000" cy="769938"/>
          </a:xfrm>
          <a:prstGeom prst="rect">
            <a:avLst/>
          </a:prstGeom>
          <a:solidFill>
            <a:srgbClr val="1144E7"/>
          </a:solidFill>
          <a:ln w="9525">
            <a:noFill/>
            <a:miter lim="800000"/>
            <a:headEnd/>
            <a:tailEnd/>
          </a:ln>
          <a:effectLst/>
        </p:spPr>
        <p:txBody>
          <a:bodyPr lIns="91427" tIns="45714" rIns="91427" bIns="45714">
            <a:spAutoFit/>
          </a:bodyPr>
          <a:lstStyle/>
          <a:p>
            <a:pPr marL="114300" lvl="1" algn="ctr" defTabSz="3108325"/>
            <a:r>
              <a:rPr lang="en-US" sz="4400" b="1" dirty="0">
                <a:solidFill>
                  <a:schemeClr val="bg1"/>
                </a:solidFill>
                <a:latin typeface="Arial" charset="0"/>
              </a:rPr>
              <a:t>Contributions</a:t>
            </a:r>
          </a:p>
        </p:txBody>
      </p:sp>
      <p:sp>
        <p:nvSpPr>
          <p:cNvPr id="3081" name="Rectangle 173"/>
          <p:cNvSpPr>
            <a:spLocks noChangeArrowheads="1"/>
          </p:cNvSpPr>
          <p:nvPr/>
        </p:nvSpPr>
        <p:spPr bwMode="auto">
          <a:xfrm>
            <a:off x="15849600" y="4190999"/>
            <a:ext cx="14630400" cy="20130771"/>
          </a:xfrm>
          <a:prstGeom prst="rect">
            <a:avLst/>
          </a:prstGeom>
          <a:noFill/>
          <a:ln w="19050">
            <a:solidFill>
              <a:srgbClr val="000080"/>
            </a:solidFill>
            <a:miter lim="800000"/>
            <a:headEnd/>
            <a:tailEnd/>
          </a:ln>
          <a:effectLst/>
        </p:spPr>
        <p:txBody>
          <a:bodyPr anchor="ctr"/>
          <a:lstStyle/>
          <a:p>
            <a:pPr algn="ctr" eaLnBrk="1" hangingPunct="1"/>
            <a:endParaRPr lang="en-US"/>
          </a:p>
        </p:txBody>
      </p:sp>
      <p:sp>
        <p:nvSpPr>
          <p:cNvPr id="3082" name="Rectangle 284"/>
          <p:cNvSpPr>
            <a:spLocks noChangeArrowheads="1"/>
          </p:cNvSpPr>
          <p:nvPr/>
        </p:nvSpPr>
        <p:spPr bwMode="auto">
          <a:xfrm>
            <a:off x="647700" y="9794131"/>
            <a:ext cx="14630400" cy="7677521"/>
          </a:xfrm>
          <a:prstGeom prst="rect">
            <a:avLst/>
          </a:prstGeom>
          <a:noFill/>
          <a:ln w="19050">
            <a:solidFill>
              <a:srgbClr val="000080"/>
            </a:solidFill>
            <a:miter lim="800000"/>
            <a:headEnd/>
            <a:tailEnd/>
          </a:ln>
          <a:effectLst/>
        </p:spPr>
        <p:txBody>
          <a:bodyPr anchor="ctr"/>
          <a:lstStyle/>
          <a:p>
            <a:pPr algn="ctr" eaLnBrk="1" hangingPunct="1"/>
            <a:endParaRPr lang="en-US"/>
          </a:p>
        </p:txBody>
      </p:sp>
      <p:sp>
        <p:nvSpPr>
          <p:cNvPr id="3083" name="Rectangle 279"/>
          <p:cNvSpPr>
            <a:spLocks noChangeArrowheads="1"/>
          </p:cNvSpPr>
          <p:nvPr/>
        </p:nvSpPr>
        <p:spPr bwMode="auto">
          <a:xfrm>
            <a:off x="1115434" y="9372703"/>
            <a:ext cx="13716000" cy="768350"/>
          </a:xfrm>
          <a:prstGeom prst="rect">
            <a:avLst/>
          </a:prstGeom>
          <a:solidFill>
            <a:srgbClr val="1144E7"/>
          </a:solidFill>
          <a:ln w="9525">
            <a:noFill/>
            <a:miter lim="800000"/>
            <a:headEnd/>
            <a:tailEnd/>
          </a:ln>
          <a:effectLst/>
        </p:spPr>
        <p:txBody>
          <a:bodyPr lIns="91427" tIns="45714" rIns="91427" bIns="45714">
            <a:spAutoFit/>
          </a:bodyPr>
          <a:lstStyle/>
          <a:p>
            <a:pPr marL="114300" lvl="1" algn="ctr" defTabSz="3108325"/>
            <a:r>
              <a:rPr lang="en-US" sz="4400" b="1" dirty="0" smtClean="0">
                <a:solidFill>
                  <a:schemeClr val="bg1"/>
                </a:solidFill>
                <a:latin typeface="Arial" charset="0"/>
              </a:rPr>
              <a:t>Relational Consistency</a:t>
            </a:r>
            <a:endParaRPr lang="en-US" sz="4400" b="1" dirty="0">
              <a:solidFill>
                <a:schemeClr val="bg1"/>
              </a:solidFill>
              <a:latin typeface="Arial" charset="0"/>
            </a:endParaRPr>
          </a:p>
        </p:txBody>
      </p:sp>
      <p:sp>
        <p:nvSpPr>
          <p:cNvPr id="3084" name="Text Box 369"/>
          <p:cNvSpPr txBox="1">
            <a:spLocks noChangeArrowheads="1"/>
          </p:cNvSpPr>
          <p:nvPr/>
        </p:nvSpPr>
        <p:spPr bwMode="auto">
          <a:xfrm>
            <a:off x="15925800" y="4526340"/>
            <a:ext cx="14401800" cy="1261884"/>
          </a:xfrm>
          <a:prstGeom prst="rect">
            <a:avLst/>
          </a:prstGeom>
          <a:noFill/>
          <a:ln w="9525">
            <a:noFill/>
            <a:miter lim="800000"/>
            <a:headEnd/>
            <a:tailEnd/>
          </a:ln>
          <a:effectLst/>
        </p:spPr>
        <p:txBody>
          <a:bodyPr>
            <a:spAutoFit/>
          </a:bodyPr>
          <a:lstStyle/>
          <a:p>
            <a:pPr eaLnBrk="1" hangingPunct="1"/>
            <a:r>
              <a:rPr lang="en-US" sz="4000" b="1" dirty="0" smtClean="0">
                <a:latin typeface="Arial" charset="0"/>
              </a:rPr>
              <a:t>Localizing R(*,</a:t>
            </a:r>
            <a:r>
              <a:rPr lang="en-US" sz="4000" b="1" i="1" dirty="0" err="1" smtClean="0">
                <a:latin typeface="Arial" charset="0"/>
              </a:rPr>
              <a:t>m</a:t>
            </a:r>
            <a:r>
              <a:rPr lang="en-US" sz="4000" b="1" dirty="0" err="1" smtClean="0">
                <a:latin typeface="Arial" charset="0"/>
              </a:rPr>
              <a:t>)C</a:t>
            </a:r>
            <a:r>
              <a:rPr lang="en-US" sz="4000" b="1" dirty="0" smtClean="0">
                <a:latin typeface="Arial" charset="0"/>
              </a:rPr>
              <a:t> </a:t>
            </a:r>
          </a:p>
          <a:p>
            <a:pPr eaLnBrk="1" hangingPunct="1"/>
            <a:endParaRPr lang="en-US" sz="3600" b="1" dirty="0">
              <a:latin typeface="Arial" charset="0"/>
            </a:endParaRPr>
          </a:p>
        </p:txBody>
      </p:sp>
      <p:sp>
        <p:nvSpPr>
          <p:cNvPr id="3085" name="Text Box 370"/>
          <p:cNvSpPr txBox="1">
            <a:spLocks noChangeArrowheads="1"/>
          </p:cNvSpPr>
          <p:nvPr/>
        </p:nvSpPr>
        <p:spPr bwMode="auto">
          <a:xfrm>
            <a:off x="16306800" y="5135940"/>
            <a:ext cx="13716000" cy="2308324"/>
          </a:xfrm>
          <a:prstGeom prst="rect">
            <a:avLst/>
          </a:prstGeom>
          <a:noFill/>
          <a:ln w="9525">
            <a:noFill/>
            <a:miter lim="800000"/>
            <a:headEnd/>
            <a:tailEnd/>
          </a:ln>
          <a:effectLst/>
        </p:spPr>
        <p:txBody>
          <a:bodyPr>
            <a:spAutoFit/>
          </a:bodyPr>
          <a:lstStyle/>
          <a:p>
            <a:pPr algn="just" defTabSz="3108325" eaLnBrk="1" hangingPunct="1"/>
            <a:r>
              <a:rPr lang="en-US" sz="3600" dirty="0" smtClean="0">
                <a:latin typeface="Arial" charset="0"/>
              </a:rPr>
              <a:t>Instead of computing the combinations of </a:t>
            </a:r>
            <a:r>
              <a:rPr lang="en-US" sz="3600" i="1" dirty="0" err="1" smtClean="0">
                <a:latin typeface="Arial" charset="0"/>
              </a:rPr>
              <a:t>m</a:t>
            </a:r>
            <a:r>
              <a:rPr lang="en-US" sz="3600" i="1" dirty="0" smtClean="0">
                <a:latin typeface="Arial" charset="0"/>
              </a:rPr>
              <a:t> </a:t>
            </a:r>
            <a:r>
              <a:rPr lang="en-US" sz="3600" dirty="0" smtClean="0">
                <a:latin typeface="Arial" charset="0"/>
              </a:rPr>
              <a:t>constraints over the entire CSP, we restrict ourselves to the combinations computed within each cluster, thus reducing the number of combinations to be considered.</a:t>
            </a:r>
          </a:p>
        </p:txBody>
      </p:sp>
      <p:sp>
        <p:nvSpPr>
          <p:cNvPr id="3096" name="Rectangle 1047"/>
          <p:cNvSpPr>
            <a:spLocks noChangeArrowheads="1"/>
          </p:cNvSpPr>
          <p:nvPr/>
        </p:nvSpPr>
        <p:spPr bwMode="auto">
          <a:xfrm>
            <a:off x="16268700" y="3802062"/>
            <a:ext cx="13716000" cy="769938"/>
          </a:xfrm>
          <a:prstGeom prst="rect">
            <a:avLst/>
          </a:prstGeom>
          <a:solidFill>
            <a:srgbClr val="1144E7"/>
          </a:solidFill>
          <a:ln w="9525">
            <a:noFill/>
            <a:miter lim="800000"/>
            <a:headEnd/>
            <a:tailEnd/>
          </a:ln>
          <a:effectLst/>
        </p:spPr>
        <p:txBody>
          <a:bodyPr lIns="91427" tIns="45714" rIns="91427" bIns="45714">
            <a:spAutoFit/>
          </a:bodyPr>
          <a:lstStyle/>
          <a:p>
            <a:pPr marL="114300" lvl="1" algn="ctr" defTabSz="3108325"/>
            <a:r>
              <a:rPr lang="en-US" sz="4400" b="1" dirty="0" smtClean="0">
                <a:solidFill>
                  <a:schemeClr val="bg1"/>
                </a:solidFill>
                <a:latin typeface="Arial" charset="0"/>
              </a:rPr>
              <a:t>Bolstering Propagation at </a:t>
            </a:r>
            <a:r>
              <a:rPr lang="en-US" sz="4400" b="1" dirty="0" err="1" smtClean="0">
                <a:solidFill>
                  <a:schemeClr val="bg1"/>
                </a:solidFill>
                <a:latin typeface="Arial" charset="0"/>
              </a:rPr>
              <a:t>Seperators</a:t>
            </a:r>
            <a:endParaRPr lang="en-US" sz="4400" b="1" dirty="0">
              <a:solidFill>
                <a:schemeClr val="bg1"/>
              </a:solidFill>
              <a:latin typeface="Arial" charset="0"/>
            </a:endParaRPr>
          </a:p>
        </p:txBody>
      </p:sp>
      <p:sp>
        <p:nvSpPr>
          <p:cNvPr id="3097" name="Rectangle 1048"/>
          <p:cNvSpPr>
            <a:spLocks noChangeArrowheads="1"/>
          </p:cNvSpPr>
          <p:nvPr/>
        </p:nvSpPr>
        <p:spPr bwMode="auto">
          <a:xfrm>
            <a:off x="685800" y="18110200"/>
            <a:ext cx="14630400" cy="18225168"/>
          </a:xfrm>
          <a:prstGeom prst="rect">
            <a:avLst/>
          </a:prstGeom>
          <a:noFill/>
          <a:ln w="19050">
            <a:solidFill>
              <a:srgbClr val="000080"/>
            </a:solidFill>
            <a:miter lim="800000"/>
            <a:headEnd/>
            <a:tailEnd/>
          </a:ln>
          <a:effectLst/>
        </p:spPr>
        <p:txBody>
          <a:bodyPr anchor="ctr"/>
          <a:lstStyle/>
          <a:p>
            <a:pPr algn="ctr" eaLnBrk="1" hangingPunct="1"/>
            <a:endParaRPr lang="en-US"/>
          </a:p>
        </p:txBody>
      </p:sp>
      <p:sp>
        <p:nvSpPr>
          <p:cNvPr id="3101" name="Rectangle 1218"/>
          <p:cNvSpPr>
            <a:spLocks noChangeArrowheads="1"/>
          </p:cNvSpPr>
          <p:nvPr/>
        </p:nvSpPr>
        <p:spPr bwMode="auto">
          <a:xfrm>
            <a:off x="15830357" y="38153017"/>
            <a:ext cx="14630400" cy="2543617"/>
          </a:xfrm>
          <a:prstGeom prst="rect">
            <a:avLst/>
          </a:prstGeom>
          <a:noFill/>
          <a:ln w="19050">
            <a:solidFill>
              <a:srgbClr val="000080"/>
            </a:solidFill>
            <a:miter lim="800000"/>
            <a:headEnd/>
            <a:tailEnd/>
          </a:ln>
          <a:effectLst/>
        </p:spPr>
        <p:txBody>
          <a:bodyPr anchor="ctr"/>
          <a:lstStyle/>
          <a:p>
            <a:pPr algn="ctr" eaLnBrk="1" hangingPunct="1"/>
            <a:endParaRPr lang="en-US"/>
          </a:p>
        </p:txBody>
      </p:sp>
      <p:sp>
        <p:nvSpPr>
          <p:cNvPr id="3102" name="Rectangle 1219"/>
          <p:cNvSpPr>
            <a:spLocks noChangeArrowheads="1"/>
          </p:cNvSpPr>
          <p:nvPr/>
        </p:nvSpPr>
        <p:spPr bwMode="auto">
          <a:xfrm>
            <a:off x="16249457" y="37848218"/>
            <a:ext cx="13716000" cy="768350"/>
          </a:xfrm>
          <a:prstGeom prst="rect">
            <a:avLst/>
          </a:prstGeom>
          <a:solidFill>
            <a:srgbClr val="1144E7"/>
          </a:solidFill>
          <a:ln w="9525">
            <a:noFill/>
            <a:miter lim="800000"/>
            <a:headEnd/>
            <a:tailEnd/>
          </a:ln>
          <a:effectLst/>
        </p:spPr>
        <p:txBody>
          <a:bodyPr lIns="91427" tIns="45714" rIns="91427" bIns="45714">
            <a:spAutoFit/>
          </a:bodyPr>
          <a:lstStyle/>
          <a:p>
            <a:pPr marL="114300" lvl="1" algn="ctr" defTabSz="3108325"/>
            <a:r>
              <a:rPr lang="en-US" sz="4400" b="1" dirty="0">
                <a:solidFill>
                  <a:schemeClr val="bg1"/>
                </a:solidFill>
                <a:latin typeface="Arial" charset="0"/>
              </a:rPr>
              <a:t>Future</a:t>
            </a:r>
            <a:r>
              <a:rPr lang="en-US" sz="4400" b="1" dirty="0" smtClean="0">
                <a:solidFill>
                  <a:schemeClr val="bg1"/>
                </a:solidFill>
                <a:latin typeface="Arial" charset="0"/>
              </a:rPr>
              <a:t> Research </a:t>
            </a:r>
            <a:r>
              <a:rPr lang="en-US" sz="4400" b="1" dirty="0">
                <a:solidFill>
                  <a:schemeClr val="bg1"/>
                </a:solidFill>
                <a:latin typeface="Arial" charset="0"/>
              </a:rPr>
              <a:t>D</a:t>
            </a:r>
            <a:r>
              <a:rPr lang="en-US" sz="4400" b="1" dirty="0" smtClean="0">
                <a:solidFill>
                  <a:schemeClr val="bg1"/>
                </a:solidFill>
                <a:latin typeface="Arial" charset="0"/>
              </a:rPr>
              <a:t>irections</a:t>
            </a:r>
            <a:endParaRPr lang="en-US" sz="4400" b="1" dirty="0">
              <a:solidFill>
                <a:schemeClr val="bg1"/>
              </a:solidFill>
              <a:latin typeface="Arial" charset="0"/>
            </a:endParaRPr>
          </a:p>
        </p:txBody>
      </p:sp>
      <p:sp>
        <p:nvSpPr>
          <p:cNvPr id="3106" name="Rectangle 1051"/>
          <p:cNvSpPr>
            <a:spLocks noChangeArrowheads="1"/>
          </p:cNvSpPr>
          <p:nvPr/>
        </p:nvSpPr>
        <p:spPr bwMode="auto">
          <a:xfrm>
            <a:off x="1173163" y="17722850"/>
            <a:ext cx="13716000" cy="768350"/>
          </a:xfrm>
          <a:prstGeom prst="rect">
            <a:avLst/>
          </a:prstGeom>
          <a:solidFill>
            <a:srgbClr val="1144E7"/>
          </a:solidFill>
          <a:ln w="9525">
            <a:noFill/>
            <a:miter lim="800000"/>
            <a:headEnd/>
            <a:tailEnd/>
          </a:ln>
          <a:effectLst/>
        </p:spPr>
        <p:txBody>
          <a:bodyPr lIns="91427" tIns="45714" rIns="91427" bIns="45714">
            <a:spAutoFit/>
          </a:bodyPr>
          <a:lstStyle/>
          <a:p>
            <a:pPr marL="114300" lvl="1" algn="ctr" defTabSz="3108325"/>
            <a:r>
              <a:rPr lang="en-US" sz="4400" b="1" dirty="0" smtClean="0">
                <a:solidFill>
                  <a:schemeClr val="bg1"/>
                </a:solidFill>
                <a:latin typeface="Arial" charset="0"/>
              </a:rPr>
              <a:t>Tree Decomposition</a:t>
            </a:r>
            <a:endParaRPr lang="en-US" sz="4400" b="1" dirty="0">
              <a:solidFill>
                <a:schemeClr val="bg1"/>
              </a:solidFill>
              <a:latin typeface="Arial" charset="0"/>
            </a:endParaRPr>
          </a:p>
        </p:txBody>
      </p:sp>
      <p:sp>
        <p:nvSpPr>
          <p:cNvPr id="3107" name="Text Box 823"/>
          <p:cNvSpPr txBox="1">
            <a:spLocks noChangeArrowheads="1"/>
          </p:cNvSpPr>
          <p:nvPr/>
        </p:nvSpPr>
        <p:spPr bwMode="auto">
          <a:xfrm>
            <a:off x="15944271" y="38690214"/>
            <a:ext cx="14401800" cy="1754327"/>
          </a:xfrm>
          <a:prstGeom prst="rect">
            <a:avLst/>
          </a:prstGeom>
          <a:noFill/>
          <a:ln w="0">
            <a:noFill/>
            <a:miter lim="800000"/>
            <a:headEnd/>
            <a:tailEnd/>
          </a:ln>
          <a:effectLst/>
        </p:spPr>
        <p:txBody>
          <a:bodyPr wrap="square">
            <a:spAutoFit/>
          </a:bodyPr>
          <a:lstStyle/>
          <a:p>
            <a:pPr marL="514350" indent="-514350" algn="just" defTabSz="3108325" eaLnBrk="1" hangingPunct="1">
              <a:buFont typeface="Arial" pitchFamily="34" charset="0"/>
              <a:buChar char="•"/>
            </a:pPr>
            <a:r>
              <a:rPr lang="en-US" sz="3600" dirty="0" smtClean="0">
                <a:latin typeface="Arial" charset="0"/>
              </a:rPr>
              <a:t>Identify problem parameters to select the appropriate consistency for each problem or even for each cluster in a decomposition.</a:t>
            </a:r>
          </a:p>
          <a:p>
            <a:pPr marL="514350" indent="-514350" algn="just" defTabSz="3108325" eaLnBrk="1" hangingPunct="1">
              <a:buFont typeface="Arial" pitchFamily="34" charset="0"/>
              <a:buChar char="•"/>
            </a:pPr>
            <a:r>
              <a:rPr lang="en-US" sz="3600" dirty="0" smtClean="0">
                <a:latin typeface="Arial" charset="0"/>
              </a:rPr>
              <a:t>Validate the approach in the context of solution counting.</a:t>
            </a:r>
            <a:endParaRPr lang="en-US" sz="3200" dirty="0">
              <a:latin typeface="Arial" charset="0"/>
            </a:endParaRPr>
          </a:p>
        </p:txBody>
      </p:sp>
      <p:grpSp>
        <p:nvGrpSpPr>
          <p:cNvPr id="470" name="Group 469"/>
          <p:cNvGrpSpPr/>
          <p:nvPr/>
        </p:nvGrpSpPr>
        <p:grpSpPr>
          <a:xfrm>
            <a:off x="1447800" y="20490013"/>
            <a:ext cx="5410200" cy="3868593"/>
            <a:chOff x="746578" y="22684430"/>
            <a:chExt cx="3378200" cy="2417763"/>
          </a:xfrm>
        </p:grpSpPr>
        <p:sp>
          <p:nvSpPr>
            <p:cNvPr id="442" name="AutoShape 11"/>
            <p:cNvSpPr>
              <a:spLocks noChangeArrowheads="1"/>
            </p:cNvSpPr>
            <p:nvPr/>
          </p:nvSpPr>
          <p:spPr bwMode="auto">
            <a:xfrm rot="10800000" flipH="1" flipV="1">
              <a:off x="746578" y="23030505"/>
              <a:ext cx="3155950" cy="400050"/>
            </a:xfrm>
            <a:prstGeom prst="roundRect">
              <a:avLst>
                <a:gd name="adj" fmla="val 50000"/>
              </a:avLst>
            </a:prstGeom>
            <a:noFill/>
            <a:ln w="9525">
              <a:solidFill>
                <a:srgbClr val="000000"/>
              </a:solidFill>
              <a:round/>
              <a:headEnd/>
              <a:tailEnd/>
            </a:ln>
          </p:spPr>
          <p:txBody>
            <a:bodyPr wrap="none" anchor="ctr"/>
            <a:lstStyle/>
            <a:p>
              <a:pPr>
                <a:defRPr/>
              </a:pPr>
              <a:endParaRPr lang="en-US" sz="3000">
                <a:latin typeface="Arial" pitchFamily="34" charset="0"/>
                <a:ea typeface="宋体" pitchFamily="2" charset="-122"/>
                <a:cs typeface="Arial" pitchFamily="34" charset="0"/>
              </a:endParaRPr>
            </a:p>
          </p:txBody>
        </p:sp>
        <p:sp>
          <p:nvSpPr>
            <p:cNvPr id="443" name="AutoShape 11"/>
            <p:cNvSpPr>
              <a:spLocks noChangeArrowheads="1"/>
            </p:cNvSpPr>
            <p:nvPr/>
          </p:nvSpPr>
          <p:spPr bwMode="auto">
            <a:xfrm rot="7279253" flipV="1">
              <a:off x="1919741" y="23702017"/>
              <a:ext cx="2317750" cy="396875"/>
            </a:xfrm>
            <a:prstGeom prst="roundRect">
              <a:avLst>
                <a:gd name="adj" fmla="val 50000"/>
              </a:avLst>
            </a:prstGeom>
            <a:noFill/>
            <a:ln w="9525">
              <a:solidFill>
                <a:srgbClr val="000000"/>
              </a:solidFill>
              <a:round/>
              <a:headEnd/>
              <a:tailEnd/>
            </a:ln>
          </p:spPr>
          <p:txBody>
            <a:bodyPr wrap="none" anchor="ctr"/>
            <a:lstStyle/>
            <a:p>
              <a:pPr>
                <a:defRPr/>
              </a:pPr>
              <a:endParaRPr lang="en-US" sz="3000">
                <a:latin typeface="Arial" pitchFamily="34" charset="0"/>
                <a:ea typeface="宋体" pitchFamily="2" charset="-122"/>
                <a:cs typeface="Arial" pitchFamily="34" charset="0"/>
              </a:endParaRPr>
            </a:p>
          </p:txBody>
        </p:sp>
        <p:sp>
          <p:nvSpPr>
            <p:cNvPr id="444" name="AutoShape 11"/>
            <p:cNvSpPr>
              <a:spLocks noChangeArrowheads="1"/>
            </p:cNvSpPr>
            <p:nvPr/>
          </p:nvSpPr>
          <p:spPr bwMode="auto">
            <a:xfrm rot="10800000" flipH="1" flipV="1">
              <a:off x="2340428" y="24429093"/>
              <a:ext cx="1784350" cy="396875"/>
            </a:xfrm>
            <a:prstGeom prst="roundRect">
              <a:avLst>
                <a:gd name="adj" fmla="val 50000"/>
              </a:avLst>
            </a:prstGeom>
            <a:noFill/>
            <a:ln w="9525">
              <a:solidFill>
                <a:srgbClr val="000000"/>
              </a:solidFill>
              <a:round/>
              <a:headEnd/>
              <a:tailEnd/>
            </a:ln>
          </p:spPr>
          <p:txBody>
            <a:bodyPr wrap="none" anchor="ctr"/>
            <a:lstStyle/>
            <a:p>
              <a:pPr>
                <a:defRPr/>
              </a:pPr>
              <a:endParaRPr lang="en-US" sz="3000">
                <a:latin typeface="Arial" pitchFamily="34" charset="0"/>
                <a:ea typeface="宋体" pitchFamily="2" charset="-122"/>
                <a:cs typeface="Arial" pitchFamily="34" charset="0"/>
              </a:endParaRPr>
            </a:p>
          </p:txBody>
        </p:sp>
        <p:sp>
          <p:nvSpPr>
            <p:cNvPr id="445" name="AutoShape 11"/>
            <p:cNvSpPr>
              <a:spLocks noChangeArrowheads="1"/>
            </p:cNvSpPr>
            <p:nvPr/>
          </p:nvSpPr>
          <p:spPr bwMode="auto">
            <a:xfrm rot="13884471" flipH="1" flipV="1">
              <a:off x="2085634" y="23694874"/>
              <a:ext cx="2417763" cy="396875"/>
            </a:xfrm>
            <a:prstGeom prst="roundRect">
              <a:avLst>
                <a:gd name="adj" fmla="val 50000"/>
              </a:avLst>
            </a:prstGeom>
            <a:noFill/>
            <a:ln w="9525">
              <a:solidFill>
                <a:srgbClr val="000000"/>
              </a:solidFill>
              <a:round/>
              <a:headEnd/>
              <a:tailEnd/>
            </a:ln>
          </p:spPr>
          <p:txBody>
            <a:bodyPr wrap="none" anchor="ctr"/>
            <a:lstStyle/>
            <a:p>
              <a:pPr>
                <a:defRPr/>
              </a:pPr>
              <a:endParaRPr lang="en-US" sz="3000">
                <a:latin typeface="Arial" pitchFamily="34" charset="0"/>
                <a:ea typeface="宋体" pitchFamily="2" charset="-122"/>
                <a:cs typeface="Arial" pitchFamily="34" charset="0"/>
              </a:endParaRPr>
            </a:p>
          </p:txBody>
        </p:sp>
        <p:sp>
          <p:nvSpPr>
            <p:cNvPr id="446" name="AutoShape 11"/>
            <p:cNvSpPr>
              <a:spLocks noChangeArrowheads="1"/>
            </p:cNvSpPr>
            <p:nvPr/>
          </p:nvSpPr>
          <p:spPr bwMode="auto">
            <a:xfrm rot="16200000">
              <a:off x="1079954" y="23727417"/>
              <a:ext cx="1930400" cy="396875"/>
            </a:xfrm>
            <a:prstGeom prst="roundRect">
              <a:avLst>
                <a:gd name="adj" fmla="val 50000"/>
              </a:avLst>
            </a:prstGeom>
            <a:noFill/>
            <a:ln w="9525">
              <a:solidFill>
                <a:srgbClr val="000000"/>
              </a:solidFill>
              <a:round/>
              <a:headEnd/>
              <a:tailEnd/>
            </a:ln>
          </p:spPr>
          <p:txBody>
            <a:bodyPr wrap="none" anchor="ctr"/>
            <a:lstStyle/>
            <a:p>
              <a:pPr>
                <a:defRPr/>
              </a:pPr>
              <a:endParaRPr lang="en-US" sz="3000">
                <a:latin typeface="Arial" pitchFamily="34" charset="0"/>
                <a:ea typeface="宋体" pitchFamily="2" charset="-122"/>
                <a:cs typeface="Arial" pitchFamily="34" charset="0"/>
              </a:endParaRPr>
            </a:p>
          </p:txBody>
        </p:sp>
        <p:sp>
          <p:nvSpPr>
            <p:cNvPr id="447" name="AutoShape 11"/>
            <p:cNvSpPr>
              <a:spLocks noChangeArrowheads="1"/>
            </p:cNvSpPr>
            <p:nvPr/>
          </p:nvSpPr>
          <p:spPr bwMode="auto">
            <a:xfrm rot="10800000" flipH="1" flipV="1">
              <a:off x="767216" y="23846479"/>
              <a:ext cx="1592262" cy="396875"/>
            </a:xfrm>
            <a:prstGeom prst="roundRect">
              <a:avLst>
                <a:gd name="adj" fmla="val 50000"/>
              </a:avLst>
            </a:prstGeom>
            <a:noFill/>
            <a:ln w="9525">
              <a:solidFill>
                <a:srgbClr val="000000"/>
              </a:solidFill>
              <a:round/>
              <a:headEnd/>
              <a:tailEnd/>
            </a:ln>
          </p:spPr>
          <p:txBody>
            <a:bodyPr wrap="none" anchor="ctr"/>
            <a:lstStyle/>
            <a:p>
              <a:pPr>
                <a:defRPr/>
              </a:pPr>
              <a:endParaRPr lang="en-US" sz="3000">
                <a:latin typeface="Arial" pitchFamily="34" charset="0"/>
                <a:ea typeface="宋体" pitchFamily="2" charset="-122"/>
                <a:cs typeface="Arial" pitchFamily="34" charset="0"/>
              </a:endParaRPr>
            </a:p>
          </p:txBody>
        </p:sp>
        <p:sp>
          <p:nvSpPr>
            <p:cNvPr id="448" name="AutoShape 11"/>
            <p:cNvSpPr>
              <a:spLocks noChangeArrowheads="1"/>
            </p:cNvSpPr>
            <p:nvPr/>
          </p:nvSpPr>
          <p:spPr bwMode="auto">
            <a:xfrm rot="16200000">
              <a:off x="75066" y="23727417"/>
              <a:ext cx="1930400" cy="396875"/>
            </a:xfrm>
            <a:prstGeom prst="roundRect">
              <a:avLst>
                <a:gd name="adj" fmla="val 50000"/>
              </a:avLst>
            </a:prstGeom>
            <a:noFill/>
            <a:ln w="9525">
              <a:solidFill>
                <a:srgbClr val="000000"/>
              </a:solidFill>
              <a:round/>
              <a:headEnd/>
              <a:tailEnd/>
            </a:ln>
          </p:spPr>
          <p:txBody>
            <a:bodyPr wrap="none" anchor="ctr"/>
            <a:lstStyle/>
            <a:p>
              <a:pPr>
                <a:defRPr/>
              </a:pPr>
              <a:endParaRPr lang="en-US" sz="3000">
                <a:latin typeface="Arial" pitchFamily="34" charset="0"/>
                <a:ea typeface="宋体" pitchFamily="2" charset="-122"/>
                <a:cs typeface="Arial" pitchFamily="34" charset="0"/>
              </a:endParaRPr>
            </a:p>
          </p:txBody>
        </p:sp>
        <p:sp>
          <p:nvSpPr>
            <p:cNvPr id="449" name="Oval 448"/>
            <p:cNvSpPr/>
            <p:nvPr/>
          </p:nvSpPr>
          <p:spPr>
            <a:xfrm>
              <a:off x="1878466" y="23084480"/>
              <a:ext cx="330200" cy="2921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3000" i="1" dirty="0">
                  <a:solidFill>
                    <a:schemeClr val="tx1"/>
                  </a:solidFill>
                  <a:latin typeface="Arial" pitchFamily="34" charset="0"/>
                  <a:cs typeface="Arial" pitchFamily="34" charset="0"/>
                </a:rPr>
                <a:t>A</a:t>
              </a:r>
            </a:p>
          </p:txBody>
        </p:sp>
        <p:sp>
          <p:nvSpPr>
            <p:cNvPr id="450" name="Oval 449"/>
            <p:cNvSpPr/>
            <p:nvPr/>
          </p:nvSpPr>
          <p:spPr>
            <a:xfrm>
              <a:off x="2602366" y="23084480"/>
              <a:ext cx="330200" cy="2921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3000" i="1" dirty="0">
                  <a:solidFill>
                    <a:schemeClr val="tx1"/>
                  </a:solidFill>
                  <a:latin typeface="Arial" pitchFamily="34" charset="0"/>
                  <a:cs typeface="Arial" pitchFamily="34" charset="0"/>
                </a:rPr>
                <a:t>B</a:t>
              </a:r>
            </a:p>
          </p:txBody>
        </p:sp>
        <p:sp>
          <p:nvSpPr>
            <p:cNvPr id="451" name="Oval 450"/>
            <p:cNvSpPr/>
            <p:nvPr/>
          </p:nvSpPr>
          <p:spPr>
            <a:xfrm>
              <a:off x="3318328" y="23084480"/>
              <a:ext cx="330200" cy="2921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3000" i="1" dirty="0">
                  <a:solidFill>
                    <a:schemeClr val="tx1"/>
                  </a:solidFill>
                  <a:latin typeface="Arial" pitchFamily="34" charset="0"/>
                  <a:cs typeface="Arial" pitchFamily="34" charset="0"/>
                </a:rPr>
                <a:t>C</a:t>
              </a:r>
            </a:p>
          </p:txBody>
        </p:sp>
        <p:sp>
          <p:nvSpPr>
            <p:cNvPr id="452" name="Oval 451"/>
            <p:cNvSpPr/>
            <p:nvPr/>
          </p:nvSpPr>
          <p:spPr>
            <a:xfrm>
              <a:off x="3331028" y="24006818"/>
              <a:ext cx="330200" cy="2921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3000" i="1" dirty="0">
                  <a:solidFill>
                    <a:schemeClr val="tx1"/>
                  </a:solidFill>
                  <a:latin typeface="Arial" pitchFamily="34" charset="0"/>
                  <a:cs typeface="Arial" pitchFamily="34" charset="0"/>
                </a:rPr>
                <a:t>E</a:t>
              </a:r>
            </a:p>
          </p:txBody>
        </p:sp>
        <p:sp>
          <p:nvSpPr>
            <p:cNvPr id="453" name="Oval 452"/>
            <p:cNvSpPr/>
            <p:nvPr/>
          </p:nvSpPr>
          <p:spPr>
            <a:xfrm>
              <a:off x="3000828" y="23603593"/>
              <a:ext cx="330200" cy="2921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3000" i="1" dirty="0">
                  <a:solidFill>
                    <a:schemeClr val="tx1"/>
                  </a:solidFill>
                  <a:latin typeface="Arial" pitchFamily="34" charset="0"/>
                  <a:cs typeface="Arial" pitchFamily="34" charset="0"/>
                </a:rPr>
                <a:t>D</a:t>
              </a:r>
            </a:p>
          </p:txBody>
        </p:sp>
        <p:sp>
          <p:nvSpPr>
            <p:cNvPr id="454" name="Oval 453"/>
            <p:cNvSpPr/>
            <p:nvPr/>
          </p:nvSpPr>
          <p:spPr>
            <a:xfrm>
              <a:off x="3699328" y="24478305"/>
              <a:ext cx="330200" cy="2921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3000" i="1" dirty="0">
                  <a:solidFill>
                    <a:schemeClr val="tx1"/>
                  </a:solidFill>
                  <a:latin typeface="Arial" pitchFamily="34" charset="0"/>
                  <a:cs typeface="Arial" pitchFamily="34" charset="0"/>
                </a:rPr>
                <a:t>F</a:t>
              </a:r>
            </a:p>
          </p:txBody>
        </p:sp>
        <p:sp>
          <p:nvSpPr>
            <p:cNvPr id="455" name="Oval 454"/>
            <p:cNvSpPr/>
            <p:nvPr/>
          </p:nvSpPr>
          <p:spPr>
            <a:xfrm>
              <a:off x="3051628" y="24478305"/>
              <a:ext cx="330200" cy="2921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3000" i="1" dirty="0">
                  <a:solidFill>
                    <a:schemeClr val="tx1"/>
                  </a:solidFill>
                  <a:latin typeface="Arial" pitchFamily="34" charset="0"/>
                  <a:cs typeface="Arial" pitchFamily="34" charset="0"/>
                </a:rPr>
                <a:t>G</a:t>
              </a:r>
            </a:p>
          </p:txBody>
        </p:sp>
        <p:sp>
          <p:nvSpPr>
            <p:cNvPr id="456" name="Oval 455"/>
            <p:cNvSpPr/>
            <p:nvPr/>
          </p:nvSpPr>
          <p:spPr>
            <a:xfrm>
              <a:off x="2480128" y="24478305"/>
              <a:ext cx="330200" cy="2921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3000" i="1" dirty="0" smtClean="0">
                  <a:solidFill>
                    <a:schemeClr val="tx1"/>
                  </a:solidFill>
                  <a:latin typeface="Arial" pitchFamily="34" charset="0"/>
                  <a:cs typeface="Arial" pitchFamily="34" charset="0"/>
                </a:rPr>
                <a:t>H</a:t>
              </a:r>
              <a:endParaRPr lang="en-US" sz="3000" i="1" dirty="0">
                <a:solidFill>
                  <a:schemeClr val="tx1"/>
                </a:solidFill>
                <a:latin typeface="Arial" pitchFamily="34" charset="0"/>
                <a:cs typeface="Arial" pitchFamily="34" charset="0"/>
              </a:endParaRPr>
            </a:p>
          </p:txBody>
        </p:sp>
        <p:sp>
          <p:nvSpPr>
            <p:cNvPr id="457" name="Oval 456"/>
            <p:cNvSpPr/>
            <p:nvPr/>
          </p:nvSpPr>
          <p:spPr>
            <a:xfrm>
              <a:off x="873578" y="23894104"/>
              <a:ext cx="330200" cy="2921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3000" i="1" dirty="0">
                  <a:solidFill>
                    <a:schemeClr val="tx1"/>
                  </a:solidFill>
                  <a:latin typeface="Arial" pitchFamily="34" charset="0"/>
                  <a:cs typeface="Arial" pitchFamily="34" charset="0"/>
                </a:rPr>
                <a:t>I</a:t>
              </a:r>
            </a:p>
          </p:txBody>
        </p:sp>
        <p:sp>
          <p:nvSpPr>
            <p:cNvPr id="458" name="Oval 457"/>
            <p:cNvSpPr/>
            <p:nvPr/>
          </p:nvSpPr>
          <p:spPr>
            <a:xfrm>
              <a:off x="1394278" y="23894104"/>
              <a:ext cx="330200" cy="2921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3000" i="1" dirty="0">
                  <a:solidFill>
                    <a:schemeClr val="tx1"/>
                  </a:solidFill>
                  <a:latin typeface="Arial" pitchFamily="34" charset="0"/>
                  <a:cs typeface="Arial" pitchFamily="34" charset="0"/>
                </a:rPr>
                <a:t>J</a:t>
              </a:r>
            </a:p>
          </p:txBody>
        </p:sp>
        <p:sp>
          <p:nvSpPr>
            <p:cNvPr id="459" name="Oval 458"/>
            <p:cNvSpPr/>
            <p:nvPr/>
          </p:nvSpPr>
          <p:spPr>
            <a:xfrm>
              <a:off x="1878466" y="23894104"/>
              <a:ext cx="330200" cy="2921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3000" i="1" dirty="0">
                  <a:solidFill>
                    <a:schemeClr val="tx1"/>
                  </a:solidFill>
                  <a:latin typeface="Arial" pitchFamily="34" charset="0"/>
                  <a:cs typeface="Arial" pitchFamily="34" charset="0"/>
                </a:rPr>
                <a:t>K</a:t>
              </a:r>
            </a:p>
          </p:txBody>
        </p:sp>
        <p:sp>
          <p:nvSpPr>
            <p:cNvPr id="460" name="Oval 459"/>
            <p:cNvSpPr/>
            <p:nvPr/>
          </p:nvSpPr>
          <p:spPr>
            <a:xfrm>
              <a:off x="873578" y="24446555"/>
              <a:ext cx="330200" cy="2921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3000" i="1" dirty="0">
                  <a:solidFill>
                    <a:schemeClr val="tx1"/>
                  </a:solidFill>
                  <a:latin typeface="Arial" pitchFamily="34" charset="0"/>
                  <a:cs typeface="Arial" pitchFamily="34" charset="0"/>
                </a:rPr>
                <a:t>M</a:t>
              </a:r>
            </a:p>
          </p:txBody>
        </p:sp>
        <p:sp>
          <p:nvSpPr>
            <p:cNvPr id="461" name="Oval 460"/>
            <p:cNvSpPr/>
            <p:nvPr/>
          </p:nvSpPr>
          <p:spPr>
            <a:xfrm>
              <a:off x="1878466" y="24446555"/>
              <a:ext cx="330200" cy="2921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3000" i="1" dirty="0">
                  <a:solidFill>
                    <a:schemeClr val="tx1"/>
                  </a:solidFill>
                  <a:latin typeface="Arial" pitchFamily="34" charset="0"/>
                  <a:cs typeface="Arial" pitchFamily="34" charset="0"/>
                </a:rPr>
                <a:t>L</a:t>
              </a:r>
            </a:p>
          </p:txBody>
        </p:sp>
        <p:sp>
          <p:nvSpPr>
            <p:cNvPr id="462" name="Oval 461"/>
            <p:cNvSpPr/>
            <p:nvPr/>
          </p:nvSpPr>
          <p:spPr>
            <a:xfrm>
              <a:off x="873578" y="23084480"/>
              <a:ext cx="330200" cy="2921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3000" i="1" dirty="0">
                  <a:solidFill>
                    <a:schemeClr val="tx1"/>
                  </a:solidFill>
                  <a:latin typeface="Arial" pitchFamily="34" charset="0"/>
                  <a:cs typeface="Arial" pitchFamily="34" charset="0"/>
                </a:rPr>
                <a:t>N</a:t>
              </a:r>
            </a:p>
          </p:txBody>
        </p:sp>
        <p:sp>
          <p:nvSpPr>
            <p:cNvPr id="463" name="TextBox 107"/>
            <p:cNvSpPr txBox="1">
              <a:spLocks noChangeArrowheads="1"/>
            </p:cNvSpPr>
            <p:nvPr/>
          </p:nvSpPr>
          <p:spPr bwMode="auto">
            <a:xfrm>
              <a:off x="3078012" y="24160739"/>
              <a:ext cx="533400" cy="288528"/>
            </a:xfrm>
            <a:prstGeom prst="rect">
              <a:avLst/>
            </a:prstGeom>
            <a:noFill/>
            <a:ln w="9525">
              <a:noFill/>
              <a:miter lim="800000"/>
              <a:headEnd/>
              <a:tailEnd/>
            </a:ln>
          </p:spPr>
          <p:txBody>
            <a:bodyPr lIns="0" tIns="0" rIns="0" bIns="0">
              <a:spAutoFit/>
            </a:bodyPr>
            <a:lstStyle/>
            <a:p>
              <a:r>
                <a:rPr lang="en-US" sz="3000" i="1" dirty="0" smtClean="0">
                  <a:latin typeface="Arial" pitchFamily="34" charset="0"/>
                  <a:cs typeface="Arial" pitchFamily="34" charset="0"/>
                </a:rPr>
                <a:t>R</a:t>
              </a:r>
              <a:r>
                <a:rPr lang="en-US" sz="3000" i="1" baseline="-25000" dirty="0" smtClean="0">
                  <a:latin typeface="Arial" pitchFamily="34" charset="0"/>
                  <a:cs typeface="Arial" pitchFamily="34" charset="0"/>
                </a:rPr>
                <a:t>7</a:t>
              </a:r>
              <a:endParaRPr lang="en-US" sz="3000" i="1" baseline="-25000" dirty="0">
                <a:latin typeface="Arial" pitchFamily="34" charset="0"/>
                <a:cs typeface="Arial" pitchFamily="34" charset="0"/>
              </a:endParaRPr>
            </a:p>
          </p:txBody>
        </p:sp>
        <p:sp>
          <p:nvSpPr>
            <p:cNvPr id="464" name="TextBox 107"/>
            <p:cNvSpPr txBox="1">
              <a:spLocks noChangeArrowheads="1"/>
            </p:cNvSpPr>
            <p:nvPr/>
          </p:nvSpPr>
          <p:spPr bwMode="auto">
            <a:xfrm>
              <a:off x="1273223" y="24449731"/>
              <a:ext cx="533400" cy="288528"/>
            </a:xfrm>
            <a:prstGeom prst="rect">
              <a:avLst/>
            </a:prstGeom>
            <a:noFill/>
            <a:ln w="9525">
              <a:noFill/>
              <a:miter lim="800000"/>
              <a:headEnd/>
              <a:tailEnd/>
            </a:ln>
          </p:spPr>
          <p:txBody>
            <a:bodyPr lIns="0" tIns="0" rIns="0" bIns="0">
              <a:spAutoFit/>
            </a:bodyPr>
            <a:lstStyle/>
            <a:p>
              <a:r>
                <a:rPr lang="en-US" sz="3000" i="1" dirty="0" smtClean="0">
                  <a:latin typeface="Arial" pitchFamily="34" charset="0"/>
                  <a:cs typeface="Arial" pitchFamily="34" charset="0"/>
                </a:rPr>
                <a:t>R</a:t>
              </a:r>
              <a:r>
                <a:rPr lang="en-US" sz="3000" i="1" baseline="-25000" dirty="0" smtClean="0">
                  <a:latin typeface="Arial" pitchFamily="34" charset="0"/>
                  <a:cs typeface="Arial" pitchFamily="34" charset="0"/>
                </a:rPr>
                <a:t>2</a:t>
              </a:r>
              <a:endParaRPr lang="en-US" sz="3000" i="1" baseline="-25000" dirty="0">
                <a:latin typeface="Arial" pitchFamily="34" charset="0"/>
                <a:cs typeface="Arial" pitchFamily="34" charset="0"/>
              </a:endParaRPr>
            </a:p>
          </p:txBody>
        </p:sp>
        <p:sp>
          <p:nvSpPr>
            <p:cNvPr id="465" name="TextBox 107"/>
            <p:cNvSpPr txBox="1">
              <a:spLocks noChangeArrowheads="1"/>
            </p:cNvSpPr>
            <p:nvPr/>
          </p:nvSpPr>
          <p:spPr bwMode="auto">
            <a:xfrm>
              <a:off x="1412702" y="23541642"/>
              <a:ext cx="533400" cy="288528"/>
            </a:xfrm>
            <a:prstGeom prst="rect">
              <a:avLst/>
            </a:prstGeom>
            <a:noFill/>
            <a:ln w="9525">
              <a:noFill/>
              <a:miter lim="800000"/>
              <a:headEnd/>
              <a:tailEnd/>
            </a:ln>
          </p:spPr>
          <p:txBody>
            <a:bodyPr lIns="0" tIns="0" rIns="0" bIns="0">
              <a:spAutoFit/>
            </a:bodyPr>
            <a:lstStyle/>
            <a:p>
              <a:r>
                <a:rPr lang="en-US" sz="3000" i="1" dirty="0" smtClean="0">
                  <a:latin typeface="Arial" pitchFamily="34" charset="0"/>
                  <a:cs typeface="Arial" pitchFamily="34" charset="0"/>
                </a:rPr>
                <a:t>R</a:t>
              </a:r>
              <a:r>
                <a:rPr lang="en-US" sz="3000" i="1" baseline="-25000" dirty="0" smtClean="0">
                  <a:latin typeface="Arial" pitchFamily="34" charset="0"/>
                  <a:cs typeface="Arial" pitchFamily="34" charset="0"/>
                </a:rPr>
                <a:t>3</a:t>
              </a:r>
              <a:endParaRPr lang="en-US" sz="3000" i="1" baseline="-25000" dirty="0">
                <a:latin typeface="Arial" pitchFamily="34" charset="0"/>
                <a:cs typeface="Arial" pitchFamily="34" charset="0"/>
              </a:endParaRPr>
            </a:p>
          </p:txBody>
        </p:sp>
        <p:sp>
          <p:nvSpPr>
            <p:cNvPr id="466" name="TextBox 107"/>
            <p:cNvSpPr txBox="1">
              <a:spLocks noChangeArrowheads="1"/>
            </p:cNvSpPr>
            <p:nvPr/>
          </p:nvSpPr>
          <p:spPr bwMode="auto">
            <a:xfrm>
              <a:off x="1555443" y="24451894"/>
              <a:ext cx="533400" cy="288528"/>
            </a:xfrm>
            <a:prstGeom prst="rect">
              <a:avLst/>
            </a:prstGeom>
            <a:noFill/>
            <a:ln w="9525">
              <a:noFill/>
              <a:miter lim="800000"/>
              <a:headEnd/>
              <a:tailEnd/>
            </a:ln>
          </p:spPr>
          <p:txBody>
            <a:bodyPr lIns="0" tIns="0" rIns="0" bIns="0">
              <a:spAutoFit/>
            </a:bodyPr>
            <a:lstStyle/>
            <a:p>
              <a:r>
                <a:rPr lang="en-US" sz="3000" i="1" dirty="0" smtClean="0">
                  <a:latin typeface="Arial" pitchFamily="34" charset="0"/>
                  <a:cs typeface="Arial" pitchFamily="34" charset="0"/>
                </a:rPr>
                <a:t>R</a:t>
              </a:r>
              <a:r>
                <a:rPr lang="en-US" sz="3000" i="1" baseline="-25000" dirty="0" smtClean="0">
                  <a:latin typeface="Arial" pitchFamily="34" charset="0"/>
                  <a:cs typeface="Arial" pitchFamily="34" charset="0"/>
                </a:rPr>
                <a:t>4</a:t>
              </a:r>
              <a:endParaRPr lang="en-US" sz="3000" i="1" baseline="-25000" dirty="0">
                <a:latin typeface="Arial" pitchFamily="34" charset="0"/>
                <a:cs typeface="Arial" pitchFamily="34" charset="0"/>
              </a:endParaRPr>
            </a:p>
          </p:txBody>
        </p:sp>
        <p:sp>
          <p:nvSpPr>
            <p:cNvPr id="467" name="TextBox 107"/>
            <p:cNvSpPr txBox="1">
              <a:spLocks noChangeArrowheads="1"/>
            </p:cNvSpPr>
            <p:nvPr/>
          </p:nvSpPr>
          <p:spPr bwMode="auto">
            <a:xfrm>
              <a:off x="2269147" y="22684430"/>
              <a:ext cx="533400" cy="288528"/>
            </a:xfrm>
            <a:prstGeom prst="rect">
              <a:avLst/>
            </a:prstGeom>
            <a:noFill/>
            <a:ln w="9525">
              <a:noFill/>
              <a:miter lim="800000"/>
              <a:headEnd/>
              <a:tailEnd/>
            </a:ln>
          </p:spPr>
          <p:txBody>
            <a:bodyPr lIns="0" tIns="0" rIns="0" bIns="0">
              <a:spAutoFit/>
            </a:bodyPr>
            <a:lstStyle/>
            <a:p>
              <a:r>
                <a:rPr lang="en-US" sz="3000" i="1" dirty="0" smtClean="0">
                  <a:latin typeface="Arial" pitchFamily="34" charset="0"/>
                  <a:cs typeface="Arial" pitchFamily="34" charset="0"/>
                </a:rPr>
                <a:t>R</a:t>
              </a:r>
              <a:r>
                <a:rPr lang="en-US" sz="3000" i="1" baseline="-25000" dirty="0" smtClean="0">
                  <a:latin typeface="Arial" pitchFamily="34" charset="0"/>
                  <a:cs typeface="Arial" pitchFamily="34" charset="0"/>
                </a:rPr>
                <a:t>5</a:t>
              </a:r>
              <a:endParaRPr lang="en-US" sz="3000" i="1" baseline="-25000" dirty="0">
                <a:latin typeface="Arial" pitchFamily="34" charset="0"/>
                <a:cs typeface="Arial" pitchFamily="34" charset="0"/>
              </a:endParaRPr>
            </a:p>
          </p:txBody>
        </p:sp>
        <p:sp>
          <p:nvSpPr>
            <p:cNvPr id="468" name="TextBox 107"/>
            <p:cNvSpPr txBox="1">
              <a:spLocks noChangeArrowheads="1"/>
            </p:cNvSpPr>
            <p:nvPr/>
          </p:nvSpPr>
          <p:spPr bwMode="auto">
            <a:xfrm>
              <a:off x="2459468" y="23779756"/>
              <a:ext cx="533400" cy="288528"/>
            </a:xfrm>
            <a:prstGeom prst="rect">
              <a:avLst/>
            </a:prstGeom>
            <a:noFill/>
            <a:ln w="9525">
              <a:noFill/>
              <a:miter lim="800000"/>
              <a:headEnd/>
              <a:tailEnd/>
            </a:ln>
          </p:spPr>
          <p:txBody>
            <a:bodyPr lIns="0" tIns="0" rIns="0" bIns="0">
              <a:spAutoFit/>
            </a:bodyPr>
            <a:lstStyle/>
            <a:p>
              <a:r>
                <a:rPr lang="en-US" sz="3000" i="1" dirty="0" smtClean="0">
                  <a:latin typeface="Arial" pitchFamily="34" charset="0"/>
                  <a:cs typeface="Arial" pitchFamily="34" charset="0"/>
                </a:rPr>
                <a:t>R</a:t>
              </a:r>
              <a:r>
                <a:rPr lang="en-US" sz="3000" i="1" baseline="-25000" dirty="0" smtClean="0">
                  <a:latin typeface="Arial" pitchFamily="34" charset="0"/>
                  <a:cs typeface="Arial" pitchFamily="34" charset="0"/>
                </a:rPr>
                <a:t>6</a:t>
              </a:r>
              <a:endParaRPr lang="en-US" sz="3000" i="1" baseline="-25000" dirty="0">
                <a:latin typeface="Arial" pitchFamily="34" charset="0"/>
                <a:cs typeface="Arial" pitchFamily="34" charset="0"/>
              </a:endParaRPr>
            </a:p>
          </p:txBody>
        </p:sp>
        <p:sp>
          <p:nvSpPr>
            <p:cNvPr id="469" name="TextBox 107"/>
            <p:cNvSpPr txBox="1">
              <a:spLocks noChangeArrowheads="1"/>
            </p:cNvSpPr>
            <p:nvPr/>
          </p:nvSpPr>
          <p:spPr bwMode="auto">
            <a:xfrm>
              <a:off x="1348175" y="22732053"/>
              <a:ext cx="533400" cy="288528"/>
            </a:xfrm>
            <a:prstGeom prst="rect">
              <a:avLst/>
            </a:prstGeom>
            <a:noFill/>
            <a:ln w="9525">
              <a:noFill/>
              <a:miter lim="800000"/>
              <a:headEnd/>
              <a:tailEnd/>
            </a:ln>
          </p:spPr>
          <p:txBody>
            <a:bodyPr lIns="0" tIns="0" rIns="0" bIns="0">
              <a:spAutoFit/>
            </a:bodyPr>
            <a:lstStyle/>
            <a:p>
              <a:r>
                <a:rPr lang="en-US" sz="3000" i="1" dirty="0">
                  <a:latin typeface="Arial" pitchFamily="34" charset="0"/>
                  <a:cs typeface="Arial" pitchFamily="34" charset="0"/>
                </a:rPr>
                <a:t>R</a:t>
              </a:r>
              <a:r>
                <a:rPr lang="en-US" sz="3000" i="1" baseline="-25000" dirty="0">
                  <a:latin typeface="Arial" pitchFamily="34" charset="0"/>
                  <a:cs typeface="Arial" pitchFamily="34" charset="0"/>
                </a:rPr>
                <a:t>1</a:t>
              </a:r>
            </a:p>
          </p:txBody>
        </p:sp>
      </p:grpSp>
      <p:grpSp>
        <p:nvGrpSpPr>
          <p:cNvPr id="670" name="Group 669"/>
          <p:cNvGrpSpPr/>
          <p:nvPr/>
        </p:nvGrpSpPr>
        <p:grpSpPr>
          <a:xfrm>
            <a:off x="8077200" y="20396200"/>
            <a:ext cx="6400800" cy="3810007"/>
            <a:chOff x="7848600" y="25298394"/>
            <a:chExt cx="6400800" cy="3810007"/>
          </a:xfrm>
        </p:grpSpPr>
        <p:grpSp>
          <p:nvGrpSpPr>
            <p:cNvPr id="441" name="Group 440"/>
            <p:cNvGrpSpPr/>
            <p:nvPr/>
          </p:nvGrpSpPr>
          <p:grpSpPr>
            <a:xfrm>
              <a:off x="7848600" y="25298394"/>
              <a:ext cx="6400800" cy="3810007"/>
              <a:chOff x="8382000" y="25202318"/>
              <a:chExt cx="6400800" cy="4306965"/>
            </a:xfrm>
          </p:grpSpPr>
          <p:grpSp>
            <p:nvGrpSpPr>
              <p:cNvPr id="366" name="Group 365"/>
              <p:cNvGrpSpPr/>
              <p:nvPr/>
            </p:nvGrpSpPr>
            <p:grpSpPr>
              <a:xfrm>
                <a:off x="8382000" y="25719163"/>
                <a:ext cx="6400800" cy="3790120"/>
                <a:chOff x="7162800" y="25734420"/>
                <a:chExt cx="4343400" cy="2203108"/>
              </a:xfrm>
            </p:grpSpPr>
            <p:sp>
              <p:nvSpPr>
                <p:cNvPr id="336" name="TextBox 107"/>
                <p:cNvSpPr txBox="1">
                  <a:spLocks noChangeArrowheads="1"/>
                </p:cNvSpPr>
                <p:nvPr/>
              </p:nvSpPr>
              <p:spPr bwMode="auto">
                <a:xfrm>
                  <a:off x="10439400" y="27634169"/>
                  <a:ext cx="533400" cy="303358"/>
                </a:xfrm>
                <a:prstGeom prst="rect">
                  <a:avLst/>
                </a:prstGeom>
                <a:noFill/>
                <a:ln w="9525">
                  <a:noFill/>
                  <a:miter lim="800000"/>
                  <a:headEnd/>
                  <a:tailEnd/>
                </a:ln>
              </p:spPr>
              <p:txBody>
                <a:bodyPr lIns="0" tIns="0" rIns="0" bIns="0">
                  <a:spAutoFit/>
                </a:bodyPr>
                <a:lstStyle/>
                <a:p>
                  <a:r>
                    <a:rPr lang="en-US" sz="3000" i="1" dirty="0" smtClean="0">
                      <a:latin typeface="Arial" pitchFamily="34" charset="0"/>
                      <a:cs typeface="Arial" pitchFamily="34" charset="0"/>
                    </a:rPr>
                    <a:t>R</a:t>
                  </a:r>
                  <a:r>
                    <a:rPr lang="en-US" sz="3000" i="1" baseline="-25000" dirty="0" smtClean="0">
                      <a:latin typeface="Arial" pitchFamily="34" charset="0"/>
                      <a:cs typeface="Arial" pitchFamily="34" charset="0"/>
                    </a:rPr>
                    <a:t>7</a:t>
                  </a:r>
                  <a:endParaRPr lang="en-US" sz="3000" i="1" baseline="-25000" dirty="0">
                    <a:latin typeface="Arial" pitchFamily="34" charset="0"/>
                    <a:cs typeface="Arial" pitchFamily="34" charset="0"/>
                  </a:endParaRPr>
                </a:p>
              </p:txBody>
            </p:sp>
            <p:sp>
              <p:nvSpPr>
                <p:cNvPr id="337" name="TextBox 107"/>
                <p:cNvSpPr txBox="1">
                  <a:spLocks noChangeArrowheads="1"/>
                </p:cNvSpPr>
                <p:nvPr/>
              </p:nvSpPr>
              <p:spPr bwMode="auto">
                <a:xfrm>
                  <a:off x="7391400" y="26235124"/>
                  <a:ext cx="533400" cy="303358"/>
                </a:xfrm>
                <a:prstGeom prst="rect">
                  <a:avLst/>
                </a:prstGeom>
                <a:noFill/>
                <a:ln w="9525">
                  <a:noFill/>
                  <a:miter lim="800000"/>
                  <a:headEnd/>
                  <a:tailEnd/>
                </a:ln>
              </p:spPr>
              <p:txBody>
                <a:bodyPr lIns="0" tIns="0" rIns="0" bIns="0">
                  <a:spAutoFit/>
                </a:bodyPr>
                <a:lstStyle/>
                <a:p>
                  <a:r>
                    <a:rPr lang="en-US" sz="3000" i="1" dirty="0" smtClean="0">
                      <a:latin typeface="Arial" pitchFamily="34" charset="0"/>
                      <a:cs typeface="Arial" pitchFamily="34" charset="0"/>
                    </a:rPr>
                    <a:t>R</a:t>
                  </a:r>
                  <a:r>
                    <a:rPr lang="en-US" sz="3000" i="1" baseline="-25000" dirty="0" smtClean="0">
                      <a:latin typeface="Arial" pitchFamily="34" charset="0"/>
                      <a:cs typeface="Arial" pitchFamily="34" charset="0"/>
                    </a:rPr>
                    <a:t>2</a:t>
                  </a:r>
                  <a:endParaRPr lang="en-US" sz="3000" i="1" baseline="-25000" dirty="0">
                    <a:latin typeface="Arial" pitchFamily="34" charset="0"/>
                    <a:cs typeface="Arial" pitchFamily="34" charset="0"/>
                  </a:endParaRPr>
                </a:p>
              </p:txBody>
            </p:sp>
            <p:sp>
              <p:nvSpPr>
                <p:cNvPr id="338" name="TextBox 107"/>
                <p:cNvSpPr txBox="1">
                  <a:spLocks noChangeArrowheads="1"/>
                </p:cNvSpPr>
                <p:nvPr/>
              </p:nvSpPr>
              <p:spPr bwMode="auto">
                <a:xfrm>
                  <a:off x="8077200" y="27634170"/>
                  <a:ext cx="533400" cy="303358"/>
                </a:xfrm>
                <a:prstGeom prst="rect">
                  <a:avLst/>
                </a:prstGeom>
                <a:noFill/>
                <a:ln w="9525">
                  <a:noFill/>
                  <a:miter lim="800000"/>
                  <a:headEnd/>
                  <a:tailEnd/>
                </a:ln>
              </p:spPr>
              <p:txBody>
                <a:bodyPr lIns="0" tIns="0" rIns="0" bIns="0">
                  <a:spAutoFit/>
                </a:bodyPr>
                <a:lstStyle/>
                <a:p>
                  <a:r>
                    <a:rPr lang="en-US" sz="3000" i="1" dirty="0" smtClean="0">
                      <a:latin typeface="Arial" pitchFamily="34" charset="0"/>
                      <a:cs typeface="Arial" pitchFamily="34" charset="0"/>
                    </a:rPr>
                    <a:t>R</a:t>
                  </a:r>
                  <a:r>
                    <a:rPr lang="en-US" sz="3000" i="1" baseline="-25000" dirty="0" smtClean="0">
                      <a:latin typeface="Arial" pitchFamily="34" charset="0"/>
                      <a:cs typeface="Arial" pitchFamily="34" charset="0"/>
                    </a:rPr>
                    <a:t>3</a:t>
                  </a:r>
                  <a:endParaRPr lang="en-US" sz="3000" i="1" baseline="-25000" dirty="0">
                    <a:latin typeface="Arial" pitchFamily="34" charset="0"/>
                    <a:cs typeface="Arial" pitchFamily="34" charset="0"/>
                  </a:endParaRPr>
                </a:p>
              </p:txBody>
            </p:sp>
            <p:sp>
              <p:nvSpPr>
                <p:cNvPr id="339" name="TextBox 107"/>
                <p:cNvSpPr txBox="1">
                  <a:spLocks noChangeArrowheads="1"/>
                </p:cNvSpPr>
                <p:nvPr/>
              </p:nvSpPr>
              <p:spPr bwMode="auto">
                <a:xfrm>
                  <a:off x="9024257" y="26907225"/>
                  <a:ext cx="533400" cy="303358"/>
                </a:xfrm>
                <a:prstGeom prst="rect">
                  <a:avLst/>
                </a:prstGeom>
                <a:noFill/>
                <a:ln w="9525">
                  <a:noFill/>
                  <a:miter lim="800000"/>
                  <a:headEnd/>
                  <a:tailEnd/>
                </a:ln>
              </p:spPr>
              <p:txBody>
                <a:bodyPr lIns="0" tIns="0" rIns="0" bIns="0">
                  <a:spAutoFit/>
                </a:bodyPr>
                <a:lstStyle/>
                <a:p>
                  <a:r>
                    <a:rPr lang="en-US" sz="3000" i="1" dirty="0" smtClean="0">
                      <a:latin typeface="Arial" pitchFamily="34" charset="0"/>
                      <a:cs typeface="Arial" pitchFamily="34" charset="0"/>
                    </a:rPr>
                    <a:t>R</a:t>
                  </a:r>
                  <a:r>
                    <a:rPr lang="en-US" sz="3000" i="1" baseline="-25000" dirty="0" smtClean="0">
                      <a:latin typeface="Arial" pitchFamily="34" charset="0"/>
                      <a:cs typeface="Arial" pitchFamily="34" charset="0"/>
                    </a:rPr>
                    <a:t>4</a:t>
                  </a:r>
                  <a:endParaRPr lang="en-US" sz="3000" i="1" baseline="-25000" dirty="0">
                    <a:latin typeface="Arial" pitchFamily="34" charset="0"/>
                    <a:cs typeface="Arial" pitchFamily="34" charset="0"/>
                  </a:endParaRPr>
                </a:p>
              </p:txBody>
            </p:sp>
            <p:sp>
              <p:nvSpPr>
                <p:cNvPr id="340" name="TextBox 107"/>
                <p:cNvSpPr txBox="1">
                  <a:spLocks noChangeArrowheads="1"/>
                </p:cNvSpPr>
                <p:nvPr/>
              </p:nvSpPr>
              <p:spPr bwMode="auto">
                <a:xfrm>
                  <a:off x="10972800" y="26232191"/>
                  <a:ext cx="533400" cy="303358"/>
                </a:xfrm>
                <a:prstGeom prst="rect">
                  <a:avLst/>
                </a:prstGeom>
                <a:noFill/>
                <a:ln w="9525">
                  <a:noFill/>
                  <a:miter lim="800000"/>
                  <a:headEnd/>
                  <a:tailEnd/>
                </a:ln>
              </p:spPr>
              <p:txBody>
                <a:bodyPr lIns="0" tIns="0" rIns="0" bIns="0">
                  <a:spAutoFit/>
                </a:bodyPr>
                <a:lstStyle/>
                <a:p>
                  <a:r>
                    <a:rPr lang="en-US" sz="3000" i="1" dirty="0" smtClean="0">
                      <a:latin typeface="Arial" pitchFamily="34" charset="0"/>
                      <a:cs typeface="Arial" pitchFamily="34" charset="0"/>
                    </a:rPr>
                    <a:t>R</a:t>
                  </a:r>
                  <a:r>
                    <a:rPr lang="en-US" sz="3000" i="1" baseline="-25000" dirty="0" smtClean="0">
                      <a:latin typeface="Arial" pitchFamily="34" charset="0"/>
                      <a:cs typeface="Arial" pitchFamily="34" charset="0"/>
                    </a:rPr>
                    <a:t>5</a:t>
                  </a:r>
                  <a:endParaRPr lang="en-US" sz="3000" i="1" baseline="-25000" dirty="0">
                    <a:latin typeface="Arial" pitchFamily="34" charset="0"/>
                    <a:cs typeface="Arial" pitchFamily="34" charset="0"/>
                  </a:endParaRPr>
                </a:p>
              </p:txBody>
            </p:sp>
            <p:sp>
              <p:nvSpPr>
                <p:cNvPr id="341" name="TextBox 107"/>
                <p:cNvSpPr txBox="1">
                  <a:spLocks noChangeArrowheads="1"/>
                </p:cNvSpPr>
                <p:nvPr/>
              </p:nvSpPr>
              <p:spPr bwMode="auto">
                <a:xfrm>
                  <a:off x="9437914" y="26835971"/>
                  <a:ext cx="533400" cy="303358"/>
                </a:xfrm>
                <a:prstGeom prst="rect">
                  <a:avLst/>
                </a:prstGeom>
                <a:noFill/>
                <a:ln w="9525">
                  <a:noFill/>
                  <a:miter lim="800000"/>
                  <a:headEnd/>
                  <a:tailEnd/>
                </a:ln>
              </p:spPr>
              <p:txBody>
                <a:bodyPr lIns="0" tIns="0" rIns="0" bIns="0">
                  <a:spAutoFit/>
                </a:bodyPr>
                <a:lstStyle/>
                <a:p>
                  <a:r>
                    <a:rPr lang="en-US" sz="3000" i="1" dirty="0" smtClean="0">
                      <a:latin typeface="Arial" pitchFamily="34" charset="0"/>
                      <a:cs typeface="Arial" pitchFamily="34" charset="0"/>
                    </a:rPr>
                    <a:t>R</a:t>
                  </a:r>
                  <a:r>
                    <a:rPr lang="en-US" sz="3000" i="1" baseline="-25000" dirty="0" smtClean="0">
                      <a:latin typeface="Arial" pitchFamily="34" charset="0"/>
                      <a:cs typeface="Arial" pitchFamily="34" charset="0"/>
                    </a:rPr>
                    <a:t>6</a:t>
                  </a:r>
                  <a:endParaRPr lang="en-US" sz="3000" i="1" baseline="-25000" dirty="0">
                    <a:latin typeface="Arial" pitchFamily="34" charset="0"/>
                    <a:cs typeface="Arial" pitchFamily="34" charset="0"/>
                  </a:endParaRPr>
                </a:p>
              </p:txBody>
            </p:sp>
            <p:sp>
              <p:nvSpPr>
                <p:cNvPr id="342" name="AutoShape 11"/>
                <p:cNvSpPr>
                  <a:spLocks noChangeArrowheads="1"/>
                </p:cNvSpPr>
                <p:nvPr/>
              </p:nvSpPr>
              <p:spPr bwMode="auto">
                <a:xfrm rot="10800000" flipH="1" flipV="1">
                  <a:off x="8817429" y="25734420"/>
                  <a:ext cx="1012372" cy="350368"/>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3000" i="1" dirty="0" smtClean="0">
                      <a:latin typeface="Arial" pitchFamily="34" charset="0"/>
                      <a:ea typeface="宋体" pitchFamily="2" charset="-122"/>
                      <a:cs typeface="Arial" pitchFamily="34" charset="0"/>
                    </a:rPr>
                    <a:t>A,B,C,N</a:t>
                  </a:r>
                  <a:endParaRPr lang="en-US" sz="3000" i="1" dirty="0">
                    <a:latin typeface="Arial" pitchFamily="34" charset="0"/>
                    <a:ea typeface="宋体" pitchFamily="2" charset="-122"/>
                    <a:cs typeface="Arial" pitchFamily="34" charset="0"/>
                  </a:endParaRPr>
                </a:p>
              </p:txBody>
            </p:sp>
            <p:sp>
              <p:nvSpPr>
                <p:cNvPr id="343" name="AutoShape 11"/>
                <p:cNvSpPr>
                  <a:spLocks noChangeArrowheads="1"/>
                </p:cNvSpPr>
                <p:nvPr/>
              </p:nvSpPr>
              <p:spPr bwMode="auto">
                <a:xfrm rot="10800000" flipH="1" flipV="1">
                  <a:off x="7696200" y="27279599"/>
                  <a:ext cx="91440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3000" i="1" dirty="0" smtClean="0">
                      <a:latin typeface="Arial" pitchFamily="34" charset="0"/>
                      <a:ea typeface="宋体" pitchFamily="2" charset="-122"/>
                      <a:cs typeface="Arial" pitchFamily="34" charset="0"/>
                    </a:rPr>
                    <a:t>I,J,K</a:t>
                  </a:r>
                  <a:endParaRPr lang="en-US" sz="3000" i="1" dirty="0">
                    <a:latin typeface="Arial" pitchFamily="34" charset="0"/>
                    <a:ea typeface="宋体" pitchFamily="2" charset="-122"/>
                    <a:cs typeface="Arial" pitchFamily="34" charset="0"/>
                  </a:endParaRPr>
                </a:p>
              </p:txBody>
            </p:sp>
            <p:sp>
              <p:nvSpPr>
                <p:cNvPr id="344" name="AutoShape 11"/>
                <p:cNvSpPr>
                  <a:spLocks noChangeArrowheads="1"/>
                </p:cNvSpPr>
                <p:nvPr/>
              </p:nvSpPr>
              <p:spPr bwMode="auto">
                <a:xfrm rot="10800000" flipH="1" flipV="1">
                  <a:off x="7162800" y="26538936"/>
                  <a:ext cx="914400" cy="326898"/>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3000" i="1" dirty="0" smtClean="0">
                      <a:latin typeface="Arial" pitchFamily="34" charset="0"/>
                      <a:ea typeface="宋体" pitchFamily="2" charset="-122"/>
                      <a:cs typeface="Arial" pitchFamily="34" charset="0"/>
                    </a:rPr>
                    <a:t>I,M,N</a:t>
                  </a:r>
                  <a:endParaRPr lang="en-US" sz="3000" i="1" dirty="0">
                    <a:latin typeface="Arial" pitchFamily="34" charset="0"/>
                    <a:ea typeface="宋体" pitchFamily="2" charset="-122"/>
                    <a:cs typeface="Arial" pitchFamily="34" charset="0"/>
                  </a:endParaRPr>
                </a:p>
              </p:txBody>
            </p:sp>
            <p:sp>
              <p:nvSpPr>
                <p:cNvPr id="345" name="AutoShape 11"/>
                <p:cNvSpPr>
                  <a:spLocks noChangeArrowheads="1"/>
                </p:cNvSpPr>
                <p:nvPr/>
              </p:nvSpPr>
              <p:spPr bwMode="auto">
                <a:xfrm rot="10800000" flipH="1" flipV="1">
                  <a:off x="8382000" y="26536650"/>
                  <a:ext cx="91440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3000" i="1" dirty="0" smtClean="0">
                      <a:latin typeface="Arial" pitchFamily="34" charset="0"/>
                      <a:ea typeface="宋体" pitchFamily="2" charset="-122"/>
                      <a:cs typeface="Arial" pitchFamily="34" charset="0"/>
                    </a:rPr>
                    <a:t>A,K,L</a:t>
                  </a:r>
                  <a:endParaRPr lang="en-US" sz="3000" i="1" dirty="0">
                    <a:latin typeface="Arial" pitchFamily="34" charset="0"/>
                    <a:ea typeface="宋体" pitchFamily="2" charset="-122"/>
                    <a:cs typeface="Arial" pitchFamily="34" charset="0"/>
                  </a:endParaRPr>
                </a:p>
              </p:txBody>
            </p:sp>
            <p:sp>
              <p:nvSpPr>
                <p:cNvPr id="346" name="AutoShape 11"/>
                <p:cNvSpPr>
                  <a:spLocks noChangeArrowheads="1"/>
                </p:cNvSpPr>
                <p:nvPr/>
              </p:nvSpPr>
              <p:spPr bwMode="auto">
                <a:xfrm rot="10800000" flipH="1" flipV="1">
                  <a:off x="9982200" y="27298650"/>
                  <a:ext cx="91440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3000" i="1" dirty="0" smtClean="0">
                      <a:latin typeface="Arial" pitchFamily="34" charset="0"/>
                      <a:ea typeface="宋体" pitchFamily="2" charset="-122"/>
                      <a:cs typeface="Arial" pitchFamily="34" charset="0"/>
                    </a:rPr>
                    <a:t>F,G,H</a:t>
                  </a:r>
                  <a:endParaRPr lang="en-US" sz="3000" i="1" dirty="0">
                    <a:latin typeface="Arial" pitchFamily="34" charset="0"/>
                    <a:ea typeface="宋体" pitchFamily="2" charset="-122"/>
                    <a:cs typeface="Arial" pitchFamily="34" charset="0"/>
                  </a:endParaRPr>
                </a:p>
              </p:txBody>
            </p:sp>
            <p:sp>
              <p:nvSpPr>
                <p:cNvPr id="347" name="AutoShape 11"/>
                <p:cNvSpPr>
                  <a:spLocks noChangeArrowheads="1"/>
                </p:cNvSpPr>
                <p:nvPr/>
              </p:nvSpPr>
              <p:spPr bwMode="auto">
                <a:xfrm rot="10800000" flipH="1" flipV="1">
                  <a:off x="10515600" y="26536378"/>
                  <a:ext cx="990600" cy="318371"/>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3000" i="1" dirty="0" smtClean="0">
                      <a:latin typeface="Arial" pitchFamily="34" charset="0"/>
                      <a:ea typeface="宋体" pitchFamily="2" charset="-122"/>
                      <a:cs typeface="Arial" pitchFamily="34" charset="0"/>
                    </a:rPr>
                    <a:t>B,D,E,F</a:t>
                  </a:r>
                  <a:endParaRPr lang="en-US" sz="3000" i="1" dirty="0">
                    <a:latin typeface="Arial" pitchFamily="34" charset="0"/>
                    <a:ea typeface="宋体" pitchFamily="2" charset="-122"/>
                    <a:cs typeface="Arial" pitchFamily="34" charset="0"/>
                  </a:endParaRPr>
                </a:p>
              </p:txBody>
            </p:sp>
            <p:sp>
              <p:nvSpPr>
                <p:cNvPr id="348" name="AutoShape 11"/>
                <p:cNvSpPr>
                  <a:spLocks noChangeArrowheads="1"/>
                </p:cNvSpPr>
                <p:nvPr/>
              </p:nvSpPr>
              <p:spPr bwMode="auto">
                <a:xfrm rot="10800000" flipH="1" flipV="1">
                  <a:off x="9372600" y="26536378"/>
                  <a:ext cx="914400" cy="329184"/>
                </a:xfrm>
                <a:prstGeom prst="roundRect">
                  <a:avLst>
                    <a:gd name="adj" fmla="val 50000"/>
                  </a:avLst>
                </a:prstGeom>
                <a:noFill/>
                <a:ln w="9525">
                  <a:solidFill>
                    <a:srgbClr val="000000"/>
                  </a:solidFill>
                  <a:round/>
                  <a:headEnd/>
                  <a:tailEnd/>
                </a:ln>
              </p:spPr>
              <p:txBody>
                <a:bodyPr wrap="none" lIns="0" tIns="0" rIns="0" bIns="45720" anchor="ctr" anchorCtr="1"/>
                <a:lstStyle/>
                <a:p>
                  <a:pPr>
                    <a:defRPr/>
                  </a:pPr>
                  <a:r>
                    <a:rPr lang="en-US" sz="3000" i="1" dirty="0" smtClean="0">
                      <a:latin typeface="Arial" pitchFamily="34" charset="0"/>
                      <a:ea typeface="宋体" pitchFamily="2" charset="-122"/>
                      <a:cs typeface="Arial" pitchFamily="34" charset="0"/>
                    </a:rPr>
                    <a:t>C,D,H</a:t>
                  </a:r>
                  <a:endParaRPr lang="en-US" sz="3000" i="1" dirty="0">
                    <a:latin typeface="Arial" pitchFamily="34" charset="0"/>
                    <a:ea typeface="宋体" pitchFamily="2" charset="-122"/>
                    <a:cs typeface="Arial" pitchFamily="34" charset="0"/>
                  </a:endParaRPr>
                </a:p>
              </p:txBody>
            </p:sp>
            <p:cxnSp>
              <p:nvCxnSpPr>
                <p:cNvPr id="349" name="Straight Connector 348"/>
                <p:cNvCxnSpPr>
                  <a:stCxn id="344" idx="0"/>
                  <a:endCxn id="342" idx="1"/>
                </p:cNvCxnSpPr>
                <p:nvPr/>
              </p:nvCxnSpPr>
              <p:spPr>
                <a:xfrm flipV="1">
                  <a:off x="7620000" y="25909602"/>
                  <a:ext cx="1197428" cy="629336"/>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350" name="Straight Connector 349"/>
                <p:cNvCxnSpPr>
                  <a:stCxn id="345" idx="0"/>
                  <a:endCxn id="342" idx="2"/>
                </p:cNvCxnSpPr>
                <p:nvPr/>
              </p:nvCxnSpPr>
              <p:spPr>
                <a:xfrm flipV="1">
                  <a:off x="8839201" y="26084786"/>
                  <a:ext cx="484414" cy="451866"/>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351" name="Straight Connector 350"/>
                <p:cNvCxnSpPr>
                  <a:stCxn id="343" idx="0"/>
                  <a:endCxn id="345" idx="2"/>
                </p:cNvCxnSpPr>
                <p:nvPr/>
              </p:nvCxnSpPr>
              <p:spPr>
                <a:xfrm rot="5400000" flipH="1" flipV="1">
                  <a:off x="8289418" y="26729817"/>
                  <a:ext cx="413765" cy="68580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352" name="Straight Connector 351"/>
                <p:cNvCxnSpPr>
                  <a:stCxn id="344" idx="2"/>
                  <a:endCxn id="343" idx="0"/>
                </p:cNvCxnSpPr>
                <p:nvPr/>
              </p:nvCxnSpPr>
              <p:spPr>
                <a:xfrm rot="16200000" flipH="1">
                  <a:off x="7679818" y="26806016"/>
                  <a:ext cx="413765" cy="53340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353" name="Straight Connector 352"/>
                <p:cNvCxnSpPr>
                  <a:stCxn id="347" idx="0"/>
                  <a:endCxn id="342" idx="3"/>
                </p:cNvCxnSpPr>
                <p:nvPr/>
              </p:nvCxnSpPr>
              <p:spPr>
                <a:xfrm flipH="1" flipV="1">
                  <a:off x="9829800" y="25909602"/>
                  <a:ext cx="1181100" cy="626776"/>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354" name="Straight Connector 353"/>
                <p:cNvCxnSpPr>
                  <a:stCxn id="348" idx="0"/>
                  <a:endCxn id="342" idx="2"/>
                </p:cNvCxnSpPr>
                <p:nvPr/>
              </p:nvCxnSpPr>
              <p:spPr>
                <a:xfrm flipH="1" flipV="1">
                  <a:off x="9323614" y="26084786"/>
                  <a:ext cx="506186" cy="451592"/>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355" name="Straight Connector 354"/>
                <p:cNvCxnSpPr>
                  <a:stCxn id="347" idx="1"/>
                  <a:endCxn id="348" idx="3"/>
                </p:cNvCxnSpPr>
                <p:nvPr/>
              </p:nvCxnSpPr>
              <p:spPr>
                <a:xfrm flipH="1">
                  <a:off x="10287000" y="26695564"/>
                  <a:ext cx="228600" cy="5407"/>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356" name="Straight Connector 355"/>
                <p:cNvCxnSpPr>
                  <a:stCxn id="346" idx="0"/>
                  <a:endCxn id="348" idx="2"/>
                </p:cNvCxnSpPr>
                <p:nvPr/>
              </p:nvCxnSpPr>
              <p:spPr>
                <a:xfrm flipH="1" flipV="1">
                  <a:off x="9829800" y="26865562"/>
                  <a:ext cx="609600" cy="43309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357" name="Straight Connector 356"/>
                <p:cNvCxnSpPr>
                  <a:stCxn id="346" idx="0"/>
                  <a:endCxn id="347" idx="2"/>
                </p:cNvCxnSpPr>
                <p:nvPr/>
              </p:nvCxnSpPr>
              <p:spPr>
                <a:xfrm flipV="1">
                  <a:off x="10439400" y="26854749"/>
                  <a:ext cx="571500" cy="443903"/>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358" name="TextBox 107"/>
                <p:cNvSpPr txBox="1">
                  <a:spLocks noChangeArrowheads="1"/>
                </p:cNvSpPr>
                <p:nvPr/>
              </p:nvSpPr>
              <p:spPr bwMode="auto">
                <a:xfrm>
                  <a:off x="8153400" y="25856184"/>
                  <a:ext cx="381000" cy="303358"/>
                </a:xfrm>
                <a:prstGeom prst="rect">
                  <a:avLst/>
                </a:prstGeom>
                <a:noFill/>
                <a:ln w="9525">
                  <a:noFill/>
                  <a:miter lim="800000"/>
                  <a:headEnd/>
                  <a:tailEnd/>
                </a:ln>
              </p:spPr>
              <p:txBody>
                <a:bodyPr wrap="square" lIns="0" tIns="0" rIns="0" bIns="0">
                  <a:spAutoFit/>
                </a:bodyPr>
                <a:lstStyle/>
                <a:p>
                  <a:r>
                    <a:rPr lang="en-US" sz="3000" i="1" dirty="0" smtClean="0">
                      <a:latin typeface="Arial" pitchFamily="34" charset="0"/>
                      <a:cs typeface="Arial" pitchFamily="34" charset="0"/>
                    </a:rPr>
                    <a:t>N</a:t>
                  </a:r>
                  <a:endParaRPr lang="en-US" sz="3000" i="1" baseline="-25000" dirty="0">
                    <a:latin typeface="Arial" pitchFamily="34" charset="0"/>
                    <a:cs typeface="Arial" pitchFamily="34" charset="0"/>
                  </a:endParaRPr>
                </a:p>
              </p:txBody>
            </p:sp>
            <p:sp>
              <p:nvSpPr>
                <p:cNvPr id="359" name="TextBox 107"/>
                <p:cNvSpPr txBox="1">
                  <a:spLocks noChangeArrowheads="1"/>
                </p:cNvSpPr>
                <p:nvPr/>
              </p:nvSpPr>
              <p:spPr bwMode="auto">
                <a:xfrm>
                  <a:off x="8839200" y="26084784"/>
                  <a:ext cx="381000" cy="303358"/>
                </a:xfrm>
                <a:prstGeom prst="rect">
                  <a:avLst/>
                </a:prstGeom>
                <a:noFill/>
                <a:ln w="9525">
                  <a:noFill/>
                  <a:miter lim="800000"/>
                  <a:headEnd/>
                  <a:tailEnd/>
                </a:ln>
              </p:spPr>
              <p:txBody>
                <a:bodyPr wrap="square" lIns="0" tIns="0" rIns="0" bIns="0">
                  <a:spAutoFit/>
                </a:bodyPr>
                <a:lstStyle/>
                <a:p>
                  <a:r>
                    <a:rPr lang="en-US" sz="3000" i="1" dirty="0" smtClean="0">
                      <a:latin typeface="Arial" pitchFamily="34" charset="0"/>
                      <a:cs typeface="Arial" pitchFamily="34" charset="0"/>
                    </a:rPr>
                    <a:t>A</a:t>
                  </a:r>
                  <a:endParaRPr lang="en-US" sz="3000" i="1" baseline="-25000" dirty="0">
                    <a:latin typeface="Arial" pitchFamily="34" charset="0"/>
                    <a:cs typeface="Arial" pitchFamily="34" charset="0"/>
                  </a:endParaRPr>
                </a:p>
              </p:txBody>
            </p:sp>
            <p:sp>
              <p:nvSpPr>
                <p:cNvPr id="360" name="TextBox 107"/>
                <p:cNvSpPr txBox="1">
                  <a:spLocks noChangeArrowheads="1"/>
                </p:cNvSpPr>
                <p:nvPr/>
              </p:nvSpPr>
              <p:spPr bwMode="auto">
                <a:xfrm>
                  <a:off x="7696200" y="26951559"/>
                  <a:ext cx="381000" cy="303358"/>
                </a:xfrm>
                <a:prstGeom prst="rect">
                  <a:avLst/>
                </a:prstGeom>
                <a:noFill/>
                <a:ln w="9525">
                  <a:noFill/>
                  <a:miter lim="800000"/>
                  <a:headEnd/>
                  <a:tailEnd/>
                </a:ln>
              </p:spPr>
              <p:txBody>
                <a:bodyPr wrap="square" lIns="0" tIns="0" rIns="0" bIns="0">
                  <a:spAutoFit/>
                </a:bodyPr>
                <a:lstStyle/>
                <a:p>
                  <a:r>
                    <a:rPr lang="en-US" sz="3000" i="1" dirty="0" smtClean="0">
                      <a:latin typeface="Arial" pitchFamily="34" charset="0"/>
                      <a:cs typeface="Arial" pitchFamily="34" charset="0"/>
                    </a:rPr>
                    <a:t>I</a:t>
                  </a:r>
                  <a:endParaRPr lang="en-US" sz="3000" i="1" baseline="-25000" dirty="0">
                    <a:latin typeface="Arial" pitchFamily="34" charset="0"/>
                    <a:cs typeface="Arial" pitchFamily="34" charset="0"/>
                  </a:endParaRPr>
                </a:p>
              </p:txBody>
            </p:sp>
            <p:sp>
              <p:nvSpPr>
                <p:cNvPr id="361" name="TextBox 107"/>
                <p:cNvSpPr txBox="1">
                  <a:spLocks noChangeArrowheads="1"/>
                </p:cNvSpPr>
                <p:nvPr/>
              </p:nvSpPr>
              <p:spPr bwMode="auto">
                <a:xfrm>
                  <a:off x="8610600" y="26922984"/>
                  <a:ext cx="304800" cy="303358"/>
                </a:xfrm>
                <a:prstGeom prst="rect">
                  <a:avLst/>
                </a:prstGeom>
                <a:noFill/>
                <a:ln w="9525">
                  <a:noFill/>
                  <a:miter lim="800000"/>
                  <a:headEnd/>
                  <a:tailEnd/>
                </a:ln>
              </p:spPr>
              <p:txBody>
                <a:bodyPr wrap="square" lIns="0" tIns="0" rIns="0" bIns="0">
                  <a:spAutoFit/>
                </a:bodyPr>
                <a:lstStyle/>
                <a:p>
                  <a:r>
                    <a:rPr lang="en-US" sz="3000" i="1" dirty="0" smtClean="0">
                      <a:latin typeface="Arial" pitchFamily="34" charset="0"/>
                      <a:cs typeface="Arial" pitchFamily="34" charset="0"/>
                    </a:rPr>
                    <a:t>K</a:t>
                  </a:r>
                  <a:endParaRPr lang="en-US" sz="3000" i="1" baseline="-25000" dirty="0">
                    <a:latin typeface="Arial" pitchFamily="34" charset="0"/>
                    <a:cs typeface="Arial" pitchFamily="34" charset="0"/>
                  </a:endParaRPr>
                </a:p>
              </p:txBody>
            </p:sp>
            <p:sp>
              <p:nvSpPr>
                <p:cNvPr id="362" name="TextBox 107"/>
                <p:cNvSpPr txBox="1">
                  <a:spLocks noChangeArrowheads="1"/>
                </p:cNvSpPr>
                <p:nvPr/>
              </p:nvSpPr>
              <p:spPr bwMode="auto">
                <a:xfrm>
                  <a:off x="9906000" y="26922984"/>
                  <a:ext cx="381000" cy="303358"/>
                </a:xfrm>
                <a:prstGeom prst="rect">
                  <a:avLst/>
                </a:prstGeom>
                <a:noFill/>
                <a:ln w="9525">
                  <a:noFill/>
                  <a:miter lim="800000"/>
                  <a:headEnd/>
                  <a:tailEnd/>
                </a:ln>
              </p:spPr>
              <p:txBody>
                <a:bodyPr wrap="square" lIns="0" tIns="0" rIns="0" bIns="0">
                  <a:spAutoFit/>
                </a:bodyPr>
                <a:lstStyle/>
                <a:p>
                  <a:r>
                    <a:rPr lang="en-US" sz="3000" i="1" dirty="0" smtClean="0">
                      <a:latin typeface="Arial" pitchFamily="34" charset="0"/>
                      <a:cs typeface="Arial" pitchFamily="34" charset="0"/>
                    </a:rPr>
                    <a:t>H</a:t>
                  </a:r>
                  <a:endParaRPr lang="en-US" sz="3000" i="1" baseline="-25000" dirty="0">
                    <a:latin typeface="Arial" pitchFamily="34" charset="0"/>
                    <a:cs typeface="Arial" pitchFamily="34" charset="0"/>
                  </a:endParaRPr>
                </a:p>
              </p:txBody>
            </p:sp>
            <p:sp>
              <p:nvSpPr>
                <p:cNvPr id="363" name="TextBox 107"/>
                <p:cNvSpPr txBox="1">
                  <a:spLocks noChangeArrowheads="1"/>
                </p:cNvSpPr>
                <p:nvPr/>
              </p:nvSpPr>
              <p:spPr bwMode="auto">
                <a:xfrm>
                  <a:off x="10820400" y="26922984"/>
                  <a:ext cx="381000" cy="303358"/>
                </a:xfrm>
                <a:prstGeom prst="rect">
                  <a:avLst/>
                </a:prstGeom>
                <a:noFill/>
                <a:ln w="9525">
                  <a:noFill/>
                  <a:miter lim="800000"/>
                  <a:headEnd/>
                  <a:tailEnd/>
                </a:ln>
              </p:spPr>
              <p:txBody>
                <a:bodyPr wrap="square" lIns="0" tIns="0" rIns="0" bIns="0">
                  <a:spAutoFit/>
                </a:bodyPr>
                <a:lstStyle/>
                <a:p>
                  <a:r>
                    <a:rPr lang="en-US" sz="3000" i="1" dirty="0" smtClean="0">
                      <a:latin typeface="Arial" pitchFamily="34" charset="0"/>
                      <a:cs typeface="Arial" pitchFamily="34" charset="0"/>
                    </a:rPr>
                    <a:t>F</a:t>
                  </a:r>
                  <a:endParaRPr lang="en-US" sz="3000" i="1" baseline="-25000" dirty="0">
                    <a:latin typeface="Arial" pitchFamily="34" charset="0"/>
                    <a:cs typeface="Arial" pitchFamily="34" charset="0"/>
                  </a:endParaRPr>
                </a:p>
              </p:txBody>
            </p:sp>
            <p:sp>
              <p:nvSpPr>
                <p:cNvPr id="364" name="TextBox 107"/>
                <p:cNvSpPr txBox="1">
                  <a:spLocks noChangeArrowheads="1"/>
                </p:cNvSpPr>
                <p:nvPr/>
              </p:nvSpPr>
              <p:spPr bwMode="auto">
                <a:xfrm>
                  <a:off x="10363200" y="25856184"/>
                  <a:ext cx="381000" cy="303358"/>
                </a:xfrm>
                <a:prstGeom prst="rect">
                  <a:avLst/>
                </a:prstGeom>
                <a:noFill/>
                <a:ln w="9525">
                  <a:noFill/>
                  <a:miter lim="800000"/>
                  <a:headEnd/>
                  <a:tailEnd/>
                </a:ln>
              </p:spPr>
              <p:txBody>
                <a:bodyPr wrap="square" lIns="0" tIns="0" rIns="0" bIns="0">
                  <a:spAutoFit/>
                </a:bodyPr>
                <a:lstStyle/>
                <a:p>
                  <a:r>
                    <a:rPr lang="en-US" sz="3000" i="1" dirty="0" smtClean="0">
                      <a:latin typeface="Arial" pitchFamily="34" charset="0"/>
                      <a:cs typeface="Arial" pitchFamily="34" charset="0"/>
                    </a:rPr>
                    <a:t>B</a:t>
                  </a:r>
                  <a:endParaRPr lang="en-US" sz="3000" i="1" baseline="-25000" dirty="0">
                    <a:latin typeface="Arial" pitchFamily="34" charset="0"/>
                    <a:cs typeface="Arial" pitchFamily="34" charset="0"/>
                  </a:endParaRPr>
                </a:p>
              </p:txBody>
            </p:sp>
            <p:sp>
              <p:nvSpPr>
                <p:cNvPr id="365" name="TextBox 107"/>
                <p:cNvSpPr txBox="1">
                  <a:spLocks noChangeArrowheads="1"/>
                </p:cNvSpPr>
                <p:nvPr/>
              </p:nvSpPr>
              <p:spPr bwMode="auto">
                <a:xfrm>
                  <a:off x="9677400" y="26084784"/>
                  <a:ext cx="381000" cy="303358"/>
                </a:xfrm>
                <a:prstGeom prst="rect">
                  <a:avLst/>
                </a:prstGeom>
                <a:noFill/>
                <a:ln w="9525">
                  <a:noFill/>
                  <a:miter lim="800000"/>
                  <a:headEnd/>
                  <a:tailEnd/>
                </a:ln>
              </p:spPr>
              <p:txBody>
                <a:bodyPr wrap="square" lIns="0" tIns="0" rIns="0" bIns="0">
                  <a:spAutoFit/>
                </a:bodyPr>
                <a:lstStyle/>
                <a:p>
                  <a:r>
                    <a:rPr lang="en-US" sz="3000" i="1" dirty="0" smtClean="0">
                      <a:latin typeface="Arial" pitchFamily="34" charset="0"/>
                      <a:cs typeface="Arial" pitchFamily="34" charset="0"/>
                    </a:rPr>
                    <a:t>C</a:t>
                  </a:r>
                  <a:endParaRPr lang="en-US" sz="3000" i="1" baseline="-25000" dirty="0">
                    <a:latin typeface="Arial" pitchFamily="34" charset="0"/>
                    <a:cs typeface="Arial" pitchFamily="34" charset="0"/>
                  </a:endParaRPr>
                </a:p>
              </p:txBody>
            </p:sp>
          </p:grpSp>
          <p:sp>
            <p:nvSpPr>
              <p:cNvPr id="440" name="TextBox 107"/>
              <p:cNvSpPr txBox="1">
                <a:spLocks noChangeArrowheads="1"/>
              </p:cNvSpPr>
              <p:nvPr/>
            </p:nvSpPr>
            <p:spPr bwMode="auto">
              <a:xfrm>
                <a:off x="11277600" y="25202318"/>
                <a:ext cx="533400" cy="521882"/>
              </a:xfrm>
              <a:prstGeom prst="rect">
                <a:avLst/>
              </a:prstGeom>
              <a:noFill/>
              <a:ln w="9525">
                <a:noFill/>
                <a:miter lim="800000"/>
                <a:headEnd/>
                <a:tailEnd/>
              </a:ln>
            </p:spPr>
            <p:txBody>
              <a:bodyPr lIns="0" tIns="0" rIns="0" bIns="0">
                <a:spAutoFit/>
              </a:bodyPr>
              <a:lstStyle/>
              <a:p>
                <a:r>
                  <a:rPr lang="en-US" sz="3000" i="1" dirty="0">
                    <a:latin typeface="Arial" pitchFamily="34" charset="0"/>
                    <a:cs typeface="Arial" pitchFamily="34" charset="0"/>
                  </a:rPr>
                  <a:t>R</a:t>
                </a:r>
                <a:r>
                  <a:rPr lang="en-US" sz="3000" i="1" baseline="-25000" dirty="0">
                    <a:latin typeface="Arial" pitchFamily="34" charset="0"/>
                    <a:cs typeface="Arial" pitchFamily="34" charset="0"/>
                  </a:rPr>
                  <a:t>1</a:t>
                </a:r>
              </a:p>
            </p:txBody>
          </p:sp>
        </p:grpSp>
        <p:sp>
          <p:nvSpPr>
            <p:cNvPr id="544" name="TextBox 107"/>
            <p:cNvSpPr txBox="1">
              <a:spLocks noChangeArrowheads="1"/>
            </p:cNvSpPr>
            <p:nvPr/>
          </p:nvSpPr>
          <p:spPr bwMode="auto">
            <a:xfrm>
              <a:off x="12544926" y="26822400"/>
              <a:ext cx="561474" cy="461665"/>
            </a:xfrm>
            <a:prstGeom prst="rect">
              <a:avLst/>
            </a:prstGeom>
            <a:noFill/>
            <a:ln w="9525">
              <a:noFill/>
              <a:miter lim="800000"/>
              <a:headEnd/>
              <a:tailEnd/>
            </a:ln>
          </p:spPr>
          <p:txBody>
            <a:bodyPr wrap="square" lIns="0" tIns="0" rIns="0" bIns="0">
              <a:spAutoFit/>
            </a:bodyPr>
            <a:lstStyle/>
            <a:p>
              <a:r>
                <a:rPr lang="en-US" sz="3000" i="1" dirty="0" smtClean="0">
                  <a:latin typeface="Arial" pitchFamily="34" charset="0"/>
                  <a:cs typeface="Arial" pitchFamily="34" charset="0"/>
                </a:rPr>
                <a:t>D</a:t>
              </a:r>
              <a:endParaRPr lang="en-US" sz="3000" i="1" baseline="-25000" dirty="0">
                <a:latin typeface="Arial" pitchFamily="34" charset="0"/>
                <a:cs typeface="Arial" pitchFamily="34" charset="0"/>
              </a:endParaRPr>
            </a:p>
          </p:txBody>
        </p:sp>
      </p:grpSp>
      <p:sp>
        <p:nvSpPr>
          <p:cNvPr id="565" name="Rounded Rectangle 564"/>
          <p:cNvSpPr/>
          <p:nvPr/>
        </p:nvSpPr>
        <p:spPr>
          <a:xfrm>
            <a:off x="8776065" y="15403935"/>
            <a:ext cx="2383536" cy="420115"/>
          </a:xfrm>
          <a:prstGeom prst="roundRect">
            <a:avLst/>
          </a:prstGeom>
          <a:solidFill>
            <a:srgbClr val="9EE5E7">
              <a:alpha val="49804"/>
            </a:srgbClr>
          </a:solidFill>
          <a:ln w="38100">
            <a:solidFill>
              <a:srgbClr val="9EE5E7"/>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6" name="Rounded Rectangle 2"/>
          <p:cNvSpPr/>
          <p:nvPr/>
        </p:nvSpPr>
        <p:spPr>
          <a:xfrm>
            <a:off x="8776065" y="14565735"/>
            <a:ext cx="2383536" cy="420115"/>
          </a:xfrm>
          <a:prstGeom prst="roundRect">
            <a:avLst/>
          </a:prstGeom>
          <a:solidFill>
            <a:srgbClr val="E7C3D0">
              <a:alpha val="49804"/>
            </a:srgbClr>
          </a:solidFill>
          <a:ln w="38100">
            <a:solidFill>
              <a:srgbClr val="E7C3D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7" name="Rounded Rectangle 3"/>
          <p:cNvSpPr/>
          <p:nvPr/>
        </p:nvSpPr>
        <p:spPr>
          <a:xfrm>
            <a:off x="8776065" y="16242135"/>
            <a:ext cx="2383536" cy="420115"/>
          </a:xfrm>
          <a:prstGeom prst="roundRect">
            <a:avLst/>
          </a:prstGeom>
          <a:solidFill>
            <a:srgbClr val="C2F2B1">
              <a:alpha val="49804"/>
            </a:srgbClr>
          </a:solidFill>
          <a:ln w="38100">
            <a:solidFill>
              <a:srgbClr val="C2F2B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Rounded Rectangle 4"/>
          <p:cNvSpPr/>
          <p:nvPr/>
        </p:nvSpPr>
        <p:spPr>
          <a:xfrm>
            <a:off x="12573000" y="15365451"/>
            <a:ext cx="2383536" cy="420115"/>
          </a:xfrm>
          <a:prstGeom prst="roundRect">
            <a:avLst/>
          </a:prstGeom>
          <a:solidFill>
            <a:srgbClr val="E7A752">
              <a:alpha val="49804"/>
            </a:srgbClr>
          </a:solidFill>
          <a:ln w="38100">
            <a:solidFill>
              <a:srgbClr val="E7A75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9" name="Rounded Rectangle 5"/>
          <p:cNvSpPr/>
          <p:nvPr/>
        </p:nvSpPr>
        <p:spPr>
          <a:xfrm>
            <a:off x="12573000" y="14527251"/>
            <a:ext cx="2383536" cy="420115"/>
          </a:xfrm>
          <a:prstGeom prst="roundRect">
            <a:avLst/>
          </a:prstGeom>
          <a:solidFill>
            <a:srgbClr val="FCF28F">
              <a:alpha val="49804"/>
            </a:srgbClr>
          </a:solidFill>
          <a:ln w="38100">
            <a:solidFill>
              <a:srgbClr val="FCF28F"/>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Text Box 867"/>
          <p:cNvSpPr txBox="1">
            <a:spLocks noChangeArrowheads="1"/>
          </p:cNvSpPr>
          <p:nvPr/>
        </p:nvSpPr>
        <p:spPr bwMode="auto">
          <a:xfrm>
            <a:off x="8009256" y="12815110"/>
            <a:ext cx="8176679" cy="4339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cs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cs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cs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cs typeface="Times New Roman" charset="0"/>
              </a:defRPr>
            </a:lvl9pPr>
          </a:lstStyle>
          <a:p>
            <a:pPr marL="279400" indent="-279400" eaLnBrk="1" hangingPunct="1">
              <a:buFont typeface="Arial"/>
              <a:buChar char="•"/>
            </a:pPr>
            <a:r>
              <a:rPr lang="en-US" sz="3600" dirty="0" smtClean="0">
                <a:latin typeface="Arial"/>
                <a:cs typeface="Arial"/>
              </a:rPr>
              <a:t>Number of combinations = </a:t>
            </a:r>
            <a:r>
              <a:rPr lang="en-US" sz="3600" i="1" dirty="0" smtClean="0">
                <a:latin typeface="Times New Roman"/>
                <a:cs typeface="Times New Roman"/>
              </a:rPr>
              <a:t>O</a:t>
            </a:r>
            <a:r>
              <a:rPr lang="en-US" sz="3600" dirty="0" smtClean="0">
                <a:latin typeface="Arial"/>
                <a:cs typeface="Arial"/>
              </a:rPr>
              <a:t>(</a:t>
            </a:r>
            <a:r>
              <a:rPr lang="en-US" sz="3600" i="1" dirty="0" err="1" smtClean="0">
                <a:latin typeface="Arial"/>
                <a:cs typeface="Arial"/>
              </a:rPr>
              <a:t>e</a:t>
            </a:r>
            <a:r>
              <a:rPr lang="en-US" sz="3600" i="1" baseline="30000" dirty="0" err="1" smtClean="0">
                <a:latin typeface="Arial"/>
                <a:cs typeface="Arial"/>
              </a:rPr>
              <a:t>m</a:t>
            </a:r>
            <a:r>
              <a:rPr lang="en-US" sz="3600" dirty="0" smtClean="0">
                <a:latin typeface="Arial"/>
                <a:cs typeface="Arial"/>
              </a:rPr>
              <a:t>) </a:t>
            </a:r>
            <a:endParaRPr lang="en-US" sz="3600" i="1" dirty="0" smtClean="0">
              <a:latin typeface="Arial"/>
              <a:cs typeface="Arial"/>
            </a:endParaRPr>
          </a:p>
          <a:p>
            <a:pPr marL="279400" indent="-279400" eaLnBrk="1" hangingPunct="1">
              <a:buFont typeface="Arial"/>
              <a:buChar char="•"/>
            </a:pPr>
            <a:r>
              <a:rPr lang="en-US" sz="3600" dirty="0" smtClean="0">
                <a:latin typeface="Arial"/>
                <a:cs typeface="Arial"/>
              </a:rPr>
              <a:t>Size of each combination = </a:t>
            </a:r>
            <a:r>
              <a:rPr lang="en-US" sz="3600" i="1" dirty="0" err="1" smtClean="0">
                <a:latin typeface="Arial"/>
                <a:cs typeface="Arial"/>
              </a:rPr>
              <a:t>m</a:t>
            </a:r>
            <a:endParaRPr lang="en-US" sz="3600" i="1" dirty="0" smtClean="0">
              <a:latin typeface="Arial"/>
              <a:cs typeface="Arial"/>
            </a:endParaRPr>
          </a:p>
          <a:p>
            <a:pPr marL="279400" indent="-279400" eaLnBrk="1" hangingPunct="1">
              <a:buFont typeface="Arial"/>
              <a:buChar char="•"/>
            </a:pPr>
            <a:r>
              <a:rPr lang="en-US" sz="3600" dirty="0" smtClean="0">
                <a:latin typeface="Arial"/>
                <a:cs typeface="Arial"/>
              </a:rPr>
              <a:t>Twelve combinations for R(*,3)C</a:t>
            </a:r>
          </a:p>
          <a:p>
            <a:pPr marL="1257300" lvl="1" indent="-514350" eaLnBrk="1" hangingPunct="1">
              <a:buFont typeface="+mj-lt"/>
              <a:buAutoNum type="arabicPeriod"/>
              <a:tabLst>
                <a:tab pos="6286500" algn="l"/>
              </a:tabLst>
            </a:pPr>
            <a:r>
              <a:rPr lang="en-US" sz="2800" dirty="0" smtClean="0">
                <a:latin typeface="Arial"/>
                <a:cs typeface="Arial"/>
              </a:rPr>
              <a:t>{R</a:t>
            </a:r>
            <a:r>
              <a:rPr lang="en-US" sz="2800" baseline="-25000" dirty="0" smtClean="0">
                <a:latin typeface="Arial"/>
                <a:cs typeface="Arial"/>
              </a:rPr>
              <a:t>1</a:t>
            </a:r>
            <a:r>
              <a:rPr lang="en-US" sz="2800" dirty="0" smtClean="0">
                <a:latin typeface="Arial"/>
                <a:cs typeface="Arial"/>
              </a:rPr>
              <a:t>,R</a:t>
            </a:r>
            <a:r>
              <a:rPr lang="en-US" sz="2800" baseline="-25000" dirty="0" smtClean="0">
                <a:latin typeface="Arial"/>
                <a:cs typeface="Arial"/>
              </a:rPr>
              <a:t>2</a:t>
            </a:r>
            <a:r>
              <a:rPr lang="en-US" sz="2800" dirty="0" smtClean="0">
                <a:latin typeface="Arial"/>
                <a:cs typeface="Arial"/>
              </a:rPr>
              <a:t>,R</a:t>
            </a:r>
            <a:r>
              <a:rPr lang="en-US" sz="2800" baseline="-25000" dirty="0" smtClean="0">
                <a:latin typeface="Arial"/>
                <a:cs typeface="Arial"/>
              </a:rPr>
              <a:t>3</a:t>
            </a:r>
            <a:r>
              <a:rPr lang="en-US" sz="2800" dirty="0" smtClean="0">
                <a:latin typeface="Arial"/>
                <a:cs typeface="Arial"/>
              </a:rPr>
              <a:t>}</a:t>
            </a:r>
          </a:p>
          <a:p>
            <a:pPr marL="1257300" lvl="1" indent="-514350" eaLnBrk="1" hangingPunct="1">
              <a:buFont typeface="+mj-lt"/>
              <a:buAutoNum type="arabicPeriod"/>
              <a:tabLst>
                <a:tab pos="6286500" algn="l"/>
              </a:tabLst>
            </a:pPr>
            <a:r>
              <a:rPr lang="en-US" sz="2800" dirty="0" smtClean="0">
                <a:latin typeface="Arial"/>
                <a:cs typeface="Arial"/>
              </a:rPr>
              <a:t>{R</a:t>
            </a:r>
            <a:r>
              <a:rPr lang="en-US" sz="2800" baseline="-25000" dirty="0" smtClean="0">
                <a:latin typeface="Arial"/>
                <a:cs typeface="Arial"/>
              </a:rPr>
              <a:t>1</a:t>
            </a:r>
            <a:r>
              <a:rPr lang="en-US" sz="2800" dirty="0" smtClean="0">
                <a:latin typeface="Arial"/>
                <a:cs typeface="Arial"/>
              </a:rPr>
              <a:t>,R</a:t>
            </a:r>
            <a:r>
              <a:rPr lang="en-US" sz="2800" baseline="-25000" dirty="0" smtClean="0">
                <a:latin typeface="Arial"/>
                <a:cs typeface="Arial"/>
              </a:rPr>
              <a:t>2</a:t>
            </a:r>
            <a:r>
              <a:rPr lang="en-US" sz="2800" dirty="0" smtClean="0">
                <a:latin typeface="Arial"/>
                <a:cs typeface="Arial"/>
              </a:rPr>
              <a:t>,R</a:t>
            </a:r>
            <a:r>
              <a:rPr lang="en-US" sz="2800" baseline="-25000" dirty="0" smtClean="0">
                <a:latin typeface="Arial"/>
                <a:cs typeface="Arial"/>
              </a:rPr>
              <a:t>4</a:t>
            </a:r>
            <a:r>
              <a:rPr lang="en-US" sz="2800" dirty="0" smtClean="0">
                <a:latin typeface="Arial"/>
                <a:cs typeface="Arial"/>
              </a:rPr>
              <a:t>}</a:t>
            </a:r>
          </a:p>
          <a:p>
            <a:pPr marL="1257300" lvl="1" indent="-514350" eaLnBrk="1" hangingPunct="1">
              <a:buFont typeface="+mj-lt"/>
              <a:buAutoNum type="arabicPeriod"/>
              <a:tabLst>
                <a:tab pos="6286500" algn="l"/>
              </a:tabLst>
            </a:pPr>
            <a:r>
              <a:rPr lang="en-US" sz="2800" dirty="0" smtClean="0">
                <a:latin typeface="Arial"/>
                <a:cs typeface="Arial"/>
              </a:rPr>
              <a:t>{R</a:t>
            </a:r>
            <a:r>
              <a:rPr lang="en-US" sz="2800" baseline="-25000" dirty="0" smtClean="0">
                <a:latin typeface="Arial"/>
                <a:cs typeface="Arial"/>
              </a:rPr>
              <a:t>1</a:t>
            </a:r>
            <a:r>
              <a:rPr lang="en-US" sz="2800" dirty="0" smtClean="0">
                <a:latin typeface="Arial"/>
                <a:cs typeface="Arial"/>
              </a:rPr>
              <a:t>,R</a:t>
            </a:r>
            <a:r>
              <a:rPr lang="en-US" sz="2800" baseline="-25000" dirty="0" smtClean="0">
                <a:latin typeface="Arial"/>
                <a:cs typeface="Arial"/>
              </a:rPr>
              <a:t>2</a:t>
            </a:r>
            <a:r>
              <a:rPr lang="en-US" sz="2800" dirty="0" smtClean="0">
                <a:latin typeface="Arial"/>
                <a:cs typeface="Arial"/>
              </a:rPr>
              <a:t>,R</a:t>
            </a:r>
            <a:r>
              <a:rPr lang="en-US" sz="2800" baseline="-25000" dirty="0" smtClean="0">
                <a:latin typeface="Arial"/>
                <a:cs typeface="Arial"/>
              </a:rPr>
              <a:t>5</a:t>
            </a:r>
            <a:r>
              <a:rPr lang="en-US" sz="2800" dirty="0" smtClean="0">
                <a:latin typeface="Arial"/>
                <a:cs typeface="Arial"/>
              </a:rPr>
              <a:t>}</a:t>
            </a:r>
          </a:p>
          <a:p>
            <a:pPr marL="1257300" lvl="1" indent="-514350" eaLnBrk="1" hangingPunct="1">
              <a:buFont typeface="+mj-lt"/>
              <a:buAutoNum type="arabicPeriod"/>
              <a:tabLst>
                <a:tab pos="6286500" algn="l"/>
              </a:tabLst>
            </a:pPr>
            <a:r>
              <a:rPr lang="en-US" sz="2800" dirty="0" smtClean="0">
                <a:effectLst/>
                <a:latin typeface="Arial"/>
                <a:cs typeface="Arial"/>
              </a:rPr>
              <a:t>{R</a:t>
            </a:r>
            <a:r>
              <a:rPr lang="en-US" sz="2800" baseline="-25000" dirty="0" smtClean="0">
                <a:effectLst/>
                <a:latin typeface="Arial"/>
                <a:cs typeface="Arial"/>
              </a:rPr>
              <a:t>1</a:t>
            </a:r>
            <a:r>
              <a:rPr lang="en-US" sz="2800" dirty="0" smtClean="0">
                <a:effectLst/>
                <a:latin typeface="Arial"/>
                <a:cs typeface="Arial"/>
              </a:rPr>
              <a:t>,R</a:t>
            </a:r>
            <a:r>
              <a:rPr lang="en-US" sz="2800" baseline="-25000" dirty="0" smtClean="0">
                <a:latin typeface="Arial"/>
                <a:cs typeface="Arial"/>
              </a:rPr>
              <a:t>2</a:t>
            </a:r>
            <a:r>
              <a:rPr lang="en-US" sz="2800" dirty="0" smtClean="0">
                <a:effectLst/>
                <a:latin typeface="Arial"/>
                <a:cs typeface="Arial"/>
              </a:rPr>
              <a:t>,R</a:t>
            </a:r>
            <a:r>
              <a:rPr lang="en-US" sz="2800" baseline="-25000" dirty="0" smtClean="0">
                <a:latin typeface="Arial"/>
                <a:cs typeface="Arial"/>
              </a:rPr>
              <a:t>6</a:t>
            </a:r>
            <a:r>
              <a:rPr lang="en-US" sz="2800" dirty="0" smtClean="0">
                <a:effectLst/>
                <a:latin typeface="Arial"/>
                <a:cs typeface="Arial"/>
              </a:rPr>
              <a:t>}</a:t>
            </a:r>
          </a:p>
          <a:p>
            <a:pPr marL="1257300" lvl="1" indent="-514350" eaLnBrk="1" hangingPunct="1">
              <a:buFont typeface="+mj-lt"/>
              <a:buAutoNum type="arabicPeriod"/>
            </a:pPr>
            <a:r>
              <a:rPr lang="en-US" sz="2800" dirty="0" smtClean="0">
                <a:latin typeface="Arial"/>
                <a:cs typeface="Arial"/>
              </a:rPr>
              <a:t>{R</a:t>
            </a:r>
            <a:r>
              <a:rPr lang="en-US" sz="2800" baseline="-25000" dirty="0" smtClean="0">
                <a:latin typeface="Arial"/>
                <a:cs typeface="Arial"/>
              </a:rPr>
              <a:t>1</a:t>
            </a:r>
            <a:r>
              <a:rPr lang="en-US" sz="2800" dirty="0" smtClean="0">
                <a:latin typeface="Arial"/>
                <a:cs typeface="Arial"/>
              </a:rPr>
              <a:t>,R</a:t>
            </a:r>
            <a:r>
              <a:rPr lang="en-US" sz="2800" baseline="-25000" dirty="0" smtClean="0">
                <a:latin typeface="Arial"/>
                <a:cs typeface="Arial"/>
              </a:rPr>
              <a:t>3</a:t>
            </a:r>
            <a:r>
              <a:rPr lang="en-US" sz="2800" dirty="0" smtClean="0">
                <a:latin typeface="Arial"/>
                <a:cs typeface="Arial"/>
              </a:rPr>
              <a:t>,R</a:t>
            </a:r>
            <a:r>
              <a:rPr lang="en-US" sz="2800" baseline="-25000" dirty="0" smtClean="0">
                <a:latin typeface="Arial"/>
                <a:cs typeface="Arial"/>
              </a:rPr>
              <a:t>4</a:t>
            </a:r>
            <a:r>
              <a:rPr lang="en-US" sz="2800" dirty="0" smtClean="0">
                <a:latin typeface="Arial"/>
                <a:cs typeface="Arial"/>
              </a:rPr>
              <a:t>}</a:t>
            </a:r>
          </a:p>
          <a:p>
            <a:pPr marL="1257300" lvl="1" indent="-514350" eaLnBrk="1" hangingPunct="1">
              <a:buFont typeface="+mj-lt"/>
              <a:buAutoNum type="arabicPeriod"/>
            </a:pPr>
            <a:r>
              <a:rPr lang="en-US" sz="2800" dirty="0" smtClean="0">
                <a:latin typeface="Arial"/>
                <a:cs typeface="Arial"/>
              </a:rPr>
              <a:t>{R</a:t>
            </a:r>
            <a:r>
              <a:rPr lang="en-US" sz="2800" baseline="-25000" dirty="0" smtClean="0">
                <a:latin typeface="Arial"/>
                <a:cs typeface="Arial"/>
              </a:rPr>
              <a:t>1</a:t>
            </a:r>
            <a:r>
              <a:rPr lang="en-US" sz="2800" dirty="0" smtClean="0">
                <a:latin typeface="Arial"/>
                <a:cs typeface="Arial"/>
              </a:rPr>
              <a:t>,R</a:t>
            </a:r>
            <a:r>
              <a:rPr lang="en-US" sz="2800" baseline="-25000" dirty="0" smtClean="0">
                <a:latin typeface="Arial"/>
                <a:cs typeface="Arial"/>
              </a:rPr>
              <a:t>4</a:t>
            </a:r>
            <a:r>
              <a:rPr lang="en-US" sz="2800" dirty="0" smtClean="0">
                <a:latin typeface="Arial"/>
                <a:cs typeface="Arial"/>
              </a:rPr>
              <a:t>,R</a:t>
            </a:r>
            <a:r>
              <a:rPr lang="en-US" sz="2800" baseline="-25000" dirty="0" smtClean="0">
                <a:latin typeface="Arial"/>
                <a:cs typeface="Arial"/>
              </a:rPr>
              <a:t>5</a:t>
            </a:r>
            <a:r>
              <a:rPr lang="en-US" sz="2800" dirty="0" smtClean="0">
                <a:latin typeface="Arial"/>
                <a:cs typeface="Arial"/>
              </a:rPr>
              <a:t>}</a:t>
            </a:r>
          </a:p>
        </p:txBody>
      </p:sp>
      <p:sp>
        <p:nvSpPr>
          <p:cNvPr id="571" name="Text Box 867"/>
          <p:cNvSpPr txBox="1">
            <a:spLocks noChangeArrowheads="1"/>
          </p:cNvSpPr>
          <p:nvPr/>
        </p:nvSpPr>
        <p:spPr bwMode="auto">
          <a:xfrm>
            <a:off x="11946705" y="14484473"/>
            <a:ext cx="4348120" cy="267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cs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cs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cs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cs typeface="Times New Roman" charset="0"/>
              </a:defRPr>
            </a:lvl9pPr>
          </a:lstStyle>
          <a:p>
            <a:pPr marL="1257300" lvl="1" indent="-514350" eaLnBrk="1" hangingPunct="1">
              <a:buFont typeface="+mj-lt"/>
              <a:buAutoNum type="arabicPeriod" startAt="7"/>
            </a:pPr>
            <a:r>
              <a:rPr lang="en-US" sz="2800" dirty="0" smtClean="0">
                <a:latin typeface="Arial"/>
                <a:cs typeface="Arial"/>
              </a:rPr>
              <a:t>{R</a:t>
            </a:r>
            <a:r>
              <a:rPr lang="en-US" sz="2800" baseline="-25000" dirty="0" smtClean="0">
                <a:latin typeface="Arial"/>
                <a:cs typeface="Arial"/>
              </a:rPr>
              <a:t>1</a:t>
            </a:r>
            <a:r>
              <a:rPr lang="en-US" sz="2800" dirty="0" smtClean="0">
                <a:latin typeface="Arial"/>
                <a:cs typeface="Arial"/>
              </a:rPr>
              <a:t>,R</a:t>
            </a:r>
            <a:r>
              <a:rPr lang="en-US" sz="2800" baseline="-25000" dirty="0" smtClean="0">
                <a:latin typeface="Arial"/>
                <a:cs typeface="Arial"/>
              </a:rPr>
              <a:t>4</a:t>
            </a:r>
            <a:r>
              <a:rPr lang="en-US" sz="2800" dirty="0" smtClean="0">
                <a:latin typeface="Arial"/>
                <a:cs typeface="Arial"/>
              </a:rPr>
              <a:t>,R</a:t>
            </a:r>
            <a:r>
              <a:rPr lang="en-US" sz="2800" baseline="-25000" dirty="0" smtClean="0">
                <a:latin typeface="Arial"/>
                <a:cs typeface="Arial"/>
              </a:rPr>
              <a:t>6</a:t>
            </a:r>
            <a:r>
              <a:rPr lang="en-US" sz="2800" dirty="0" smtClean="0">
                <a:latin typeface="Arial"/>
                <a:cs typeface="Arial"/>
              </a:rPr>
              <a:t>}</a:t>
            </a:r>
          </a:p>
          <a:p>
            <a:pPr marL="1257300" lvl="1" indent="-514350" eaLnBrk="1" hangingPunct="1">
              <a:buFont typeface="+mj-lt"/>
              <a:buAutoNum type="arabicPeriod" startAt="7"/>
            </a:pPr>
            <a:r>
              <a:rPr lang="en-US" sz="2800" dirty="0" smtClean="0">
                <a:latin typeface="Arial"/>
                <a:cs typeface="Arial"/>
              </a:rPr>
              <a:t>{R</a:t>
            </a:r>
            <a:r>
              <a:rPr lang="en-US" sz="2800" baseline="-25000" dirty="0" smtClean="0">
                <a:latin typeface="Arial"/>
                <a:cs typeface="Arial"/>
              </a:rPr>
              <a:t>1</a:t>
            </a:r>
            <a:r>
              <a:rPr lang="en-US" sz="2800" dirty="0" smtClean="0">
                <a:latin typeface="Arial"/>
                <a:cs typeface="Arial"/>
              </a:rPr>
              <a:t>,R</a:t>
            </a:r>
            <a:r>
              <a:rPr lang="en-US" sz="2800" baseline="-25000" dirty="0" smtClean="0">
                <a:latin typeface="Arial"/>
                <a:cs typeface="Arial"/>
              </a:rPr>
              <a:t>5</a:t>
            </a:r>
            <a:r>
              <a:rPr lang="en-US" sz="2800" dirty="0" smtClean="0">
                <a:latin typeface="Arial"/>
                <a:cs typeface="Arial"/>
              </a:rPr>
              <a:t>,R</a:t>
            </a:r>
            <a:r>
              <a:rPr lang="en-US" sz="2800" baseline="-25000" dirty="0" smtClean="0">
                <a:latin typeface="Arial"/>
                <a:cs typeface="Arial"/>
              </a:rPr>
              <a:t>6</a:t>
            </a:r>
            <a:r>
              <a:rPr lang="en-US" sz="2800" dirty="0" smtClean="0">
                <a:latin typeface="Arial"/>
                <a:cs typeface="Arial"/>
              </a:rPr>
              <a:t>}</a:t>
            </a:r>
          </a:p>
          <a:p>
            <a:pPr marL="1257300" lvl="1" indent="-514350" eaLnBrk="1" hangingPunct="1">
              <a:buFont typeface="+mj-lt"/>
              <a:buAutoNum type="arabicPeriod" startAt="7"/>
            </a:pPr>
            <a:r>
              <a:rPr lang="en-US" sz="2800" dirty="0" smtClean="0">
                <a:latin typeface="Arial"/>
                <a:cs typeface="Arial"/>
              </a:rPr>
              <a:t>{R</a:t>
            </a:r>
            <a:r>
              <a:rPr lang="en-US" sz="2800" baseline="-25000" dirty="0" smtClean="0">
                <a:latin typeface="Arial"/>
                <a:cs typeface="Arial"/>
              </a:rPr>
              <a:t>1</a:t>
            </a:r>
            <a:r>
              <a:rPr lang="en-US" sz="2800" dirty="0" smtClean="0">
                <a:latin typeface="Arial"/>
                <a:cs typeface="Arial"/>
              </a:rPr>
              <a:t>,R</a:t>
            </a:r>
            <a:r>
              <a:rPr lang="en-US" sz="2800" baseline="-25000" dirty="0" smtClean="0">
                <a:latin typeface="Arial"/>
                <a:cs typeface="Arial"/>
              </a:rPr>
              <a:t>5</a:t>
            </a:r>
            <a:r>
              <a:rPr lang="en-US" sz="2800" dirty="0" smtClean="0">
                <a:latin typeface="Arial"/>
                <a:cs typeface="Arial"/>
              </a:rPr>
              <a:t>,R</a:t>
            </a:r>
            <a:r>
              <a:rPr lang="en-US" sz="2800" baseline="-25000" dirty="0" smtClean="0">
                <a:latin typeface="Arial"/>
                <a:cs typeface="Arial"/>
              </a:rPr>
              <a:t>7</a:t>
            </a:r>
            <a:r>
              <a:rPr lang="en-US" sz="2800" dirty="0" smtClean="0">
                <a:latin typeface="Arial"/>
                <a:cs typeface="Arial"/>
              </a:rPr>
              <a:t>}</a:t>
            </a:r>
          </a:p>
          <a:p>
            <a:pPr marL="1257300" lvl="1" indent="-514350" eaLnBrk="1" hangingPunct="1">
              <a:buFont typeface="+mj-lt"/>
              <a:buAutoNum type="arabicPeriod" startAt="7"/>
            </a:pPr>
            <a:r>
              <a:rPr lang="en-US" sz="2800" dirty="0" smtClean="0">
                <a:latin typeface="Arial"/>
                <a:cs typeface="Arial"/>
              </a:rPr>
              <a:t>{R</a:t>
            </a:r>
            <a:r>
              <a:rPr lang="en-US" sz="2800" baseline="-25000" dirty="0" smtClean="0">
                <a:latin typeface="Arial"/>
                <a:cs typeface="Arial"/>
              </a:rPr>
              <a:t>1</a:t>
            </a:r>
            <a:r>
              <a:rPr lang="en-US" sz="2800" dirty="0" smtClean="0">
                <a:latin typeface="Arial"/>
                <a:cs typeface="Arial"/>
              </a:rPr>
              <a:t>,R</a:t>
            </a:r>
            <a:r>
              <a:rPr lang="en-US" sz="2800" baseline="-25000" dirty="0" smtClean="0">
                <a:latin typeface="Arial"/>
                <a:cs typeface="Arial"/>
              </a:rPr>
              <a:t>6</a:t>
            </a:r>
            <a:r>
              <a:rPr lang="en-US" sz="2800" dirty="0" smtClean="0">
                <a:latin typeface="Arial"/>
                <a:cs typeface="Arial"/>
              </a:rPr>
              <a:t>,R</a:t>
            </a:r>
            <a:r>
              <a:rPr lang="en-US" sz="2800" baseline="-25000" dirty="0" smtClean="0">
                <a:latin typeface="Arial"/>
                <a:cs typeface="Arial"/>
              </a:rPr>
              <a:t>7</a:t>
            </a:r>
            <a:r>
              <a:rPr lang="en-US" sz="2800" dirty="0" smtClean="0">
                <a:latin typeface="Arial"/>
                <a:cs typeface="Arial"/>
              </a:rPr>
              <a:t>}</a:t>
            </a:r>
          </a:p>
          <a:p>
            <a:pPr marL="1257300" lvl="1" indent="-514350" eaLnBrk="1" hangingPunct="1">
              <a:buFont typeface="+mj-lt"/>
              <a:buAutoNum type="arabicPeriod" startAt="7"/>
            </a:pPr>
            <a:r>
              <a:rPr lang="en-US" sz="2800" dirty="0" smtClean="0">
                <a:latin typeface="Arial"/>
                <a:cs typeface="Arial"/>
              </a:rPr>
              <a:t>{R</a:t>
            </a:r>
            <a:r>
              <a:rPr lang="en-US" sz="2800" baseline="-25000" dirty="0" smtClean="0">
                <a:latin typeface="Arial"/>
                <a:cs typeface="Arial"/>
              </a:rPr>
              <a:t>2</a:t>
            </a:r>
            <a:r>
              <a:rPr lang="en-US" sz="2800" dirty="0" smtClean="0">
                <a:latin typeface="Arial"/>
                <a:cs typeface="Arial"/>
              </a:rPr>
              <a:t>,R</a:t>
            </a:r>
            <a:r>
              <a:rPr lang="en-US" sz="2800" baseline="-25000" dirty="0" smtClean="0">
                <a:latin typeface="Arial"/>
                <a:cs typeface="Arial"/>
              </a:rPr>
              <a:t>3</a:t>
            </a:r>
            <a:r>
              <a:rPr lang="en-US" sz="2800" dirty="0" smtClean="0">
                <a:latin typeface="Arial"/>
                <a:cs typeface="Arial"/>
              </a:rPr>
              <a:t>,R</a:t>
            </a:r>
            <a:r>
              <a:rPr lang="en-US" sz="2800" baseline="-25000" dirty="0" smtClean="0">
                <a:latin typeface="Arial"/>
                <a:cs typeface="Arial"/>
              </a:rPr>
              <a:t>4</a:t>
            </a:r>
            <a:r>
              <a:rPr lang="en-US" sz="2800" dirty="0" smtClean="0">
                <a:latin typeface="Arial"/>
                <a:cs typeface="Arial"/>
              </a:rPr>
              <a:t>}</a:t>
            </a:r>
          </a:p>
          <a:p>
            <a:pPr marL="1257300" lvl="1" indent="-514350" eaLnBrk="1" hangingPunct="1">
              <a:buFont typeface="+mj-lt"/>
              <a:buAutoNum type="arabicPeriod" startAt="7"/>
            </a:pPr>
            <a:r>
              <a:rPr lang="en-US" sz="2800" dirty="0" smtClean="0">
                <a:latin typeface="Arial"/>
                <a:cs typeface="Arial"/>
              </a:rPr>
              <a:t>{R</a:t>
            </a:r>
            <a:r>
              <a:rPr lang="en-US" sz="2800" baseline="-25000" dirty="0" smtClean="0">
                <a:latin typeface="Arial"/>
                <a:cs typeface="Arial"/>
              </a:rPr>
              <a:t>5</a:t>
            </a:r>
            <a:r>
              <a:rPr lang="en-US" sz="2800" dirty="0" smtClean="0">
                <a:latin typeface="Arial"/>
                <a:cs typeface="Arial"/>
              </a:rPr>
              <a:t>,R</a:t>
            </a:r>
            <a:r>
              <a:rPr lang="en-US" sz="2800" baseline="-25000" dirty="0" smtClean="0">
                <a:latin typeface="Arial"/>
                <a:cs typeface="Arial"/>
              </a:rPr>
              <a:t>6</a:t>
            </a:r>
            <a:r>
              <a:rPr lang="en-US" sz="2800" dirty="0" smtClean="0">
                <a:latin typeface="Arial"/>
                <a:cs typeface="Arial"/>
              </a:rPr>
              <a:t>,R</a:t>
            </a:r>
            <a:r>
              <a:rPr lang="en-US" sz="2800" baseline="-25000" dirty="0" smtClean="0">
                <a:latin typeface="Arial"/>
                <a:cs typeface="Arial"/>
              </a:rPr>
              <a:t>7</a:t>
            </a:r>
            <a:r>
              <a:rPr lang="en-US" sz="2800" dirty="0" smtClean="0">
                <a:latin typeface="Arial"/>
                <a:cs typeface="Arial"/>
              </a:rPr>
              <a:t>}</a:t>
            </a:r>
          </a:p>
        </p:txBody>
      </p:sp>
      <p:grpSp>
        <p:nvGrpSpPr>
          <p:cNvPr id="517" name="Group 516"/>
          <p:cNvGrpSpPr/>
          <p:nvPr/>
        </p:nvGrpSpPr>
        <p:grpSpPr>
          <a:xfrm>
            <a:off x="8591357" y="10394743"/>
            <a:ext cx="6619084" cy="2355850"/>
            <a:chOff x="8610600" y="14377819"/>
            <a:chExt cx="6619084" cy="2355850"/>
          </a:xfrm>
        </p:grpSpPr>
        <p:sp>
          <p:nvSpPr>
            <p:cNvPr id="572" name="Freeform 8"/>
            <p:cNvSpPr/>
            <p:nvPr/>
          </p:nvSpPr>
          <p:spPr>
            <a:xfrm>
              <a:off x="8763000" y="14682619"/>
              <a:ext cx="4278846" cy="1970374"/>
            </a:xfrm>
            <a:custGeom>
              <a:avLst/>
              <a:gdLst>
                <a:gd name="connsiteX0" fmla="*/ 15635 w 2847787"/>
                <a:gd name="connsiteY0" fmla="*/ 167269 h 1661532"/>
                <a:gd name="connsiteX1" fmla="*/ 15635 w 2847787"/>
                <a:gd name="connsiteY1" fmla="*/ 167269 h 1661532"/>
                <a:gd name="connsiteX2" fmla="*/ 37937 w 2847787"/>
                <a:gd name="connsiteY2" fmla="*/ 490654 h 1661532"/>
                <a:gd name="connsiteX3" fmla="*/ 49089 w 2847787"/>
                <a:gd name="connsiteY3" fmla="*/ 602166 h 1661532"/>
                <a:gd name="connsiteX4" fmla="*/ 71391 w 2847787"/>
                <a:gd name="connsiteY4" fmla="*/ 1059366 h 1661532"/>
                <a:gd name="connsiteX5" fmla="*/ 82542 w 2847787"/>
                <a:gd name="connsiteY5" fmla="*/ 1193181 h 1661532"/>
                <a:gd name="connsiteX6" fmla="*/ 93693 w 2847787"/>
                <a:gd name="connsiteY6" fmla="*/ 1304693 h 1661532"/>
                <a:gd name="connsiteX7" fmla="*/ 104845 w 2847787"/>
                <a:gd name="connsiteY7" fmla="*/ 1505415 h 1661532"/>
                <a:gd name="connsiteX8" fmla="*/ 115996 w 2847787"/>
                <a:gd name="connsiteY8" fmla="*/ 1594625 h 1661532"/>
                <a:gd name="connsiteX9" fmla="*/ 138298 w 2847787"/>
                <a:gd name="connsiteY9" fmla="*/ 1628078 h 1661532"/>
                <a:gd name="connsiteX10" fmla="*/ 227508 w 2847787"/>
                <a:gd name="connsiteY10" fmla="*/ 1661532 h 1661532"/>
                <a:gd name="connsiteX11" fmla="*/ 695859 w 2847787"/>
                <a:gd name="connsiteY11" fmla="*/ 1639229 h 1661532"/>
                <a:gd name="connsiteX12" fmla="*/ 918884 w 2847787"/>
                <a:gd name="connsiteY12" fmla="*/ 1616927 h 1661532"/>
                <a:gd name="connsiteX13" fmla="*/ 963489 w 2847787"/>
                <a:gd name="connsiteY13" fmla="*/ 1594625 h 1661532"/>
                <a:gd name="connsiteX14" fmla="*/ 996942 w 2847787"/>
                <a:gd name="connsiteY14" fmla="*/ 1561171 h 1661532"/>
                <a:gd name="connsiteX15" fmla="*/ 1164210 w 2847787"/>
                <a:gd name="connsiteY15" fmla="*/ 1527717 h 1661532"/>
                <a:gd name="connsiteX16" fmla="*/ 1253420 w 2847787"/>
                <a:gd name="connsiteY16" fmla="*/ 1483112 h 1661532"/>
                <a:gd name="connsiteX17" fmla="*/ 1264571 w 2847787"/>
                <a:gd name="connsiteY17" fmla="*/ 1449659 h 1661532"/>
                <a:gd name="connsiteX18" fmla="*/ 1320328 w 2847787"/>
                <a:gd name="connsiteY18" fmla="*/ 1393903 h 1661532"/>
                <a:gd name="connsiteX19" fmla="*/ 1353781 w 2847787"/>
                <a:gd name="connsiteY19" fmla="*/ 1360449 h 1661532"/>
                <a:gd name="connsiteX20" fmla="*/ 1387235 w 2847787"/>
                <a:gd name="connsiteY20" fmla="*/ 1326995 h 1661532"/>
                <a:gd name="connsiteX21" fmla="*/ 1409537 w 2847787"/>
                <a:gd name="connsiteY21" fmla="*/ 1293542 h 1661532"/>
                <a:gd name="connsiteX22" fmla="*/ 1476445 w 2847787"/>
                <a:gd name="connsiteY22" fmla="*/ 1226634 h 1661532"/>
                <a:gd name="connsiteX23" fmla="*/ 1498747 w 2847787"/>
                <a:gd name="connsiteY23" fmla="*/ 1182029 h 1661532"/>
                <a:gd name="connsiteX24" fmla="*/ 1521050 w 2847787"/>
                <a:gd name="connsiteY24" fmla="*/ 1159727 h 1661532"/>
                <a:gd name="connsiteX25" fmla="*/ 1543352 w 2847787"/>
                <a:gd name="connsiteY25" fmla="*/ 1126273 h 1661532"/>
                <a:gd name="connsiteX26" fmla="*/ 1576806 w 2847787"/>
                <a:gd name="connsiteY26" fmla="*/ 1081669 h 1661532"/>
                <a:gd name="connsiteX27" fmla="*/ 1610259 w 2847787"/>
                <a:gd name="connsiteY27" fmla="*/ 1025912 h 1661532"/>
                <a:gd name="connsiteX28" fmla="*/ 1621410 w 2847787"/>
                <a:gd name="connsiteY28" fmla="*/ 992459 h 1661532"/>
                <a:gd name="connsiteX29" fmla="*/ 1654864 w 2847787"/>
                <a:gd name="connsiteY29" fmla="*/ 959005 h 1661532"/>
                <a:gd name="connsiteX30" fmla="*/ 1744074 w 2847787"/>
                <a:gd name="connsiteY30" fmla="*/ 858644 h 1661532"/>
                <a:gd name="connsiteX31" fmla="*/ 1777528 w 2847787"/>
                <a:gd name="connsiteY31" fmla="*/ 847493 h 1661532"/>
                <a:gd name="connsiteX32" fmla="*/ 1844435 w 2847787"/>
                <a:gd name="connsiteY32" fmla="*/ 791737 h 1661532"/>
                <a:gd name="connsiteX33" fmla="*/ 1877889 w 2847787"/>
                <a:gd name="connsiteY33" fmla="*/ 780586 h 1661532"/>
                <a:gd name="connsiteX34" fmla="*/ 1944796 w 2847787"/>
                <a:gd name="connsiteY34" fmla="*/ 735981 h 1661532"/>
                <a:gd name="connsiteX35" fmla="*/ 1978250 w 2847787"/>
                <a:gd name="connsiteY35" fmla="*/ 702527 h 1661532"/>
                <a:gd name="connsiteX36" fmla="*/ 2045157 w 2847787"/>
                <a:gd name="connsiteY36" fmla="*/ 657922 h 1661532"/>
                <a:gd name="connsiteX37" fmla="*/ 2100913 w 2847787"/>
                <a:gd name="connsiteY37" fmla="*/ 613317 h 1661532"/>
                <a:gd name="connsiteX38" fmla="*/ 2134367 w 2847787"/>
                <a:gd name="connsiteY38" fmla="*/ 602166 h 1661532"/>
                <a:gd name="connsiteX39" fmla="*/ 2190123 w 2847787"/>
                <a:gd name="connsiteY39" fmla="*/ 579864 h 1661532"/>
                <a:gd name="connsiteX40" fmla="*/ 2312786 w 2847787"/>
                <a:gd name="connsiteY40" fmla="*/ 557561 h 1661532"/>
                <a:gd name="connsiteX41" fmla="*/ 2390845 w 2847787"/>
                <a:gd name="connsiteY41" fmla="*/ 535259 h 1661532"/>
                <a:gd name="connsiteX42" fmla="*/ 2535810 w 2847787"/>
                <a:gd name="connsiteY42" fmla="*/ 501805 h 1661532"/>
                <a:gd name="connsiteX43" fmla="*/ 2647323 w 2847787"/>
                <a:gd name="connsiteY43" fmla="*/ 479503 h 1661532"/>
                <a:gd name="connsiteX44" fmla="*/ 2691928 w 2847787"/>
                <a:gd name="connsiteY44" fmla="*/ 446049 h 1661532"/>
                <a:gd name="connsiteX45" fmla="*/ 2736532 w 2847787"/>
                <a:gd name="connsiteY45" fmla="*/ 423747 h 1661532"/>
                <a:gd name="connsiteX46" fmla="*/ 2803440 w 2847787"/>
                <a:gd name="connsiteY46" fmla="*/ 356839 h 1661532"/>
                <a:gd name="connsiteX47" fmla="*/ 2814591 w 2847787"/>
                <a:gd name="connsiteY47" fmla="*/ 323386 h 1661532"/>
                <a:gd name="connsiteX48" fmla="*/ 2825742 w 2847787"/>
                <a:gd name="connsiteY48" fmla="*/ 200722 h 1661532"/>
                <a:gd name="connsiteX49" fmla="*/ 2781137 w 2847787"/>
                <a:gd name="connsiteY49" fmla="*/ 178420 h 1661532"/>
                <a:gd name="connsiteX50" fmla="*/ 2680776 w 2847787"/>
                <a:gd name="connsiteY50" fmla="*/ 144966 h 1661532"/>
                <a:gd name="connsiteX51" fmla="*/ 2468903 w 2847787"/>
                <a:gd name="connsiteY51" fmla="*/ 111512 h 1661532"/>
                <a:gd name="connsiteX52" fmla="*/ 2234728 w 2847787"/>
                <a:gd name="connsiteY52" fmla="*/ 78059 h 1661532"/>
                <a:gd name="connsiteX53" fmla="*/ 2034006 w 2847787"/>
                <a:gd name="connsiteY53" fmla="*/ 55756 h 1661532"/>
                <a:gd name="connsiteX54" fmla="*/ 1944796 w 2847787"/>
                <a:gd name="connsiteY54" fmla="*/ 44605 h 1661532"/>
                <a:gd name="connsiteX55" fmla="*/ 1688318 w 2847787"/>
                <a:gd name="connsiteY55" fmla="*/ 22303 h 1661532"/>
                <a:gd name="connsiteX56" fmla="*/ 1610259 w 2847787"/>
                <a:gd name="connsiteY56" fmla="*/ 11151 h 1661532"/>
                <a:gd name="connsiteX57" fmla="*/ 1521050 w 2847787"/>
                <a:gd name="connsiteY57" fmla="*/ 0 h 1661532"/>
                <a:gd name="connsiteX58" fmla="*/ 227508 w 2847787"/>
                <a:gd name="connsiteY58" fmla="*/ 11151 h 1661532"/>
                <a:gd name="connsiteX59" fmla="*/ 4484 w 2847787"/>
                <a:gd name="connsiteY59" fmla="*/ 55756 h 1661532"/>
                <a:gd name="connsiteX60" fmla="*/ 15635 w 2847787"/>
                <a:gd name="connsiteY60" fmla="*/ 167269 h 1661532"/>
                <a:gd name="connsiteX0" fmla="*/ 15635 w 2847787"/>
                <a:gd name="connsiteY0" fmla="*/ 178420 h 1672683"/>
                <a:gd name="connsiteX1" fmla="*/ 15635 w 2847787"/>
                <a:gd name="connsiteY1" fmla="*/ 178420 h 1672683"/>
                <a:gd name="connsiteX2" fmla="*/ 37937 w 2847787"/>
                <a:gd name="connsiteY2" fmla="*/ 501805 h 1672683"/>
                <a:gd name="connsiteX3" fmla="*/ 49089 w 2847787"/>
                <a:gd name="connsiteY3" fmla="*/ 613317 h 1672683"/>
                <a:gd name="connsiteX4" fmla="*/ 71391 w 2847787"/>
                <a:gd name="connsiteY4" fmla="*/ 1070517 h 1672683"/>
                <a:gd name="connsiteX5" fmla="*/ 82542 w 2847787"/>
                <a:gd name="connsiteY5" fmla="*/ 1204332 h 1672683"/>
                <a:gd name="connsiteX6" fmla="*/ 93693 w 2847787"/>
                <a:gd name="connsiteY6" fmla="*/ 1315844 h 1672683"/>
                <a:gd name="connsiteX7" fmla="*/ 104845 w 2847787"/>
                <a:gd name="connsiteY7" fmla="*/ 1516566 h 1672683"/>
                <a:gd name="connsiteX8" fmla="*/ 115996 w 2847787"/>
                <a:gd name="connsiteY8" fmla="*/ 1605776 h 1672683"/>
                <a:gd name="connsiteX9" fmla="*/ 138298 w 2847787"/>
                <a:gd name="connsiteY9" fmla="*/ 1639229 h 1672683"/>
                <a:gd name="connsiteX10" fmla="*/ 227508 w 2847787"/>
                <a:gd name="connsiteY10" fmla="*/ 1672683 h 1672683"/>
                <a:gd name="connsiteX11" fmla="*/ 695859 w 2847787"/>
                <a:gd name="connsiteY11" fmla="*/ 1650380 h 1672683"/>
                <a:gd name="connsiteX12" fmla="*/ 918884 w 2847787"/>
                <a:gd name="connsiteY12" fmla="*/ 1628078 h 1672683"/>
                <a:gd name="connsiteX13" fmla="*/ 963489 w 2847787"/>
                <a:gd name="connsiteY13" fmla="*/ 1605776 h 1672683"/>
                <a:gd name="connsiteX14" fmla="*/ 996942 w 2847787"/>
                <a:gd name="connsiteY14" fmla="*/ 1572322 h 1672683"/>
                <a:gd name="connsiteX15" fmla="*/ 1164210 w 2847787"/>
                <a:gd name="connsiteY15" fmla="*/ 1538868 h 1672683"/>
                <a:gd name="connsiteX16" fmla="*/ 1253420 w 2847787"/>
                <a:gd name="connsiteY16" fmla="*/ 1494263 h 1672683"/>
                <a:gd name="connsiteX17" fmla="*/ 1264571 w 2847787"/>
                <a:gd name="connsiteY17" fmla="*/ 1460810 h 1672683"/>
                <a:gd name="connsiteX18" fmla="*/ 1320328 w 2847787"/>
                <a:gd name="connsiteY18" fmla="*/ 1405054 h 1672683"/>
                <a:gd name="connsiteX19" fmla="*/ 1353781 w 2847787"/>
                <a:gd name="connsiteY19" fmla="*/ 1371600 h 1672683"/>
                <a:gd name="connsiteX20" fmla="*/ 1387235 w 2847787"/>
                <a:gd name="connsiteY20" fmla="*/ 1338146 h 1672683"/>
                <a:gd name="connsiteX21" fmla="*/ 1409537 w 2847787"/>
                <a:gd name="connsiteY21" fmla="*/ 1304693 h 1672683"/>
                <a:gd name="connsiteX22" fmla="*/ 1476445 w 2847787"/>
                <a:gd name="connsiteY22" fmla="*/ 1237785 h 1672683"/>
                <a:gd name="connsiteX23" fmla="*/ 1498747 w 2847787"/>
                <a:gd name="connsiteY23" fmla="*/ 1193180 h 1672683"/>
                <a:gd name="connsiteX24" fmla="*/ 1521050 w 2847787"/>
                <a:gd name="connsiteY24" fmla="*/ 1170878 h 1672683"/>
                <a:gd name="connsiteX25" fmla="*/ 1543352 w 2847787"/>
                <a:gd name="connsiteY25" fmla="*/ 1137424 h 1672683"/>
                <a:gd name="connsiteX26" fmla="*/ 1576806 w 2847787"/>
                <a:gd name="connsiteY26" fmla="*/ 1092820 h 1672683"/>
                <a:gd name="connsiteX27" fmla="*/ 1610259 w 2847787"/>
                <a:gd name="connsiteY27" fmla="*/ 1037063 h 1672683"/>
                <a:gd name="connsiteX28" fmla="*/ 1621410 w 2847787"/>
                <a:gd name="connsiteY28" fmla="*/ 1003610 h 1672683"/>
                <a:gd name="connsiteX29" fmla="*/ 1654864 w 2847787"/>
                <a:gd name="connsiteY29" fmla="*/ 970156 h 1672683"/>
                <a:gd name="connsiteX30" fmla="*/ 1744074 w 2847787"/>
                <a:gd name="connsiteY30" fmla="*/ 869795 h 1672683"/>
                <a:gd name="connsiteX31" fmla="*/ 1777528 w 2847787"/>
                <a:gd name="connsiteY31" fmla="*/ 858644 h 1672683"/>
                <a:gd name="connsiteX32" fmla="*/ 1844435 w 2847787"/>
                <a:gd name="connsiteY32" fmla="*/ 802888 h 1672683"/>
                <a:gd name="connsiteX33" fmla="*/ 1877889 w 2847787"/>
                <a:gd name="connsiteY33" fmla="*/ 791737 h 1672683"/>
                <a:gd name="connsiteX34" fmla="*/ 1944796 w 2847787"/>
                <a:gd name="connsiteY34" fmla="*/ 747132 h 1672683"/>
                <a:gd name="connsiteX35" fmla="*/ 1978250 w 2847787"/>
                <a:gd name="connsiteY35" fmla="*/ 713678 h 1672683"/>
                <a:gd name="connsiteX36" fmla="*/ 2045157 w 2847787"/>
                <a:gd name="connsiteY36" fmla="*/ 669073 h 1672683"/>
                <a:gd name="connsiteX37" fmla="*/ 2100913 w 2847787"/>
                <a:gd name="connsiteY37" fmla="*/ 624468 h 1672683"/>
                <a:gd name="connsiteX38" fmla="*/ 2134367 w 2847787"/>
                <a:gd name="connsiteY38" fmla="*/ 613317 h 1672683"/>
                <a:gd name="connsiteX39" fmla="*/ 2190123 w 2847787"/>
                <a:gd name="connsiteY39" fmla="*/ 591015 h 1672683"/>
                <a:gd name="connsiteX40" fmla="*/ 2312786 w 2847787"/>
                <a:gd name="connsiteY40" fmla="*/ 568712 h 1672683"/>
                <a:gd name="connsiteX41" fmla="*/ 2390845 w 2847787"/>
                <a:gd name="connsiteY41" fmla="*/ 546410 h 1672683"/>
                <a:gd name="connsiteX42" fmla="*/ 2535810 w 2847787"/>
                <a:gd name="connsiteY42" fmla="*/ 512956 h 1672683"/>
                <a:gd name="connsiteX43" fmla="*/ 2647323 w 2847787"/>
                <a:gd name="connsiteY43" fmla="*/ 490654 h 1672683"/>
                <a:gd name="connsiteX44" fmla="*/ 2691928 w 2847787"/>
                <a:gd name="connsiteY44" fmla="*/ 457200 h 1672683"/>
                <a:gd name="connsiteX45" fmla="*/ 2736532 w 2847787"/>
                <a:gd name="connsiteY45" fmla="*/ 434898 h 1672683"/>
                <a:gd name="connsiteX46" fmla="*/ 2803440 w 2847787"/>
                <a:gd name="connsiteY46" fmla="*/ 367990 h 1672683"/>
                <a:gd name="connsiteX47" fmla="*/ 2814591 w 2847787"/>
                <a:gd name="connsiteY47" fmla="*/ 334537 h 1672683"/>
                <a:gd name="connsiteX48" fmla="*/ 2825742 w 2847787"/>
                <a:gd name="connsiteY48" fmla="*/ 211873 h 1672683"/>
                <a:gd name="connsiteX49" fmla="*/ 2781137 w 2847787"/>
                <a:gd name="connsiteY49" fmla="*/ 189571 h 1672683"/>
                <a:gd name="connsiteX50" fmla="*/ 2680776 w 2847787"/>
                <a:gd name="connsiteY50" fmla="*/ 156117 h 1672683"/>
                <a:gd name="connsiteX51" fmla="*/ 2468903 w 2847787"/>
                <a:gd name="connsiteY51" fmla="*/ 122663 h 1672683"/>
                <a:gd name="connsiteX52" fmla="*/ 2234728 w 2847787"/>
                <a:gd name="connsiteY52" fmla="*/ 89210 h 1672683"/>
                <a:gd name="connsiteX53" fmla="*/ 2034006 w 2847787"/>
                <a:gd name="connsiteY53" fmla="*/ 66907 h 1672683"/>
                <a:gd name="connsiteX54" fmla="*/ 1944796 w 2847787"/>
                <a:gd name="connsiteY54" fmla="*/ 55756 h 1672683"/>
                <a:gd name="connsiteX55" fmla="*/ 1688318 w 2847787"/>
                <a:gd name="connsiteY55" fmla="*/ 33454 h 1672683"/>
                <a:gd name="connsiteX56" fmla="*/ 2602717 w 2847787"/>
                <a:gd name="connsiteY56" fmla="*/ 0 h 1672683"/>
                <a:gd name="connsiteX57" fmla="*/ 1521050 w 2847787"/>
                <a:gd name="connsiteY57" fmla="*/ 11151 h 1672683"/>
                <a:gd name="connsiteX58" fmla="*/ 227508 w 2847787"/>
                <a:gd name="connsiteY58" fmla="*/ 22302 h 1672683"/>
                <a:gd name="connsiteX59" fmla="*/ 4484 w 2847787"/>
                <a:gd name="connsiteY59" fmla="*/ 66907 h 1672683"/>
                <a:gd name="connsiteX60" fmla="*/ 15635 w 2847787"/>
                <a:gd name="connsiteY60" fmla="*/ 178420 h 1672683"/>
                <a:gd name="connsiteX0" fmla="*/ 15635 w 2847787"/>
                <a:gd name="connsiteY0" fmla="*/ 167269 h 1661532"/>
                <a:gd name="connsiteX1" fmla="*/ 15635 w 2847787"/>
                <a:gd name="connsiteY1" fmla="*/ 167269 h 1661532"/>
                <a:gd name="connsiteX2" fmla="*/ 37937 w 2847787"/>
                <a:gd name="connsiteY2" fmla="*/ 490654 h 1661532"/>
                <a:gd name="connsiteX3" fmla="*/ 49089 w 2847787"/>
                <a:gd name="connsiteY3" fmla="*/ 602166 h 1661532"/>
                <a:gd name="connsiteX4" fmla="*/ 71391 w 2847787"/>
                <a:gd name="connsiteY4" fmla="*/ 1059366 h 1661532"/>
                <a:gd name="connsiteX5" fmla="*/ 82542 w 2847787"/>
                <a:gd name="connsiteY5" fmla="*/ 1193181 h 1661532"/>
                <a:gd name="connsiteX6" fmla="*/ 93693 w 2847787"/>
                <a:gd name="connsiteY6" fmla="*/ 1304693 h 1661532"/>
                <a:gd name="connsiteX7" fmla="*/ 104845 w 2847787"/>
                <a:gd name="connsiteY7" fmla="*/ 1505415 h 1661532"/>
                <a:gd name="connsiteX8" fmla="*/ 115996 w 2847787"/>
                <a:gd name="connsiteY8" fmla="*/ 1594625 h 1661532"/>
                <a:gd name="connsiteX9" fmla="*/ 138298 w 2847787"/>
                <a:gd name="connsiteY9" fmla="*/ 1628078 h 1661532"/>
                <a:gd name="connsiteX10" fmla="*/ 227508 w 2847787"/>
                <a:gd name="connsiteY10" fmla="*/ 1661532 h 1661532"/>
                <a:gd name="connsiteX11" fmla="*/ 695859 w 2847787"/>
                <a:gd name="connsiteY11" fmla="*/ 1639229 h 1661532"/>
                <a:gd name="connsiteX12" fmla="*/ 918884 w 2847787"/>
                <a:gd name="connsiteY12" fmla="*/ 1616927 h 1661532"/>
                <a:gd name="connsiteX13" fmla="*/ 963489 w 2847787"/>
                <a:gd name="connsiteY13" fmla="*/ 1594625 h 1661532"/>
                <a:gd name="connsiteX14" fmla="*/ 996942 w 2847787"/>
                <a:gd name="connsiteY14" fmla="*/ 1561171 h 1661532"/>
                <a:gd name="connsiteX15" fmla="*/ 1164210 w 2847787"/>
                <a:gd name="connsiteY15" fmla="*/ 1527717 h 1661532"/>
                <a:gd name="connsiteX16" fmla="*/ 1253420 w 2847787"/>
                <a:gd name="connsiteY16" fmla="*/ 1483112 h 1661532"/>
                <a:gd name="connsiteX17" fmla="*/ 1264571 w 2847787"/>
                <a:gd name="connsiteY17" fmla="*/ 1449659 h 1661532"/>
                <a:gd name="connsiteX18" fmla="*/ 1320328 w 2847787"/>
                <a:gd name="connsiteY18" fmla="*/ 1393903 h 1661532"/>
                <a:gd name="connsiteX19" fmla="*/ 1353781 w 2847787"/>
                <a:gd name="connsiteY19" fmla="*/ 1360449 h 1661532"/>
                <a:gd name="connsiteX20" fmla="*/ 1387235 w 2847787"/>
                <a:gd name="connsiteY20" fmla="*/ 1326995 h 1661532"/>
                <a:gd name="connsiteX21" fmla="*/ 1409537 w 2847787"/>
                <a:gd name="connsiteY21" fmla="*/ 1293542 h 1661532"/>
                <a:gd name="connsiteX22" fmla="*/ 1476445 w 2847787"/>
                <a:gd name="connsiteY22" fmla="*/ 1226634 h 1661532"/>
                <a:gd name="connsiteX23" fmla="*/ 1498747 w 2847787"/>
                <a:gd name="connsiteY23" fmla="*/ 1182029 h 1661532"/>
                <a:gd name="connsiteX24" fmla="*/ 1521050 w 2847787"/>
                <a:gd name="connsiteY24" fmla="*/ 1159727 h 1661532"/>
                <a:gd name="connsiteX25" fmla="*/ 1543352 w 2847787"/>
                <a:gd name="connsiteY25" fmla="*/ 1126273 h 1661532"/>
                <a:gd name="connsiteX26" fmla="*/ 1576806 w 2847787"/>
                <a:gd name="connsiteY26" fmla="*/ 1081669 h 1661532"/>
                <a:gd name="connsiteX27" fmla="*/ 1610259 w 2847787"/>
                <a:gd name="connsiteY27" fmla="*/ 1025912 h 1661532"/>
                <a:gd name="connsiteX28" fmla="*/ 1621410 w 2847787"/>
                <a:gd name="connsiteY28" fmla="*/ 992459 h 1661532"/>
                <a:gd name="connsiteX29" fmla="*/ 1654864 w 2847787"/>
                <a:gd name="connsiteY29" fmla="*/ 959005 h 1661532"/>
                <a:gd name="connsiteX30" fmla="*/ 1744074 w 2847787"/>
                <a:gd name="connsiteY30" fmla="*/ 858644 h 1661532"/>
                <a:gd name="connsiteX31" fmla="*/ 1777528 w 2847787"/>
                <a:gd name="connsiteY31" fmla="*/ 847493 h 1661532"/>
                <a:gd name="connsiteX32" fmla="*/ 1844435 w 2847787"/>
                <a:gd name="connsiteY32" fmla="*/ 791737 h 1661532"/>
                <a:gd name="connsiteX33" fmla="*/ 1877889 w 2847787"/>
                <a:gd name="connsiteY33" fmla="*/ 780586 h 1661532"/>
                <a:gd name="connsiteX34" fmla="*/ 1944796 w 2847787"/>
                <a:gd name="connsiteY34" fmla="*/ 735981 h 1661532"/>
                <a:gd name="connsiteX35" fmla="*/ 1978250 w 2847787"/>
                <a:gd name="connsiteY35" fmla="*/ 702527 h 1661532"/>
                <a:gd name="connsiteX36" fmla="*/ 2045157 w 2847787"/>
                <a:gd name="connsiteY36" fmla="*/ 657922 h 1661532"/>
                <a:gd name="connsiteX37" fmla="*/ 2100913 w 2847787"/>
                <a:gd name="connsiteY37" fmla="*/ 613317 h 1661532"/>
                <a:gd name="connsiteX38" fmla="*/ 2134367 w 2847787"/>
                <a:gd name="connsiteY38" fmla="*/ 602166 h 1661532"/>
                <a:gd name="connsiteX39" fmla="*/ 2190123 w 2847787"/>
                <a:gd name="connsiteY39" fmla="*/ 579864 h 1661532"/>
                <a:gd name="connsiteX40" fmla="*/ 2312786 w 2847787"/>
                <a:gd name="connsiteY40" fmla="*/ 557561 h 1661532"/>
                <a:gd name="connsiteX41" fmla="*/ 2390845 w 2847787"/>
                <a:gd name="connsiteY41" fmla="*/ 535259 h 1661532"/>
                <a:gd name="connsiteX42" fmla="*/ 2535810 w 2847787"/>
                <a:gd name="connsiteY42" fmla="*/ 501805 h 1661532"/>
                <a:gd name="connsiteX43" fmla="*/ 2647323 w 2847787"/>
                <a:gd name="connsiteY43" fmla="*/ 479503 h 1661532"/>
                <a:gd name="connsiteX44" fmla="*/ 2691928 w 2847787"/>
                <a:gd name="connsiteY44" fmla="*/ 446049 h 1661532"/>
                <a:gd name="connsiteX45" fmla="*/ 2736532 w 2847787"/>
                <a:gd name="connsiteY45" fmla="*/ 423747 h 1661532"/>
                <a:gd name="connsiteX46" fmla="*/ 2803440 w 2847787"/>
                <a:gd name="connsiteY46" fmla="*/ 356839 h 1661532"/>
                <a:gd name="connsiteX47" fmla="*/ 2814591 w 2847787"/>
                <a:gd name="connsiteY47" fmla="*/ 323386 h 1661532"/>
                <a:gd name="connsiteX48" fmla="*/ 2825742 w 2847787"/>
                <a:gd name="connsiteY48" fmla="*/ 200722 h 1661532"/>
                <a:gd name="connsiteX49" fmla="*/ 2781137 w 2847787"/>
                <a:gd name="connsiteY49" fmla="*/ 178420 h 1661532"/>
                <a:gd name="connsiteX50" fmla="*/ 2680776 w 2847787"/>
                <a:gd name="connsiteY50" fmla="*/ 144966 h 1661532"/>
                <a:gd name="connsiteX51" fmla="*/ 2468903 w 2847787"/>
                <a:gd name="connsiteY51" fmla="*/ 111512 h 1661532"/>
                <a:gd name="connsiteX52" fmla="*/ 2234728 w 2847787"/>
                <a:gd name="connsiteY52" fmla="*/ 78059 h 1661532"/>
                <a:gd name="connsiteX53" fmla="*/ 2034006 w 2847787"/>
                <a:gd name="connsiteY53" fmla="*/ 55756 h 1661532"/>
                <a:gd name="connsiteX54" fmla="*/ 1944796 w 2847787"/>
                <a:gd name="connsiteY54" fmla="*/ 44605 h 1661532"/>
                <a:gd name="connsiteX55" fmla="*/ 1688318 w 2847787"/>
                <a:gd name="connsiteY55" fmla="*/ 22303 h 1661532"/>
                <a:gd name="connsiteX56" fmla="*/ 1521050 w 2847787"/>
                <a:gd name="connsiteY56" fmla="*/ 0 h 1661532"/>
                <a:gd name="connsiteX57" fmla="*/ 227508 w 2847787"/>
                <a:gd name="connsiteY57" fmla="*/ 11151 h 1661532"/>
                <a:gd name="connsiteX58" fmla="*/ 4484 w 2847787"/>
                <a:gd name="connsiteY58" fmla="*/ 55756 h 1661532"/>
                <a:gd name="connsiteX59" fmla="*/ 15635 w 2847787"/>
                <a:gd name="connsiteY59" fmla="*/ 167269 h 1661532"/>
                <a:gd name="connsiteX0" fmla="*/ 15635 w 2847787"/>
                <a:gd name="connsiteY0" fmla="*/ 167269 h 1661532"/>
                <a:gd name="connsiteX1" fmla="*/ 15635 w 2847787"/>
                <a:gd name="connsiteY1" fmla="*/ 167269 h 1661532"/>
                <a:gd name="connsiteX2" fmla="*/ 37937 w 2847787"/>
                <a:gd name="connsiteY2" fmla="*/ 490654 h 1661532"/>
                <a:gd name="connsiteX3" fmla="*/ 49089 w 2847787"/>
                <a:gd name="connsiteY3" fmla="*/ 602166 h 1661532"/>
                <a:gd name="connsiteX4" fmla="*/ 71391 w 2847787"/>
                <a:gd name="connsiteY4" fmla="*/ 1059366 h 1661532"/>
                <a:gd name="connsiteX5" fmla="*/ 82542 w 2847787"/>
                <a:gd name="connsiteY5" fmla="*/ 1193181 h 1661532"/>
                <a:gd name="connsiteX6" fmla="*/ 93693 w 2847787"/>
                <a:gd name="connsiteY6" fmla="*/ 1304693 h 1661532"/>
                <a:gd name="connsiteX7" fmla="*/ 104845 w 2847787"/>
                <a:gd name="connsiteY7" fmla="*/ 1505415 h 1661532"/>
                <a:gd name="connsiteX8" fmla="*/ 115996 w 2847787"/>
                <a:gd name="connsiteY8" fmla="*/ 1594625 h 1661532"/>
                <a:gd name="connsiteX9" fmla="*/ 138298 w 2847787"/>
                <a:gd name="connsiteY9" fmla="*/ 1628078 h 1661532"/>
                <a:gd name="connsiteX10" fmla="*/ 227508 w 2847787"/>
                <a:gd name="connsiteY10" fmla="*/ 1661532 h 1661532"/>
                <a:gd name="connsiteX11" fmla="*/ 695859 w 2847787"/>
                <a:gd name="connsiteY11" fmla="*/ 1639229 h 1661532"/>
                <a:gd name="connsiteX12" fmla="*/ 918884 w 2847787"/>
                <a:gd name="connsiteY12" fmla="*/ 1616927 h 1661532"/>
                <a:gd name="connsiteX13" fmla="*/ 963489 w 2847787"/>
                <a:gd name="connsiteY13" fmla="*/ 1594625 h 1661532"/>
                <a:gd name="connsiteX14" fmla="*/ 996942 w 2847787"/>
                <a:gd name="connsiteY14" fmla="*/ 1561171 h 1661532"/>
                <a:gd name="connsiteX15" fmla="*/ 1164210 w 2847787"/>
                <a:gd name="connsiteY15" fmla="*/ 1527717 h 1661532"/>
                <a:gd name="connsiteX16" fmla="*/ 1253420 w 2847787"/>
                <a:gd name="connsiteY16" fmla="*/ 1483112 h 1661532"/>
                <a:gd name="connsiteX17" fmla="*/ 1264571 w 2847787"/>
                <a:gd name="connsiteY17" fmla="*/ 1449659 h 1661532"/>
                <a:gd name="connsiteX18" fmla="*/ 1320328 w 2847787"/>
                <a:gd name="connsiteY18" fmla="*/ 1393903 h 1661532"/>
                <a:gd name="connsiteX19" fmla="*/ 1353781 w 2847787"/>
                <a:gd name="connsiteY19" fmla="*/ 1360449 h 1661532"/>
                <a:gd name="connsiteX20" fmla="*/ 1387235 w 2847787"/>
                <a:gd name="connsiteY20" fmla="*/ 1326995 h 1661532"/>
                <a:gd name="connsiteX21" fmla="*/ 1409537 w 2847787"/>
                <a:gd name="connsiteY21" fmla="*/ 1293542 h 1661532"/>
                <a:gd name="connsiteX22" fmla="*/ 1476445 w 2847787"/>
                <a:gd name="connsiteY22" fmla="*/ 1226634 h 1661532"/>
                <a:gd name="connsiteX23" fmla="*/ 1498747 w 2847787"/>
                <a:gd name="connsiteY23" fmla="*/ 1182029 h 1661532"/>
                <a:gd name="connsiteX24" fmla="*/ 1521050 w 2847787"/>
                <a:gd name="connsiteY24" fmla="*/ 1159727 h 1661532"/>
                <a:gd name="connsiteX25" fmla="*/ 1543352 w 2847787"/>
                <a:gd name="connsiteY25" fmla="*/ 1126273 h 1661532"/>
                <a:gd name="connsiteX26" fmla="*/ 1576806 w 2847787"/>
                <a:gd name="connsiteY26" fmla="*/ 1081669 h 1661532"/>
                <a:gd name="connsiteX27" fmla="*/ 1610259 w 2847787"/>
                <a:gd name="connsiteY27" fmla="*/ 1025912 h 1661532"/>
                <a:gd name="connsiteX28" fmla="*/ 1621410 w 2847787"/>
                <a:gd name="connsiteY28" fmla="*/ 992459 h 1661532"/>
                <a:gd name="connsiteX29" fmla="*/ 1654864 w 2847787"/>
                <a:gd name="connsiteY29" fmla="*/ 959005 h 1661532"/>
                <a:gd name="connsiteX30" fmla="*/ 1744074 w 2847787"/>
                <a:gd name="connsiteY30" fmla="*/ 858644 h 1661532"/>
                <a:gd name="connsiteX31" fmla="*/ 1777528 w 2847787"/>
                <a:gd name="connsiteY31" fmla="*/ 847493 h 1661532"/>
                <a:gd name="connsiteX32" fmla="*/ 1844435 w 2847787"/>
                <a:gd name="connsiteY32" fmla="*/ 791737 h 1661532"/>
                <a:gd name="connsiteX33" fmla="*/ 1877889 w 2847787"/>
                <a:gd name="connsiteY33" fmla="*/ 780586 h 1661532"/>
                <a:gd name="connsiteX34" fmla="*/ 1944796 w 2847787"/>
                <a:gd name="connsiteY34" fmla="*/ 735981 h 1661532"/>
                <a:gd name="connsiteX35" fmla="*/ 1978250 w 2847787"/>
                <a:gd name="connsiteY35" fmla="*/ 702527 h 1661532"/>
                <a:gd name="connsiteX36" fmla="*/ 2045157 w 2847787"/>
                <a:gd name="connsiteY36" fmla="*/ 657922 h 1661532"/>
                <a:gd name="connsiteX37" fmla="*/ 2100913 w 2847787"/>
                <a:gd name="connsiteY37" fmla="*/ 613317 h 1661532"/>
                <a:gd name="connsiteX38" fmla="*/ 2134367 w 2847787"/>
                <a:gd name="connsiteY38" fmla="*/ 602166 h 1661532"/>
                <a:gd name="connsiteX39" fmla="*/ 2190123 w 2847787"/>
                <a:gd name="connsiteY39" fmla="*/ 579864 h 1661532"/>
                <a:gd name="connsiteX40" fmla="*/ 2312786 w 2847787"/>
                <a:gd name="connsiteY40" fmla="*/ 557561 h 1661532"/>
                <a:gd name="connsiteX41" fmla="*/ 2390845 w 2847787"/>
                <a:gd name="connsiteY41" fmla="*/ 535259 h 1661532"/>
                <a:gd name="connsiteX42" fmla="*/ 2535810 w 2847787"/>
                <a:gd name="connsiteY42" fmla="*/ 501805 h 1661532"/>
                <a:gd name="connsiteX43" fmla="*/ 2647323 w 2847787"/>
                <a:gd name="connsiteY43" fmla="*/ 479503 h 1661532"/>
                <a:gd name="connsiteX44" fmla="*/ 2691928 w 2847787"/>
                <a:gd name="connsiteY44" fmla="*/ 446049 h 1661532"/>
                <a:gd name="connsiteX45" fmla="*/ 2736532 w 2847787"/>
                <a:gd name="connsiteY45" fmla="*/ 423747 h 1661532"/>
                <a:gd name="connsiteX46" fmla="*/ 2803440 w 2847787"/>
                <a:gd name="connsiteY46" fmla="*/ 356839 h 1661532"/>
                <a:gd name="connsiteX47" fmla="*/ 2814591 w 2847787"/>
                <a:gd name="connsiteY47" fmla="*/ 323386 h 1661532"/>
                <a:gd name="connsiteX48" fmla="*/ 2825742 w 2847787"/>
                <a:gd name="connsiteY48" fmla="*/ 200722 h 1661532"/>
                <a:gd name="connsiteX49" fmla="*/ 2781137 w 2847787"/>
                <a:gd name="connsiteY49" fmla="*/ 178420 h 1661532"/>
                <a:gd name="connsiteX50" fmla="*/ 2680776 w 2847787"/>
                <a:gd name="connsiteY50" fmla="*/ 144966 h 1661532"/>
                <a:gd name="connsiteX51" fmla="*/ 2468903 w 2847787"/>
                <a:gd name="connsiteY51" fmla="*/ 111512 h 1661532"/>
                <a:gd name="connsiteX52" fmla="*/ 2234728 w 2847787"/>
                <a:gd name="connsiteY52" fmla="*/ 78059 h 1661532"/>
                <a:gd name="connsiteX53" fmla="*/ 2034006 w 2847787"/>
                <a:gd name="connsiteY53" fmla="*/ 55756 h 1661532"/>
                <a:gd name="connsiteX54" fmla="*/ 1944796 w 2847787"/>
                <a:gd name="connsiteY54" fmla="*/ 44605 h 1661532"/>
                <a:gd name="connsiteX55" fmla="*/ 1521050 w 2847787"/>
                <a:gd name="connsiteY55" fmla="*/ 0 h 1661532"/>
                <a:gd name="connsiteX56" fmla="*/ 227508 w 2847787"/>
                <a:gd name="connsiteY56" fmla="*/ 11151 h 1661532"/>
                <a:gd name="connsiteX57" fmla="*/ 4484 w 2847787"/>
                <a:gd name="connsiteY57" fmla="*/ 55756 h 1661532"/>
                <a:gd name="connsiteX58" fmla="*/ 15635 w 2847787"/>
                <a:gd name="connsiteY58" fmla="*/ 167269 h 1661532"/>
                <a:gd name="connsiteX0" fmla="*/ 15635 w 2829750"/>
                <a:gd name="connsiteY0" fmla="*/ 167269 h 1661532"/>
                <a:gd name="connsiteX1" fmla="*/ 15635 w 2829750"/>
                <a:gd name="connsiteY1" fmla="*/ 167269 h 1661532"/>
                <a:gd name="connsiteX2" fmla="*/ 37937 w 2829750"/>
                <a:gd name="connsiteY2" fmla="*/ 490654 h 1661532"/>
                <a:gd name="connsiteX3" fmla="*/ 49089 w 2829750"/>
                <a:gd name="connsiteY3" fmla="*/ 602166 h 1661532"/>
                <a:gd name="connsiteX4" fmla="*/ 71391 w 2829750"/>
                <a:gd name="connsiteY4" fmla="*/ 1059366 h 1661532"/>
                <a:gd name="connsiteX5" fmla="*/ 82542 w 2829750"/>
                <a:gd name="connsiteY5" fmla="*/ 1193181 h 1661532"/>
                <a:gd name="connsiteX6" fmla="*/ 93693 w 2829750"/>
                <a:gd name="connsiteY6" fmla="*/ 1304693 h 1661532"/>
                <a:gd name="connsiteX7" fmla="*/ 104845 w 2829750"/>
                <a:gd name="connsiteY7" fmla="*/ 1505415 h 1661532"/>
                <a:gd name="connsiteX8" fmla="*/ 115996 w 2829750"/>
                <a:gd name="connsiteY8" fmla="*/ 1594625 h 1661532"/>
                <a:gd name="connsiteX9" fmla="*/ 138298 w 2829750"/>
                <a:gd name="connsiteY9" fmla="*/ 1628078 h 1661532"/>
                <a:gd name="connsiteX10" fmla="*/ 227508 w 2829750"/>
                <a:gd name="connsiteY10" fmla="*/ 1661532 h 1661532"/>
                <a:gd name="connsiteX11" fmla="*/ 695859 w 2829750"/>
                <a:gd name="connsiteY11" fmla="*/ 1639229 h 1661532"/>
                <a:gd name="connsiteX12" fmla="*/ 918884 w 2829750"/>
                <a:gd name="connsiteY12" fmla="*/ 1616927 h 1661532"/>
                <a:gd name="connsiteX13" fmla="*/ 963489 w 2829750"/>
                <a:gd name="connsiteY13" fmla="*/ 1594625 h 1661532"/>
                <a:gd name="connsiteX14" fmla="*/ 996942 w 2829750"/>
                <a:gd name="connsiteY14" fmla="*/ 1561171 h 1661532"/>
                <a:gd name="connsiteX15" fmla="*/ 1164210 w 2829750"/>
                <a:gd name="connsiteY15" fmla="*/ 1527717 h 1661532"/>
                <a:gd name="connsiteX16" fmla="*/ 1253420 w 2829750"/>
                <a:gd name="connsiteY16" fmla="*/ 1483112 h 1661532"/>
                <a:gd name="connsiteX17" fmla="*/ 1264571 w 2829750"/>
                <a:gd name="connsiteY17" fmla="*/ 1449659 h 1661532"/>
                <a:gd name="connsiteX18" fmla="*/ 1320328 w 2829750"/>
                <a:gd name="connsiteY18" fmla="*/ 1393903 h 1661532"/>
                <a:gd name="connsiteX19" fmla="*/ 1353781 w 2829750"/>
                <a:gd name="connsiteY19" fmla="*/ 1360449 h 1661532"/>
                <a:gd name="connsiteX20" fmla="*/ 1387235 w 2829750"/>
                <a:gd name="connsiteY20" fmla="*/ 1326995 h 1661532"/>
                <a:gd name="connsiteX21" fmla="*/ 1409537 w 2829750"/>
                <a:gd name="connsiteY21" fmla="*/ 1293542 h 1661532"/>
                <a:gd name="connsiteX22" fmla="*/ 1476445 w 2829750"/>
                <a:gd name="connsiteY22" fmla="*/ 1226634 h 1661532"/>
                <a:gd name="connsiteX23" fmla="*/ 1498747 w 2829750"/>
                <a:gd name="connsiteY23" fmla="*/ 1182029 h 1661532"/>
                <a:gd name="connsiteX24" fmla="*/ 1521050 w 2829750"/>
                <a:gd name="connsiteY24" fmla="*/ 1159727 h 1661532"/>
                <a:gd name="connsiteX25" fmla="*/ 1543352 w 2829750"/>
                <a:gd name="connsiteY25" fmla="*/ 1126273 h 1661532"/>
                <a:gd name="connsiteX26" fmla="*/ 1576806 w 2829750"/>
                <a:gd name="connsiteY26" fmla="*/ 1081669 h 1661532"/>
                <a:gd name="connsiteX27" fmla="*/ 1610259 w 2829750"/>
                <a:gd name="connsiteY27" fmla="*/ 1025912 h 1661532"/>
                <a:gd name="connsiteX28" fmla="*/ 1621410 w 2829750"/>
                <a:gd name="connsiteY28" fmla="*/ 992459 h 1661532"/>
                <a:gd name="connsiteX29" fmla="*/ 1654864 w 2829750"/>
                <a:gd name="connsiteY29" fmla="*/ 959005 h 1661532"/>
                <a:gd name="connsiteX30" fmla="*/ 1744074 w 2829750"/>
                <a:gd name="connsiteY30" fmla="*/ 858644 h 1661532"/>
                <a:gd name="connsiteX31" fmla="*/ 1777528 w 2829750"/>
                <a:gd name="connsiteY31" fmla="*/ 847493 h 1661532"/>
                <a:gd name="connsiteX32" fmla="*/ 1844435 w 2829750"/>
                <a:gd name="connsiteY32" fmla="*/ 791737 h 1661532"/>
                <a:gd name="connsiteX33" fmla="*/ 1877889 w 2829750"/>
                <a:gd name="connsiteY33" fmla="*/ 780586 h 1661532"/>
                <a:gd name="connsiteX34" fmla="*/ 1944796 w 2829750"/>
                <a:gd name="connsiteY34" fmla="*/ 735981 h 1661532"/>
                <a:gd name="connsiteX35" fmla="*/ 1978250 w 2829750"/>
                <a:gd name="connsiteY35" fmla="*/ 702527 h 1661532"/>
                <a:gd name="connsiteX36" fmla="*/ 2045157 w 2829750"/>
                <a:gd name="connsiteY36" fmla="*/ 657922 h 1661532"/>
                <a:gd name="connsiteX37" fmla="*/ 2100913 w 2829750"/>
                <a:gd name="connsiteY37" fmla="*/ 613317 h 1661532"/>
                <a:gd name="connsiteX38" fmla="*/ 2134367 w 2829750"/>
                <a:gd name="connsiteY38" fmla="*/ 602166 h 1661532"/>
                <a:gd name="connsiteX39" fmla="*/ 2190123 w 2829750"/>
                <a:gd name="connsiteY39" fmla="*/ 579864 h 1661532"/>
                <a:gd name="connsiteX40" fmla="*/ 2312786 w 2829750"/>
                <a:gd name="connsiteY40" fmla="*/ 557561 h 1661532"/>
                <a:gd name="connsiteX41" fmla="*/ 2390845 w 2829750"/>
                <a:gd name="connsiteY41" fmla="*/ 535259 h 1661532"/>
                <a:gd name="connsiteX42" fmla="*/ 2535810 w 2829750"/>
                <a:gd name="connsiteY42" fmla="*/ 501805 h 1661532"/>
                <a:gd name="connsiteX43" fmla="*/ 2647323 w 2829750"/>
                <a:gd name="connsiteY43" fmla="*/ 479503 h 1661532"/>
                <a:gd name="connsiteX44" fmla="*/ 2691928 w 2829750"/>
                <a:gd name="connsiteY44" fmla="*/ 446049 h 1661532"/>
                <a:gd name="connsiteX45" fmla="*/ 2736532 w 2829750"/>
                <a:gd name="connsiteY45" fmla="*/ 423747 h 1661532"/>
                <a:gd name="connsiteX46" fmla="*/ 2803440 w 2829750"/>
                <a:gd name="connsiteY46" fmla="*/ 356839 h 1661532"/>
                <a:gd name="connsiteX47" fmla="*/ 2814591 w 2829750"/>
                <a:gd name="connsiteY47" fmla="*/ 323386 h 1661532"/>
                <a:gd name="connsiteX48" fmla="*/ 2825742 w 2829750"/>
                <a:gd name="connsiteY48" fmla="*/ 200722 h 1661532"/>
                <a:gd name="connsiteX49" fmla="*/ 2814590 w 2829750"/>
                <a:gd name="connsiteY49" fmla="*/ 55756 h 1661532"/>
                <a:gd name="connsiteX50" fmla="*/ 2680776 w 2829750"/>
                <a:gd name="connsiteY50" fmla="*/ 144966 h 1661532"/>
                <a:gd name="connsiteX51" fmla="*/ 2468903 w 2829750"/>
                <a:gd name="connsiteY51" fmla="*/ 111512 h 1661532"/>
                <a:gd name="connsiteX52" fmla="*/ 2234728 w 2829750"/>
                <a:gd name="connsiteY52" fmla="*/ 78059 h 1661532"/>
                <a:gd name="connsiteX53" fmla="*/ 2034006 w 2829750"/>
                <a:gd name="connsiteY53" fmla="*/ 55756 h 1661532"/>
                <a:gd name="connsiteX54" fmla="*/ 1944796 w 2829750"/>
                <a:gd name="connsiteY54" fmla="*/ 44605 h 1661532"/>
                <a:gd name="connsiteX55" fmla="*/ 1521050 w 2829750"/>
                <a:gd name="connsiteY55" fmla="*/ 0 h 1661532"/>
                <a:gd name="connsiteX56" fmla="*/ 227508 w 2829750"/>
                <a:gd name="connsiteY56" fmla="*/ 11151 h 1661532"/>
                <a:gd name="connsiteX57" fmla="*/ 4484 w 2829750"/>
                <a:gd name="connsiteY57" fmla="*/ 55756 h 1661532"/>
                <a:gd name="connsiteX58" fmla="*/ 15635 w 2829750"/>
                <a:gd name="connsiteY58" fmla="*/ 167269 h 1661532"/>
                <a:gd name="connsiteX0" fmla="*/ 15635 w 2844259"/>
                <a:gd name="connsiteY0" fmla="*/ 167269 h 1661532"/>
                <a:gd name="connsiteX1" fmla="*/ 15635 w 2844259"/>
                <a:gd name="connsiteY1" fmla="*/ 167269 h 1661532"/>
                <a:gd name="connsiteX2" fmla="*/ 37937 w 2844259"/>
                <a:gd name="connsiteY2" fmla="*/ 490654 h 1661532"/>
                <a:gd name="connsiteX3" fmla="*/ 49089 w 2844259"/>
                <a:gd name="connsiteY3" fmla="*/ 602166 h 1661532"/>
                <a:gd name="connsiteX4" fmla="*/ 71391 w 2844259"/>
                <a:gd name="connsiteY4" fmla="*/ 1059366 h 1661532"/>
                <a:gd name="connsiteX5" fmla="*/ 82542 w 2844259"/>
                <a:gd name="connsiteY5" fmla="*/ 1193181 h 1661532"/>
                <a:gd name="connsiteX6" fmla="*/ 93693 w 2844259"/>
                <a:gd name="connsiteY6" fmla="*/ 1304693 h 1661532"/>
                <a:gd name="connsiteX7" fmla="*/ 104845 w 2844259"/>
                <a:gd name="connsiteY7" fmla="*/ 1505415 h 1661532"/>
                <a:gd name="connsiteX8" fmla="*/ 115996 w 2844259"/>
                <a:gd name="connsiteY8" fmla="*/ 1594625 h 1661532"/>
                <a:gd name="connsiteX9" fmla="*/ 138298 w 2844259"/>
                <a:gd name="connsiteY9" fmla="*/ 1628078 h 1661532"/>
                <a:gd name="connsiteX10" fmla="*/ 227508 w 2844259"/>
                <a:gd name="connsiteY10" fmla="*/ 1661532 h 1661532"/>
                <a:gd name="connsiteX11" fmla="*/ 695859 w 2844259"/>
                <a:gd name="connsiteY11" fmla="*/ 1639229 h 1661532"/>
                <a:gd name="connsiteX12" fmla="*/ 918884 w 2844259"/>
                <a:gd name="connsiteY12" fmla="*/ 1616927 h 1661532"/>
                <a:gd name="connsiteX13" fmla="*/ 963489 w 2844259"/>
                <a:gd name="connsiteY13" fmla="*/ 1594625 h 1661532"/>
                <a:gd name="connsiteX14" fmla="*/ 996942 w 2844259"/>
                <a:gd name="connsiteY14" fmla="*/ 1561171 h 1661532"/>
                <a:gd name="connsiteX15" fmla="*/ 1164210 w 2844259"/>
                <a:gd name="connsiteY15" fmla="*/ 1527717 h 1661532"/>
                <a:gd name="connsiteX16" fmla="*/ 1253420 w 2844259"/>
                <a:gd name="connsiteY16" fmla="*/ 1483112 h 1661532"/>
                <a:gd name="connsiteX17" fmla="*/ 1264571 w 2844259"/>
                <a:gd name="connsiteY17" fmla="*/ 1449659 h 1661532"/>
                <a:gd name="connsiteX18" fmla="*/ 1320328 w 2844259"/>
                <a:gd name="connsiteY18" fmla="*/ 1393903 h 1661532"/>
                <a:gd name="connsiteX19" fmla="*/ 1353781 w 2844259"/>
                <a:gd name="connsiteY19" fmla="*/ 1360449 h 1661532"/>
                <a:gd name="connsiteX20" fmla="*/ 1387235 w 2844259"/>
                <a:gd name="connsiteY20" fmla="*/ 1326995 h 1661532"/>
                <a:gd name="connsiteX21" fmla="*/ 1409537 w 2844259"/>
                <a:gd name="connsiteY21" fmla="*/ 1293542 h 1661532"/>
                <a:gd name="connsiteX22" fmla="*/ 1476445 w 2844259"/>
                <a:gd name="connsiteY22" fmla="*/ 1226634 h 1661532"/>
                <a:gd name="connsiteX23" fmla="*/ 1498747 w 2844259"/>
                <a:gd name="connsiteY23" fmla="*/ 1182029 h 1661532"/>
                <a:gd name="connsiteX24" fmla="*/ 1521050 w 2844259"/>
                <a:gd name="connsiteY24" fmla="*/ 1159727 h 1661532"/>
                <a:gd name="connsiteX25" fmla="*/ 1543352 w 2844259"/>
                <a:gd name="connsiteY25" fmla="*/ 1126273 h 1661532"/>
                <a:gd name="connsiteX26" fmla="*/ 1576806 w 2844259"/>
                <a:gd name="connsiteY26" fmla="*/ 1081669 h 1661532"/>
                <a:gd name="connsiteX27" fmla="*/ 1610259 w 2844259"/>
                <a:gd name="connsiteY27" fmla="*/ 1025912 h 1661532"/>
                <a:gd name="connsiteX28" fmla="*/ 1621410 w 2844259"/>
                <a:gd name="connsiteY28" fmla="*/ 992459 h 1661532"/>
                <a:gd name="connsiteX29" fmla="*/ 1654864 w 2844259"/>
                <a:gd name="connsiteY29" fmla="*/ 959005 h 1661532"/>
                <a:gd name="connsiteX30" fmla="*/ 1744074 w 2844259"/>
                <a:gd name="connsiteY30" fmla="*/ 858644 h 1661532"/>
                <a:gd name="connsiteX31" fmla="*/ 1777528 w 2844259"/>
                <a:gd name="connsiteY31" fmla="*/ 847493 h 1661532"/>
                <a:gd name="connsiteX32" fmla="*/ 1844435 w 2844259"/>
                <a:gd name="connsiteY32" fmla="*/ 791737 h 1661532"/>
                <a:gd name="connsiteX33" fmla="*/ 1877889 w 2844259"/>
                <a:gd name="connsiteY33" fmla="*/ 780586 h 1661532"/>
                <a:gd name="connsiteX34" fmla="*/ 1944796 w 2844259"/>
                <a:gd name="connsiteY34" fmla="*/ 735981 h 1661532"/>
                <a:gd name="connsiteX35" fmla="*/ 1978250 w 2844259"/>
                <a:gd name="connsiteY35" fmla="*/ 702527 h 1661532"/>
                <a:gd name="connsiteX36" fmla="*/ 2045157 w 2844259"/>
                <a:gd name="connsiteY36" fmla="*/ 657922 h 1661532"/>
                <a:gd name="connsiteX37" fmla="*/ 2100913 w 2844259"/>
                <a:gd name="connsiteY37" fmla="*/ 613317 h 1661532"/>
                <a:gd name="connsiteX38" fmla="*/ 2134367 w 2844259"/>
                <a:gd name="connsiteY38" fmla="*/ 602166 h 1661532"/>
                <a:gd name="connsiteX39" fmla="*/ 2190123 w 2844259"/>
                <a:gd name="connsiteY39" fmla="*/ 579864 h 1661532"/>
                <a:gd name="connsiteX40" fmla="*/ 2312786 w 2844259"/>
                <a:gd name="connsiteY40" fmla="*/ 557561 h 1661532"/>
                <a:gd name="connsiteX41" fmla="*/ 2390845 w 2844259"/>
                <a:gd name="connsiteY41" fmla="*/ 535259 h 1661532"/>
                <a:gd name="connsiteX42" fmla="*/ 2535810 w 2844259"/>
                <a:gd name="connsiteY42" fmla="*/ 501805 h 1661532"/>
                <a:gd name="connsiteX43" fmla="*/ 2647323 w 2844259"/>
                <a:gd name="connsiteY43" fmla="*/ 479503 h 1661532"/>
                <a:gd name="connsiteX44" fmla="*/ 2691928 w 2844259"/>
                <a:gd name="connsiteY44" fmla="*/ 446049 h 1661532"/>
                <a:gd name="connsiteX45" fmla="*/ 2736532 w 2844259"/>
                <a:gd name="connsiteY45" fmla="*/ 423747 h 1661532"/>
                <a:gd name="connsiteX46" fmla="*/ 2803440 w 2844259"/>
                <a:gd name="connsiteY46" fmla="*/ 356839 h 1661532"/>
                <a:gd name="connsiteX47" fmla="*/ 2814591 w 2844259"/>
                <a:gd name="connsiteY47" fmla="*/ 323386 h 1661532"/>
                <a:gd name="connsiteX48" fmla="*/ 2825742 w 2844259"/>
                <a:gd name="connsiteY48" fmla="*/ 200722 h 1661532"/>
                <a:gd name="connsiteX49" fmla="*/ 2814590 w 2844259"/>
                <a:gd name="connsiteY49" fmla="*/ 55756 h 1661532"/>
                <a:gd name="connsiteX50" fmla="*/ 2468903 w 2844259"/>
                <a:gd name="connsiteY50" fmla="*/ 111512 h 1661532"/>
                <a:gd name="connsiteX51" fmla="*/ 2234728 w 2844259"/>
                <a:gd name="connsiteY51" fmla="*/ 78059 h 1661532"/>
                <a:gd name="connsiteX52" fmla="*/ 2034006 w 2844259"/>
                <a:gd name="connsiteY52" fmla="*/ 55756 h 1661532"/>
                <a:gd name="connsiteX53" fmla="*/ 1944796 w 2844259"/>
                <a:gd name="connsiteY53" fmla="*/ 44605 h 1661532"/>
                <a:gd name="connsiteX54" fmla="*/ 1521050 w 2844259"/>
                <a:gd name="connsiteY54" fmla="*/ 0 h 1661532"/>
                <a:gd name="connsiteX55" fmla="*/ 227508 w 2844259"/>
                <a:gd name="connsiteY55" fmla="*/ 11151 h 1661532"/>
                <a:gd name="connsiteX56" fmla="*/ 4484 w 2844259"/>
                <a:gd name="connsiteY56" fmla="*/ 55756 h 1661532"/>
                <a:gd name="connsiteX57" fmla="*/ 15635 w 2844259"/>
                <a:gd name="connsiteY57" fmla="*/ 167269 h 1661532"/>
                <a:gd name="connsiteX0" fmla="*/ 15635 w 2861459"/>
                <a:gd name="connsiteY0" fmla="*/ 167269 h 1661532"/>
                <a:gd name="connsiteX1" fmla="*/ 15635 w 2861459"/>
                <a:gd name="connsiteY1" fmla="*/ 167269 h 1661532"/>
                <a:gd name="connsiteX2" fmla="*/ 37937 w 2861459"/>
                <a:gd name="connsiteY2" fmla="*/ 490654 h 1661532"/>
                <a:gd name="connsiteX3" fmla="*/ 49089 w 2861459"/>
                <a:gd name="connsiteY3" fmla="*/ 602166 h 1661532"/>
                <a:gd name="connsiteX4" fmla="*/ 71391 w 2861459"/>
                <a:gd name="connsiteY4" fmla="*/ 1059366 h 1661532"/>
                <a:gd name="connsiteX5" fmla="*/ 82542 w 2861459"/>
                <a:gd name="connsiteY5" fmla="*/ 1193181 h 1661532"/>
                <a:gd name="connsiteX6" fmla="*/ 93693 w 2861459"/>
                <a:gd name="connsiteY6" fmla="*/ 1304693 h 1661532"/>
                <a:gd name="connsiteX7" fmla="*/ 104845 w 2861459"/>
                <a:gd name="connsiteY7" fmla="*/ 1505415 h 1661532"/>
                <a:gd name="connsiteX8" fmla="*/ 115996 w 2861459"/>
                <a:gd name="connsiteY8" fmla="*/ 1594625 h 1661532"/>
                <a:gd name="connsiteX9" fmla="*/ 138298 w 2861459"/>
                <a:gd name="connsiteY9" fmla="*/ 1628078 h 1661532"/>
                <a:gd name="connsiteX10" fmla="*/ 227508 w 2861459"/>
                <a:gd name="connsiteY10" fmla="*/ 1661532 h 1661532"/>
                <a:gd name="connsiteX11" fmla="*/ 695859 w 2861459"/>
                <a:gd name="connsiteY11" fmla="*/ 1639229 h 1661532"/>
                <a:gd name="connsiteX12" fmla="*/ 918884 w 2861459"/>
                <a:gd name="connsiteY12" fmla="*/ 1616927 h 1661532"/>
                <a:gd name="connsiteX13" fmla="*/ 963489 w 2861459"/>
                <a:gd name="connsiteY13" fmla="*/ 1594625 h 1661532"/>
                <a:gd name="connsiteX14" fmla="*/ 996942 w 2861459"/>
                <a:gd name="connsiteY14" fmla="*/ 1561171 h 1661532"/>
                <a:gd name="connsiteX15" fmla="*/ 1164210 w 2861459"/>
                <a:gd name="connsiteY15" fmla="*/ 1527717 h 1661532"/>
                <a:gd name="connsiteX16" fmla="*/ 1253420 w 2861459"/>
                <a:gd name="connsiteY16" fmla="*/ 1483112 h 1661532"/>
                <a:gd name="connsiteX17" fmla="*/ 1264571 w 2861459"/>
                <a:gd name="connsiteY17" fmla="*/ 1449659 h 1661532"/>
                <a:gd name="connsiteX18" fmla="*/ 1320328 w 2861459"/>
                <a:gd name="connsiteY18" fmla="*/ 1393903 h 1661532"/>
                <a:gd name="connsiteX19" fmla="*/ 1353781 w 2861459"/>
                <a:gd name="connsiteY19" fmla="*/ 1360449 h 1661532"/>
                <a:gd name="connsiteX20" fmla="*/ 1387235 w 2861459"/>
                <a:gd name="connsiteY20" fmla="*/ 1326995 h 1661532"/>
                <a:gd name="connsiteX21" fmla="*/ 1409537 w 2861459"/>
                <a:gd name="connsiteY21" fmla="*/ 1293542 h 1661532"/>
                <a:gd name="connsiteX22" fmla="*/ 1476445 w 2861459"/>
                <a:gd name="connsiteY22" fmla="*/ 1226634 h 1661532"/>
                <a:gd name="connsiteX23" fmla="*/ 1498747 w 2861459"/>
                <a:gd name="connsiteY23" fmla="*/ 1182029 h 1661532"/>
                <a:gd name="connsiteX24" fmla="*/ 1521050 w 2861459"/>
                <a:gd name="connsiteY24" fmla="*/ 1159727 h 1661532"/>
                <a:gd name="connsiteX25" fmla="*/ 1543352 w 2861459"/>
                <a:gd name="connsiteY25" fmla="*/ 1126273 h 1661532"/>
                <a:gd name="connsiteX26" fmla="*/ 1576806 w 2861459"/>
                <a:gd name="connsiteY26" fmla="*/ 1081669 h 1661532"/>
                <a:gd name="connsiteX27" fmla="*/ 1610259 w 2861459"/>
                <a:gd name="connsiteY27" fmla="*/ 1025912 h 1661532"/>
                <a:gd name="connsiteX28" fmla="*/ 1621410 w 2861459"/>
                <a:gd name="connsiteY28" fmla="*/ 992459 h 1661532"/>
                <a:gd name="connsiteX29" fmla="*/ 1654864 w 2861459"/>
                <a:gd name="connsiteY29" fmla="*/ 959005 h 1661532"/>
                <a:gd name="connsiteX30" fmla="*/ 1744074 w 2861459"/>
                <a:gd name="connsiteY30" fmla="*/ 858644 h 1661532"/>
                <a:gd name="connsiteX31" fmla="*/ 1777528 w 2861459"/>
                <a:gd name="connsiteY31" fmla="*/ 847493 h 1661532"/>
                <a:gd name="connsiteX32" fmla="*/ 1844435 w 2861459"/>
                <a:gd name="connsiteY32" fmla="*/ 791737 h 1661532"/>
                <a:gd name="connsiteX33" fmla="*/ 1877889 w 2861459"/>
                <a:gd name="connsiteY33" fmla="*/ 780586 h 1661532"/>
                <a:gd name="connsiteX34" fmla="*/ 1944796 w 2861459"/>
                <a:gd name="connsiteY34" fmla="*/ 735981 h 1661532"/>
                <a:gd name="connsiteX35" fmla="*/ 1978250 w 2861459"/>
                <a:gd name="connsiteY35" fmla="*/ 702527 h 1661532"/>
                <a:gd name="connsiteX36" fmla="*/ 2045157 w 2861459"/>
                <a:gd name="connsiteY36" fmla="*/ 657922 h 1661532"/>
                <a:gd name="connsiteX37" fmla="*/ 2100913 w 2861459"/>
                <a:gd name="connsiteY37" fmla="*/ 613317 h 1661532"/>
                <a:gd name="connsiteX38" fmla="*/ 2134367 w 2861459"/>
                <a:gd name="connsiteY38" fmla="*/ 602166 h 1661532"/>
                <a:gd name="connsiteX39" fmla="*/ 2190123 w 2861459"/>
                <a:gd name="connsiteY39" fmla="*/ 579864 h 1661532"/>
                <a:gd name="connsiteX40" fmla="*/ 2312786 w 2861459"/>
                <a:gd name="connsiteY40" fmla="*/ 557561 h 1661532"/>
                <a:gd name="connsiteX41" fmla="*/ 2390845 w 2861459"/>
                <a:gd name="connsiteY41" fmla="*/ 535259 h 1661532"/>
                <a:gd name="connsiteX42" fmla="*/ 2535810 w 2861459"/>
                <a:gd name="connsiteY42" fmla="*/ 501805 h 1661532"/>
                <a:gd name="connsiteX43" fmla="*/ 2647323 w 2861459"/>
                <a:gd name="connsiteY43" fmla="*/ 479503 h 1661532"/>
                <a:gd name="connsiteX44" fmla="*/ 2691928 w 2861459"/>
                <a:gd name="connsiteY44" fmla="*/ 446049 h 1661532"/>
                <a:gd name="connsiteX45" fmla="*/ 2736532 w 2861459"/>
                <a:gd name="connsiteY45" fmla="*/ 423747 h 1661532"/>
                <a:gd name="connsiteX46" fmla="*/ 2803440 w 2861459"/>
                <a:gd name="connsiteY46" fmla="*/ 356839 h 1661532"/>
                <a:gd name="connsiteX47" fmla="*/ 2814591 w 2861459"/>
                <a:gd name="connsiteY47" fmla="*/ 323386 h 1661532"/>
                <a:gd name="connsiteX48" fmla="*/ 2825742 w 2861459"/>
                <a:gd name="connsiteY48" fmla="*/ 200722 h 1661532"/>
                <a:gd name="connsiteX49" fmla="*/ 2814590 w 2861459"/>
                <a:gd name="connsiteY49" fmla="*/ 55756 h 1661532"/>
                <a:gd name="connsiteX50" fmla="*/ 2234728 w 2861459"/>
                <a:gd name="connsiteY50" fmla="*/ 78059 h 1661532"/>
                <a:gd name="connsiteX51" fmla="*/ 2034006 w 2861459"/>
                <a:gd name="connsiteY51" fmla="*/ 55756 h 1661532"/>
                <a:gd name="connsiteX52" fmla="*/ 1944796 w 2861459"/>
                <a:gd name="connsiteY52" fmla="*/ 44605 h 1661532"/>
                <a:gd name="connsiteX53" fmla="*/ 1521050 w 2861459"/>
                <a:gd name="connsiteY53" fmla="*/ 0 h 1661532"/>
                <a:gd name="connsiteX54" fmla="*/ 227508 w 2861459"/>
                <a:gd name="connsiteY54" fmla="*/ 11151 h 1661532"/>
                <a:gd name="connsiteX55" fmla="*/ 4484 w 2861459"/>
                <a:gd name="connsiteY55" fmla="*/ 55756 h 1661532"/>
                <a:gd name="connsiteX56" fmla="*/ 15635 w 2861459"/>
                <a:gd name="connsiteY56" fmla="*/ 167269 h 1661532"/>
                <a:gd name="connsiteX0" fmla="*/ 15635 w 2876274"/>
                <a:gd name="connsiteY0" fmla="*/ 167269 h 1661532"/>
                <a:gd name="connsiteX1" fmla="*/ 15635 w 2876274"/>
                <a:gd name="connsiteY1" fmla="*/ 167269 h 1661532"/>
                <a:gd name="connsiteX2" fmla="*/ 37937 w 2876274"/>
                <a:gd name="connsiteY2" fmla="*/ 490654 h 1661532"/>
                <a:gd name="connsiteX3" fmla="*/ 49089 w 2876274"/>
                <a:gd name="connsiteY3" fmla="*/ 602166 h 1661532"/>
                <a:gd name="connsiteX4" fmla="*/ 71391 w 2876274"/>
                <a:gd name="connsiteY4" fmla="*/ 1059366 h 1661532"/>
                <a:gd name="connsiteX5" fmla="*/ 82542 w 2876274"/>
                <a:gd name="connsiteY5" fmla="*/ 1193181 h 1661532"/>
                <a:gd name="connsiteX6" fmla="*/ 93693 w 2876274"/>
                <a:gd name="connsiteY6" fmla="*/ 1304693 h 1661532"/>
                <a:gd name="connsiteX7" fmla="*/ 104845 w 2876274"/>
                <a:gd name="connsiteY7" fmla="*/ 1505415 h 1661532"/>
                <a:gd name="connsiteX8" fmla="*/ 115996 w 2876274"/>
                <a:gd name="connsiteY8" fmla="*/ 1594625 h 1661532"/>
                <a:gd name="connsiteX9" fmla="*/ 138298 w 2876274"/>
                <a:gd name="connsiteY9" fmla="*/ 1628078 h 1661532"/>
                <a:gd name="connsiteX10" fmla="*/ 227508 w 2876274"/>
                <a:gd name="connsiteY10" fmla="*/ 1661532 h 1661532"/>
                <a:gd name="connsiteX11" fmla="*/ 695859 w 2876274"/>
                <a:gd name="connsiteY11" fmla="*/ 1639229 h 1661532"/>
                <a:gd name="connsiteX12" fmla="*/ 918884 w 2876274"/>
                <a:gd name="connsiteY12" fmla="*/ 1616927 h 1661532"/>
                <a:gd name="connsiteX13" fmla="*/ 963489 w 2876274"/>
                <a:gd name="connsiteY13" fmla="*/ 1594625 h 1661532"/>
                <a:gd name="connsiteX14" fmla="*/ 996942 w 2876274"/>
                <a:gd name="connsiteY14" fmla="*/ 1561171 h 1661532"/>
                <a:gd name="connsiteX15" fmla="*/ 1164210 w 2876274"/>
                <a:gd name="connsiteY15" fmla="*/ 1527717 h 1661532"/>
                <a:gd name="connsiteX16" fmla="*/ 1253420 w 2876274"/>
                <a:gd name="connsiteY16" fmla="*/ 1483112 h 1661532"/>
                <a:gd name="connsiteX17" fmla="*/ 1264571 w 2876274"/>
                <a:gd name="connsiteY17" fmla="*/ 1449659 h 1661532"/>
                <a:gd name="connsiteX18" fmla="*/ 1320328 w 2876274"/>
                <a:gd name="connsiteY18" fmla="*/ 1393903 h 1661532"/>
                <a:gd name="connsiteX19" fmla="*/ 1353781 w 2876274"/>
                <a:gd name="connsiteY19" fmla="*/ 1360449 h 1661532"/>
                <a:gd name="connsiteX20" fmla="*/ 1387235 w 2876274"/>
                <a:gd name="connsiteY20" fmla="*/ 1326995 h 1661532"/>
                <a:gd name="connsiteX21" fmla="*/ 1409537 w 2876274"/>
                <a:gd name="connsiteY21" fmla="*/ 1293542 h 1661532"/>
                <a:gd name="connsiteX22" fmla="*/ 1476445 w 2876274"/>
                <a:gd name="connsiteY22" fmla="*/ 1226634 h 1661532"/>
                <a:gd name="connsiteX23" fmla="*/ 1498747 w 2876274"/>
                <a:gd name="connsiteY23" fmla="*/ 1182029 h 1661532"/>
                <a:gd name="connsiteX24" fmla="*/ 1521050 w 2876274"/>
                <a:gd name="connsiteY24" fmla="*/ 1159727 h 1661532"/>
                <a:gd name="connsiteX25" fmla="*/ 1543352 w 2876274"/>
                <a:gd name="connsiteY25" fmla="*/ 1126273 h 1661532"/>
                <a:gd name="connsiteX26" fmla="*/ 1576806 w 2876274"/>
                <a:gd name="connsiteY26" fmla="*/ 1081669 h 1661532"/>
                <a:gd name="connsiteX27" fmla="*/ 1610259 w 2876274"/>
                <a:gd name="connsiteY27" fmla="*/ 1025912 h 1661532"/>
                <a:gd name="connsiteX28" fmla="*/ 1621410 w 2876274"/>
                <a:gd name="connsiteY28" fmla="*/ 992459 h 1661532"/>
                <a:gd name="connsiteX29" fmla="*/ 1654864 w 2876274"/>
                <a:gd name="connsiteY29" fmla="*/ 959005 h 1661532"/>
                <a:gd name="connsiteX30" fmla="*/ 1744074 w 2876274"/>
                <a:gd name="connsiteY30" fmla="*/ 858644 h 1661532"/>
                <a:gd name="connsiteX31" fmla="*/ 1777528 w 2876274"/>
                <a:gd name="connsiteY31" fmla="*/ 847493 h 1661532"/>
                <a:gd name="connsiteX32" fmla="*/ 1844435 w 2876274"/>
                <a:gd name="connsiteY32" fmla="*/ 791737 h 1661532"/>
                <a:gd name="connsiteX33" fmla="*/ 1877889 w 2876274"/>
                <a:gd name="connsiteY33" fmla="*/ 780586 h 1661532"/>
                <a:gd name="connsiteX34" fmla="*/ 1944796 w 2876274"/>
                <a:gd name="connsiteY34" fmla="*/ 735981 h 1661532"/>
                <a:gd name="connsiteX35" fmla="*/ 1978250 w 2876274"/>
                <a:gd name="connsiteY35" fmla="*/ 702527 h 1661532"/>
                <a:gd name="connsiteX36" fmla="*/ 2045157 w 2876274"/>
                <a:gd name="connsiteY36" fmla="*/ 657922 h 1661532"/>
                <a:gd name="connsiteX37" fmla="*/ 2100913 w 2876274"/>
                <a:gd name="connsiteY37" fmla="*/ 613317 h 1661532"/>
                <a:gd name="connsiteX38" fmla="*/ 2134367 w 2876274"/>
                <a:gd name="connsiteY38" fmla="*/ 602166 h 1661532"/>
                <a:gd name="connsiteX39" fmla="*/ 2190123 w 2876274"/>
                <a:gd name="connsiteY39" fmla="*/ 579864 h 1661532"/>
                <a:gd name="connsiteX40" fmla="*/ 2312786 w 2876274"/>
                <a:gd name="connsiteY40" fmla="*/ 557561 h 1661532"/>
                <a:gd name="connsiteX41" fmla="*/ 2390845 w 2876274"/>
                <a:gd name="connsiteY41" fmla="*/ 535259 h 1661532"/>
                <a:gd name="connsiteX42" fmla="*/ 2535810 w 2876274"/>
                <a:gd name="connsiteY42" fmla="*/ 501805 h 1661532"/>
                <a:gd name="connsiteX43" fmla="*/ 2647323 w 2876274"/>
                <a:gd name="connsiteY43" fmla="*/ 479503 h 1661532"/>
                <a:gd name="connsiteX44" fmla="*/ 2691928 w 2876274"/>
                <a:gd name="connsiteY44" fmla="*/ 446049 h 1661532"/>
                <a:gd name="connsiteX45" fmla="*/ 2736532 w 2876274"/>
                <a:gd name="connsiteY45" fmla="*/ 423747 h 1661532"/>
                <a:gd name="connsiteX46" fmla="*/ 2803440 w 2876274"/>
                <a:gd name="connsiteY46" fmla="*/ 356839 h 1661532"/>
                <a:gd name="connsiteX47" fmla="*/ 2814591 w 2876274"/>
                <a:gd name="connsiteY47" fmla="*/ 323386 h 1661532"/>
                <a:gd name="connsiteX48" fmla="*/ 2825742 w 2876274"/>
                <a:gd name="connsiteY48" fmla="*/ 200722 h 1661532"/>
                <a:gd name="connsiteX49" fmla="*/ 2814590 w 2876274"/>
                <a:gd name="connsiteY49" fmla="*/ 55756 h 1661532"/>
                <a:gd name="connsiteX50" fmla="*/ 2034006 w 2876274"/>
                <a:gd name="connsiteY50" fmla="*/ 55756 h 1661532"/>
                <a:gd name="connsiteX51" fmla="*/ 1944796 w 2876274"/>
                <a:gd name="connsiteY51" fmla="*/ 44605 h 1661532"/>
                <a:gd name="connsiteX52" fmla="*/ 1521050 w 2876274"/>
                <a:gd name="connsiteY52" fmla="*/ 0 h 1661532"/>
                <a:gd name="connsiteX53" fmla="*/ 227508 w 2876274"/>
                <a:gd name="connsiteY53" fmla="*/ 11151 h 1661532"/>
                <a:gd name="connsiteX54" fmla="*/ 4484 w 2876274"/>
                <a:gd name="connsiteY54" fmla="*/ 55756 h 1661532"/>
                <a:gd name="connsiteX55" fmla="*/ 15635 w 2876274"/>
                <a:gd name="connsiteY55" fmla="*/ 167269 h 1661532"/>
                <a:gd name="connsiteX0" fmla="*/ 15635 w 2882867"/>
                <a:gd name="connsiteY0" fmla="*/ 167269 h 1661532"/>
                <a:gd name="connsiteX1" fmla="*/ 15635 w 2882867"/>
                <a:gd name="connsiteY1" fmla="*/ 167269 h 1661532"/>
                <a:gd name="connsiteX2" fmla="*/ 37937 w 2882867"/>
                <a:gd name="connsiteY2" fmla="*/ 490654 h 1661532"/>
                <a:gd name="connsiteX3" fmla="*/ 49089 w 2882867"/>
                <a:gd name="connsiteY3" fmla="*/ 602166 h 1661532"/>
                <a:gd name="connsiteX4" fmla="*/ 71391 w 2882867"/>
                <a:gd name="connsiteY4" fmla="*/ 1059366 h 1661532"/>
                <a:gd name="connsiteX5" fmla="*/ 82542 w 2882867"/>
                <a:gd name="connsiteY5" fmla="*/ 1193181 h 1661532"/>
                <a:gd name="connsiteX6" fmla="*/ 93693 w 2882867"/>
                <a:gd name="connsiteY6" fmla="*/ 1304693 h 1661532"/>
                <a:gd name="connsiteX7" fmla="*/ 104845 w 2882867"/>
                <a:gd name="connsiteY7" fmla="*/ 1505415 h 1661532"/>
                <a:gd name="connsiteX8" fmla="*/ 115996 w 2882867"/>
                <a:gd name="connsiteY8" fmla="*/ 1594625 h 1661532"/>
                <a:gd name="connsiteX9" fmla="*/ 138298 w 2882867"/>
                <a:gd name="connsiteY9" fmla="*/ 1628078 h 1661532"/>
                <a:gd name="connsiteX10" fmla="*/ 227508 w 2882867"/>
                <a:gd name="connsiteY10" fmla="*/ 1661532 h 1661532"/>
                <a:gd name="connsiteX11" fmla="*/ 695859 w 2882867"/>
                <a:gd name="connsiteY11" fmla="*/ 1639229 h 1661532"/>
                <a:gd name="connsiteX12" fmla="*/ 918884 w 2882867"/>
                <a:gd name="connsiteY12" fmla="*/ 1616927 h 1661532"/>
                <a:gd name="connsiteX13" fmla="*/ 963489 w 2882867"/>
                <a:gd name="connsiteY13" fmla="*/ 1594625 h 1661532"/>
                <a:gd name="connsiteX14" fmla="*/ 996942 w 2882867"/>
                <a:gd name="connsiteY14" fmla="*/ 1561171 h 1661532"/>
                <a:gd name="connsiteX15" fmla="*/ 1164210 w 2882867"/>
                <a:gd name="connsiteY15" fmla="*/ 1527717 h 1661532"/>
                <a:gd name="connsiteX16" fmla="*/ 1253420 w 2882867"/>
                <a:gd name="connsiteY16" fmla="*/ 1483112 h 1661532"/>
                <a:gd name="connsiteX17" fmla="*/ 1264571 w 2882867"/>
                <a:gd name="connsiteY17" fmla="*/ 1449659 h 1661532"/>
                <a:gd name="connsiteX18" fmla="*/ 1320328 w 2882867"/>
                <a:gd name="connsiteY18" fmla="*/ 1393903 h 1661532"/>
                <a:gd name="connsiteX19" fmla="*/ 1353781 w 2882867"/>
                <a:gd name="connsiteY19" fmla="*/ 1360449 h 1661532"/>
                <a:gd name="connsiteX20" fmla="*/ 1387235 w 2882867"/>
                <a:gd name="connsiteY20" fmla="*/ 1326995 h 1661532"/>
                <a:gd name="connsiteX21" fmla="*/ 1409537 w 2882867"/>
                <a:gd name="connsiteY21" fmla="*/ 1293542 h 1661532"/>
                <a:gd name="connsiteX22" fmla="*/ 1476445 w 2882867"/>
                <a:gd name="connsiteY22" fmla="*/ 1226634 h 1661532"/>
                <a:gd name="connsiteX23" fmla="*/ 1498747 w 2882867"/>
                <a:gd name="connsiteY23" fmla="*/ 1182029 h 1661532"/>
                <a:gd name="connsiteX24" fmla="*/ 1521050 w 2882867"/>
                <a:gd name="connsiteY24" fmla="*/ 1159727 h 1661532"/>
                <a:gd name="connsiteX25" fmla="*/ 1543352 w 2882867"/>
                <a:gd name="connsiteY25" fmla="*/ 1126273 h 1661532"/>
                <a:gd name="connsiteX26" fmla="*/ 1576806 w 2882867"/>
                <a:gd name="connsiteY26" fmla="*/ 1081669 h 1661532"/>
                <a:gd name="connsiteX27" fmla="*/ 1610259 w 2882867"/>
                <a:gd name="connsiteY27" fmla="*/ 1025912 h 1661532"/>
                <a:gd name="connsiteX28" fmla="*/ 1621410 w 2882867"/>
                <a:gd name="connsiteY28" fmla="*/ 992459 h 1661532"/>
                <a:gd name="connsiteX29" fmla="*/ 1654864 w 2882867"/>
                <a:gd name="connsiteY29" fmla="*/ 959005 h 1661532"/>
                <a:gd name="connsiteX30" fmla="*/ 1744074 w 2882867"/>
                <a:gd name="connsiteY30" fmla="*/ 858644 h 1661532"/>
                <a:gd name="connsiteX31" fmla="*/ 1777528 w 2882867"/>
                <a:gd name="connsiteY31" fmla="*/ 847493 h 1661532"/>
                <a:gd name="connsiteX32" fmla="*/ 1844435 w 2882867"/>
                <a:gd name="connsiteY32" fmla="*/ 791737 h 1661532"/>
                <a:gd name="connsiteX33" fmla="*/ 1877889 w 2882867"/>
                <a:gd name="connsiteY33" fmla="*/ 780586 h 1661532"/>
                <a:gd name="connsiteX34" fmla="*/ 1944796 w 2882867"/>
                <a:gd name="connsiteY34" fmla="*/ 735981 h 1661532"/>
                <a:gd name="connsiteX35" fmla="*/ 1978250 w 2882867"/>
                <a:gd name="connsiteY35" fmla="*/ 702527 h 1661532"/>
                <a:gd name="connsiteX36" fmla="*/ 2045157 w 2882867"/>
                <a:gd name="connsiteY36" fmla="*/ 657922 h 1661532"/>
                <a:gd name="connsiteX37" fmla="*/ 2100913 w 2882867"/>
                <a:gd name="connsiteY37" fmla="*/ 613317 h 1661532"/>
                <a:gd name="connsiteX38" fmla="*/ 2134367 w 2882867"/>
                <a:gd name="connsiteY38" fmla="*/ 602166 h 1661532"/>
                <a:gd name="connsiteX39" fmla="*/ 2190123 w 2882867"/>
                <a:gd name="connsiteY39" fmla="*/ 579864 h 1661532"/>
                <a:gd name="connsiteX40" fmla="*/ 2312786 w 2882867"/>
                <a:gd name="connsiteY40" fmla="*/ 557561 h 1661532"/>
                <a:gd name="connsiteX41" fmla="*/ 2390845 w 2882867"/>
                <a:gd name="connsiteY41" fmla="*/ 535259 h 1661532"/>
                <a:gd name="connsiteX42" fmla="*/ 2535810 w 2882867"/>
                <a:gd name="connsiteY42" fmla="*/ 501805 h 1661532"/>
                <a:gd name="connsiteX43" fmla="*/ 2647323 w 2882867"/>
                <a:gd name="connsiteY43" fmla="*/ 479503 h 1661532"/>
                <a:gd name="connsiteX44" fmla="*/ 2691928 w 2882867"/>
                <a:gd name="connsiteY44" fmla="*/ 446049 h 1661532"/>
                <a:gd name="connsiteX45" fmla="*/ 2736532 w 2882867"/>
                <a:gd name="connsiteY45" fmla="*/ 423747 h 1661532"/>
                <a:gd name="connsiteX46" fmla="*/ 2803440 w 2882867"/>
                <a:gd name="connsiteY46" fmla="*/ 356839 h 1661532"/>
                <a:gd name="connsiteX47" fmla="*/ 2814591 w 2882867"/>
                <a:gd name="connsiteY47" fmla="*/ 323386 h 1661532"/>
                <a:gd name="connsiteX48" fmla="*/ 2825742 w 2882867"/>
                <a:gd name="connsiteY48" fmla="*/ 200722 h 1661532"/>
                <a:gd name="connsiteX49" fmla="*/ 2814590 w 2882867"/>
                <a:gd name="connsiteY49" fmla="*/ 55756 h 1661532"/>
                <a:gd name="connsiteX50" fmla="*/ 1944796 w 2882867"/>
                <a:gd name="connsiteY50" fmla="*/ 44605 h 1661532"/>
                <a:gd name="connsiteX51" fmla="*/ 1521050 w 2882867"/>
                <a:gd name="connsiteY51" fmla="*/ 0 h 1661532"/>
                <a:gd name="connsiteX52" fmla="*/ 227508 w 2882867"/>
                <a:gd name="connsiteY52" fmla="*/ 11151 h 1661532"/>
                <a:gd name="connsiteX53" fmla="*/ 4484 w 2882867"/>
                <a:gd name="connsiteY53" fmla="*/ 55756 h 1661532"/>
                <a:gd name="connsiteX54" fmla="*/ 15635 w 2882867"/>
                <a:gd name="connsiteY54" fmla="*/ 167269 h 1661532"/>
                <a:gd name="connsiteX0" fmla="*/ 15635 w 2914212"/>
                <a:gd name="connsiteY0" fmla="*/ 167269 h 1661532"/>
                <a:gd name="connsiteX1" fmla="*/ 15635 w 2914212"/>
                <a:gd name="connsiteY1" fmla="*/ 167269 h 1661532"/>
                <a:gd name="connsiteX2" fmla="*/ 37937 w 2914212"/>
                <a:gd name="connsiteY2" fmla="*/ 490654 h 1661532"/>
                <a:gd name="connsiteX3" fmla="*/ 49089 w 2914212"/>
                <a:gd name="connsiteY3" fmla="*/ 602166 h 1661532"/>
                <a:gd name="connsiteX4" fmla="*/ 71391 w 2914212"/>
                <a:gd name="connsiteY4" fmla="*/ 1059366 h 1661532"/>
                <a:gd name="connsiteX5" fmla="*/ 82542 w 2914212"/>
                <a:gd name="connsiteY5" fmla="*/ 1193181 h 1661532"/>
                <a:gd name="connsiteX6" fmla="*/ 93693 w 2914212"/>
                <a:gd name="connsiteY6" fmla="*/ 1304693 h 1661532"/>
                <a:gd name="connsiteX7" fmla="*/ 104845 w 2914212"/>
                <a:gd name="connsiteY7" fmla="*/ 1505415 h 1661532"/>
                <a:gd name="connsiteX8" fmla="*/ 115996 w 2914212"/>
                <a:gd name="connsiteY8" fmla="*/ 1594625 h 1661532"/>
                <a:gd name="connsiteX9" fmla="*/ 138298 w 2914212"/>
                <a:gd name="connsiteY9" fmla="*/ 1628078 h 1661532"/>
                <a:gd name="connsiteX10" fmla="*/ 227508 w 2914212"/>
                <a:gd name="connsiteY10" fmla="*/ 1661532 h 1661532"/>
                <a:gd name="connsiteX11" fmla="*/ 695859 w 2914212"/>
                <a:gd name="connsiteY11" fmla="*/ 1639229 h 1661532"/>
                <a:gd name="connsiteX12" fmla="*/ 918884 w 2914212"/>
                <a:gd name="connsiteY12" fmla="*/ 1616927 h 1661532"/>
                <a:gd name="connsiteX13" fmla="*/ 963489 w 2914212"/>
                <a:gd name="connsiteY13" fmla="*/ 1594625 h 1661532"/>
                <a:gd name="connsiteX14" fmla="*/ 996942 w 2914212"/>
                <a:gd name="connsiteY14" fmla="*/ 1561171 h 1661532"/>
                <a:gd name="connsiteX15" fmla="*/ 1164210 w 2914212"/>
                <a:gd name="connsiteY15" fmla="*/ 1527717 h 1661532"/>
                <a:gd name="connsiteX16" fmla="*/ 1253420 w 2914212"/>
                <a:gd name="connsiteY16" fmla="*/ 1483112 h 1661532"/>
                <a:gd name="connsiteX17" fmla="*/ 1264571 w 2914212"/>
                <a:gd name="connsiteY17" fmla="*/ 1449659 h 1661532"/>
                <a:gd name="connsiteX18" fmla="*/ 1320328 w 2914212"/>
                <a:gd name="connsiteY18" fmla="*/ 1393903 h 1661532"/>
                <a:gd name="connsiteX19" fmla="*/ 1353781 w 2914212"/>
                <a:gd name="connsiteY19" fmla="*/ 1360449 h 1661532"/>
                <a:gd name="connsiteX20" fmla="*/ 1387235 w 2914212"/>
                <a:gd name="connsiteY20" fmla="*/ 1326995 h 1661532"/>
                <a:gd name="connsiteX21" fmla="*/ 1409537 w 2914212"/>
                <a:gd name="connsiteY21" fmla="*/ 1293542 h 1661532"/>
                <a:gd name="connsiteX22" fmla="*/ 1476445 w 2914212"/>
                <a:gd name="connsiteY22" fmla="*/ 1226634 h 1661532"/>
                <a:gd name="connsiteX23" fmla="*/ 1498747 w 2914212"/>
                <a:gd name="connsiteY23" fmla="*/ 1182029 h 1661532"/>
                <a:gd name="connsiteX24" fmla="*/ 1521050 w 2914212"/>
                <a:gd name="connsiteY24" fmla="*/ 1159727 h 1661532"/>
                <a:gd name="connsiteX25" fmla="*/ 1543352 w 2914212"/>
                <a:gd name="connsiteY25" fmla="*/ 1126273 h 1661532"/>
                <a:gd name="connsiteX26" fmla="*/ 1576806 w 2914212"/>
                <a:gd name="connsiteY26" fmla="*/ 1081669 h 1661532"/>
                <a:gd name="connsiteX27" fmla="*/ 1610259 w 2914212"/>
                <a:gd name="connsiteY27" fmla="*/ 1025912 h 1661532"/>
                <a:gd name="connsiteX28" fmla="*/ 1621410 w 2914212"/>
                <a:gd name="connsiteY28" fmla="*/ 992459 h 1661532"/>
                <a:gd name="connsiteX29" fmla="*/ 1654864 w 2914212"/>
                <a:gd name="connsiteY29" fmla="*/ 959005 h 1661532"/>
                <a:gd name="connsiteX30" fmla="*/ 1744074 w 2914212"/>
                <a:gd name="connsiteY30" fmla="*/ 858644 h 1661532"/>
                <a:gd name="connsiteX31" fmla="*/ 1777528 w 2914212"/>
                <a:gd name="connsiteY31" fmla="*/ 847493 h 1661532"/>
                <a:gd name="connsiteX32" fmla="*/ 1844435 w 2914212"/>
                <a:gd name="connsiteY32" fmla="*/ 791737 h 1661532"/>
                <a:gd name="connsiteX33" fmla="*/ 1877889 w 2914212"/>
                <a:gd name="connsiteY33" fmla="*/ 780586 h 1661532"/>
                <a:gd name="connsiteX34" fmla="*/ 1944796 w 2914212"/>
                <a:gd name="connsiteY34" fmla="*/ 735981 h 1661532"/>
                <a:gd name="connsiteX35" fmla="*/ 1978250 w 2914212"/>
                <a:gd name="connsiteY35" fmla="*/ 702527 h 1661532"/>
                <a:gd name="connsiteX36" fmla="*/ 2045157 w 2914212"/>
                <a:gd name="connsiteY36" fmla="*/ 657922 h 1661532"/>
                <a:gd name="connsiteX37" fmla="*/ 2100913 w 2914212"/>
                <a:gd name="connsiteY37" fmla="*/ 613317 h 1661532"/>
                <a:gd name="connsiteX38" fmla="*/ 2134367 w 2914212"/>
                <a:gd name="connsiteY38" fmla="*/ 602166 h 1661532"/>
                <a:gd name="connsiteX39" fmla="*/ 2190123 w 2914212"/>
                <a:gd name="connsiteY39" fmla="*/ 579864 h 1661532"/>
                <a:gd name="connsiteX40" fmla="*/ 2312786 w 2914212"/>
                <a:gd name="connsiteY40" fmla="*/ 557561 h 1661532"/>
                <a:gd name="connsiteX41" fmla="*/ 2390845 w 2914212"/>
                <a:gd name="connsiteY41" fmla="*/ 535259 h 1661532"/>
                <a:gd name="connsiteX42" fmla="*/ 2535810 w 2914212"/>
                <a:gd name="connsiteY42" fmla="*/ 501805 h 1661532"/>
                <a:gd name="connsiteX43" fmla="*/ 2647323 w 2914212"/>
                <a:gd name="connsiteY43" fmla="*/ 479503 h 1661532"/>
                <a:gd name="connsiteX44" fmla="*/ 2691928 w 2914212"/>
                <a:gd name="connsiteY44" fmla="*/ 446049 h 1661532"/>
                <a:gd name="connsiteX45" fmla="*/ 2736532 w 2914212"/>
                <a:gd name="connsiteY45" fmla="*/ 423747 h 1661532"/>
                <a:gd name="connsiteX46" fmla="*/ 2803440 w 2914212"/>
                <a:gd name="connsiteY46" fmla="*/ 356839 h 1661532"/>
                <a:gd name="connsiteX47" fmla="*/ 2814591 w 2914212"/>
                <a:gd name="connsiteY47" fmla="*/ 323386 h 1661532"/>
                <a:gd name="connsiteX48" fmla="*/ 2825742 w 2914212"/>
                <a:gd name="connsiteY48" fmla="*/ 200722 h 1661532"/>
                <a:gd name="connsiteX49" fmla="*/ 2814590 w 2914212"/>
                <a:gd name="connsiteY49" fmla="*/ 55756 h 1661532"/>
                <a:gd name="connsiteX50" fmla="*/ 1521050 w 2914212"/>
                <a:gd name="connsiteY50" fmla="*/ 0 h 1661532"/>
                <a:gd name="connsiteX51" fmla="*/ 227508 w 2914212"/>
                <a:gd name="connsiteY51" fmla="*/ 11151 h 1661532"/>
                <a:gd name="connsiteX52" fmla="*/ 4484 w 2914212"/>
                <a:gd name="connsiteY52" fmla="*/ 55756 h 1661532"/>
                <a:gd name="connsiteX53" fmla="*/ 15635 w 2914212"/>
                <a:gd name="connsiteY53" fmla="*/ 167269 h 1661532"/>
                <a:gd name="connsiteX0" fmla="*/ 15635 w 3009986"/>
                <a:gd name="connsiteY0" fmla="*/ 165447 h 1659710"/>
                <a:gd name="connsiteX1" fmla="*/ 15635 w 3009986"/>
                <a:gd name="connsiteY1" fmla="*/ 165447 h 1659710"/>
                <a:gd name="connsiteX2" fmla="*/ 37937 w 3009986"/>
                <a:gd name="connsiteY2" fmla="*/ 488832 h 1659710"/>
                <a:gd name="connsiteX3" fmla="*/ 49089 w 3009986"/>
                <a:gd name="connsiteY3" fmla="*/ 600344 h 1659710"/>
                <a:gd name="connsiteX4" fmla="*/ 71391 w 3009986"/>
                <a:gd name="connsiteY4" fmla="*/ 1057544 h 1659710"/>
                <a:gd name="connsiteX5" fmla="*/ 82542 w 3009986"/>
                <a:gd name="connsiteY5" fmla="*/ 1191359 h 1659710"/>
                <a:gd name="connsiteX6" fmla="*/ 93693 w 3009986"/>
                <a:gd name="connsiteY6" fmla="*/ 1302871 h 1659710"/>
                <a:gd name="connsiteX7" fmla="*/ 104845 w 3009986"/>
                <a:gd name="connsiteY7" fmla="*/ 1503593 h 1659710"/>
                <a:gd name="connsiteX8" fmla="*/ 115996 w 3009986"/>
                <a:gd name="connsiteY8" fmla="*/ 1592803 h 1659710"/>
                <a:gd name="connsiteX9" fmla="*/ 138298 w 3009986"/>
                <a:gd name="connsiteY9" fmla="*/ 1626256 h 1659710"/>
                <a:gd name="connsiteX10" fmla="*/ 227508 w 3009986"/>
                <a:gd name="connsiteY10" fmla="*/ 1659710 h 1659710"/>
                <a:gd name="connsiteX11" fmla="*/ 695859 w 3009986"/>
                <a:gd name="connsiteY11" fmla="*/ 1637407 h 1659710"/>
                <a:gd name="connsiteX12" fmla="*/ 918884 w 3009986"/>
                <a:gd name="connsiteY12" fmla="*/ 1615105 h 1659710"/>
                <a:gd name="connsiteX13" fmla="*/ 963489 w 3009986"/>
                <a:gd name="connsiteY13" fmla="*/ 1592803 h 1659710"/>
                <a:gd name="connsiteX14" fmla="*/ 996942 w 3009986"/>
                <a:gd name="connsiteY14" fmla="*/ 1559349 h 1659710"/>
                <a:gd name="connsiteX15" fmla="*/ 1164210 w 3009986"/>
                <a:gd name="connsiteY15" fmla="*/ 1525895 h 1659710"/>
                <a:gd name="connsiteX16" fmla="*/ 1253420 w 3009986"/>
                <a:gd name="connsiteY16" fmla="*/ 1481290 h 1659710"/>
                <a:gd name="connsiteX17" fmla="*/ 1264571 w 3009986"/>
                <a:gd name="connsiteY17" fmla="*/ 1447837 h 1659710"/>
                <a:gd name="connsiteX18" fmla="*/ 1320328 w 3009986"/>
                <a:gd name="connsiteY18" fmla="*/ 1392081 h 1659710"/>
                <a:gd name="connsiteX19" fmla="*/ 1353781 w 3009986"/>
                <a:gd name="connsiteY19" fmla="*/ 1358627 h 1659710"/>
                <a:gd name="connsiteX20" fmla="*/ 1387235 w 3009986"/>
                <a:gd name="connsiteY20" fmla="*/ 1325173 h 1659710"/>
                <a:gd name="connsiteX21" fmla="*/ 1409537 w 3009986"/>
                <a:gd name="connsiteY21" fmla="*/ 1291720 h 1659710"/>
                <a:gd name="connsiteX22" fmla="*/ 1476445 w 3009986"/>
                <a:gd name="connsiteY22" fmla="*/ 1224812 h 1659710"/>
                <a:gd name="connsiteX23" fmla="*/ 1498747 w 3009986"/>
                <a:gd name="connsiteY23" fmla="*/ 1180207 h 1659710"/>
                <a:gd name="connsiteX24" fmla="*/ 1521050 w 3009986"/>
                <a:gd name="connsiteY24" fmla="*/ 1157905 h 1659710"/>
                <a:gd name="connsiteX25" fmla="*/ 1543352 w 3009986"/>
                <a:gd name="connsiteY25" fmla="*/ 1124451 h 1659710"/>
                <a:gd name="connsiteX26" fmla="*/ 1576806 w 3009986"/>
                <a:gd name="connsiteY26" fmla="*/ 1079847 h 1659710"/>
                <a:gd name="connsiteX27" fmla="*/ 1610259 w 3009986"/>
                <a:gd name="connsiteY27" fmla="*/ 1024090 h 1659710"/>
                <a:gd name="connsiteX28" fmla="*/ 1621410 w 3009986"/>
                <a:gd name="connsiteY28" fmla="*/ 990637 h 1659710"/>
                <a:gd name="connsiteX29" fmla="*/ 1654864 w 3009986"/>
                <a:gd name="connsiteY29" fmla="*/ 957183 h 1659710"/>
                <a:gd name="connsiteX30" fmla="*/ 1744074 w 3009986"/>
                <a:gd name="connsiteY30" fmla="*/ 856822 h 1659710"/>
                <a:gd name="connsiteX31" fmla="*/ 1777528 w 3009986"/>
                <a:gd name="connsiteY31" fmla="*/ 845671 h 1659710"/>
                <a:gd name="connsiteX32" fmla="*/ 1844435 w 3009986"/>
                <a:gd name="connsiteY32" fmla="*/ 789915 h 1659710"/>
                <a:gd name="connsiteX33" fmla="*/ 1877889 w 3009986"/>
                <a:gd name="connsiteY33" fmla="*/ 778764 h 1659710"/>
                <a:gd name="connsiteX34" fmla="*/ 1944796 w 3009986"/>
                <a:gd name="connsiteY34" fmla="*/ 734159 h 1659710"/>
                <a:gd name="connsiteX35" fmla="*/ 1978250 w 3009986"/>
                <a:gd name="connsiteY35" fmla="*/ 700705 h 1659710"/>
                <a:gd name="connsiteX36" fmla="*/ 2045157 w 3009986"/>
                <a:gd name="connsiteY36" fmla="*/ 656100 h 1659710"/>
                <a:gd name="connsiteX37" fmla="*/ 2100913 w 3009986"/>
                <a:gd name="connsiteY37" fmla="*/ 611495 h 1659710"/>
                <a:gd name="connsiteX38" fmla="*/ 2134367 w 3009986"/>
                <a:gd name="connsiteY38" fmla="*/ 600344 h 1659710"/>
                <a:gd name="connsiteX39" fmla="*/ 2190123 w 3009986"/>
                <a:gd name="connsiteY39" fmla="*/ 578042 h 1659710"/>
                <a:gd name="connsiteX40" fmla="*/ 2312786 w 3009986"/>
                <a:gd name="connsiteY40" fmla="*/ 555739 h 1659710"/>
                <a:gd name="connsiteX41" fmla="*/ 2390845 w 3009986"/>
                <a:gd name="connsiteY41" fmla="*/ 533437 h 1659710"/>
                <a:gd name="connsiteX42" fmla="*/ 2535810 w 3009986"/>
                <a:gd name="connsiteY42" fmla="*/ 499983 h 1659710"/>
                <a:gd name="connsiteX43" fmla="*/ 2647323 w 3009986"/>
                <a:gd name="connsiteY43" fmla="*/ 477681 h 1659710"/>
                <a:gd name="connsiteX44" fmla="*/ 2691928 w 3009986"/>
                <a:gd name="connsiteY44" fmla="*/ 444227 h 1659710"/>
                <a:gd name="connsiteX45" fmla="*/ 2736532 w 3009986"/>
                <a:gd name="connsiteY45" fmla="*/ 421925 h 1659710"/>
                <a:gd name="connsiteX46" fmla="*/ 2803440 w 3009986"/>
                <a:gd name="connsiteY46" fmla="*/ 355017 h 1659710"/>
                <a:gd name="connsiteX47" fmla="*/ 2814591 w 3009986"/>
                <a:gd name="connsiteY47" fmla="*/ 321564 h 1659710"/>
                <a:gd name="connsiteX48" fmla="*/ 2825742 w 3009986"/>
                <a:gd name="connsiteY48" fmla="*/ 198900 h 1659710"/>
                <a:gd name="connsiteX49" fmla="*/ 2814590 w 3009986"/>
                <a:gd name="connsiteY49" fmla="*/ 53934 h 1659710"/>
                <a:gd name="connsiteX50" fmla="*/ 227508 w 3009986"/>
                <a:gd name="connsiteY50" fmla="*/ 9329 h 1659710"/>
                <a:gd name="connsiteX51" fmla="*/ 4484 w 3009986"/>
                <a:gd name="connsiteY51" fmla="*/ 53934 h 1659710"/>
                <a:gd name="connsiteX52" fmla="*/ 15635 w 3009986"/>
                <a:gd name="connsiteY52" fmla="*/ 165447 h 1659710"/>
                <a:gd name="connsiteX0" fmla="*/ 15635 w 3009986"/>
                <a:gd name="connsiteY0" fmla="*/ 165447 h 1659710"/>
                <a:gd name="connsiteX1" fmla="*/ 15635 w 3009986"/>
                <a:gd name="connsiteY1" fmla="*/ 165447 h 1659710"/>
                <a:gd name="connsiteX2" fmla="*/ 37937 w 3009986"/>
                <a:gd name="connsiteY2" fmla="*/ 488832 h 1659710"/>
                <a:gd name="connsiteX3" fmla="*/ 49089 w 3009986"/>
                <a:gd name="connsiteY3" fmla="*/ 600344 h 1659710"/>
                <a:gd name="connsiteX4" fmla="*/ 71391 w 3009986"/>
                <a:gd name="connsiteY4" fmla="*/ 1057544 h 1659710"/>
                <a:gd name="connsiteX5" fmla="*/ 82542 w 3009986"/>
                <a:gd name="connsiteY5" fmla="*/ 1191359 h 1659710"/>
                <a:gd name="connsiteX6" fmla="*/ 93693 w 3009986"/>
                <a:gd name="connsiteY6" fmla="*/ 1302871 h 1659710"/>
                <a:gd name="connsiteX7" fmla="*/ 104845 w 3009986"/>
                <a:gd name="connsiteY7" fmla="*/ 1503593 h 1659710"/>
                <a:gd name="connsiteX8" fmla="*/ 115996 w 3009986"/>
                <a:gd name="connsiteY8" fmla="*/ 1592803 h 1659710"/>
                <a:gd name="connsiteX9" fmla="*/ 138298 w 3009986"/>
                <a:gd name="connsiteY9" fmla="*/ 1626256 h 1659710"/>
                <a:gd name="connsiteX10" fmla="*/ 227508 w 3009986"/>
                <a:gd name="connsiteY10" fmla="*/ 1659710 h 1659710"/>
                <a:gd name="connsiteX11" fmla="*/ 695859 w 3009986"/>
                <a:gd name="connsiteY11" fmla="*/ 1637407 h 1659710"/>
                <a:gd name="connsiteX12" fmla="*/ 918884 w 3009986"/>
                <a:gd name="connsiteY12" fmla="*/ 1615105 h 1659710"/>
                <a:gd name="connsiteX13" fmla="*/ 963489 w 3009986"/>
                <a:gd name="connsiteY13" fmla="*/ 1592803 h 1659710"/>
                <a:gd name="connsiteX14" fmla="*/ 996942 w 3009986"/>
                <a:gd name="connsiteY14" fmla="*/ 1559349 h 1659710"/>
                <a:gd name="connsiteX15" fmla="*/ 1164210 w 3009986"/>
                <a:gd name="connsiteY15" fmla="*/ 1525895 h 1659710"/>
                <a:gd name="connsiteX16" fmla="*/ 1253420 w 3009986"/>
                <a:gd name="connsiteY16" fmla="*/ 1481290 h 1659710"/>
                <a:gd name="connsiteX17" fmla="*/ 1264571 w 3009986"/>
                <a:gd name="connsiteY17" fmla="*/ 1447837 h 1659710"/>
                <a:gd name="connsiteX18" fmla="*/ 1320328 w 3009986"/>
                <a:gd name="connsiteY18" fmla="*/ 1392081 h 1659710"/>
                <a:gd name="connsiteX19" fmla="*/ 1353781 w 3009986"/>
                <a:gd name="connsiteY19" fmla="*/ 1358627 h 1659710"/>
                <a:gd name="connsiteX20" fmla="*/ 1387235 w 3009986"/>
                <a:gd name="connsiteY20" fmla="*/ 1325173 h 1659710"/>
                <a:gd name="connsiteX21" fmla="*/ 1409537 w 3009986"/>
                <a:gd name="connsiteY21" fmla="*/ 1291720 h 1659710"/>
                <a:gd name="connsiteX22" fmla="*/ 1476445 w 3009986"/>
                <a:gd name="connsiteY22" fmla="*/ 1224812 h 1659710"/>
                <a:gd name="connsiteX23" fmla="*/ 1498747 w 3009986"/>
                <a:gd name="connsiteY23" fmla="*/ 1180207 h 1659710"/>
                <a:gd name="connsiteX24" fmla="*/ 1521050 w 3009986"/>
                <a:gd name="connsiteY24" fmla="*/ 1157905 h 1659710"/>
                <a:gd name="connsiteX25" fmla="*/ 1543352 w 3009986"/>
                <a:gd name="connsiteY25" fmla="*/ 1124451 h 1659710"/>
                <a:gd name="connsiteX26" fmla="*/ 1576806 w 3009986"/>
                <a:gd name="connsiteY26" fmla="*/ 1079847 h 1659710"/>
                <a:gd name="connsiteX27" fmla="*/ 1610259 w 3009986"/>
                <a:gd name="connsiteY27" fmla="*/ 1024090 h 1659710"/>
                <a:gd name="connsiteX28" fmla="*/ 1621410 w 3009986"/>
                <a:gd name="connsiteY28" fmla="*/ 990637 h 1659710"/>
                <a:gd name="connsiteX29" fmla="*/ 1654864 w 3009986"/>
                <a:gd name="connsiteY29" fmla="*/ 957183 h 1659710"/>
                <a:gd name="connsiteX30" fmla="*/ 1744074 w 3009986"/>
                <a:gd name="connsiteY30" fmla="*/ 856822 h 1659710"/>
                <a:gd name="connsiteX31" fmla="*/ 1777528 w 3009986"/>
                <a:gd name="connsiteY31" fmla="*/ 845671 h 1659710"/>
                <a:gd name="connsiteX32" fmla="*/ 1844435 w 3009986"/>
                <a:gd name="connsiteY32" fmla="*/ 789915 h 1659710"/>
                <a:gd name="connsiteX33" fmla="*/ 1877889 w 3009986"/>
                <a:gd name="connsiteY33" fmla="*/ 778764 h 1659710"/>
                <a:gd name="connsiteX34" fmla="*/ 1944796 w 3009986"/>
                <a:gd name="connsiteY34" fmla="*/ 734159 h 1659710"/>
                <a:gd name="connsiteX35" fmla="*/ 1978250 w 3009986"/>
                <a:gd name="connsiteY35" fmla="*/ 700705 h 1659710"/>
                <a:gd name="connsiteX36" fmla="*/ 2045157 w 3009986"/>
                <a:gd name="connsiteY36" fmla="*/ 656100 h 1659710"/>
                <a:gd name="connsiteX37" fmla="*/ 2100913 w 3009986"/>
                <a:gd name="connsiteY37" fmla="*/ 611495 h 1659710"/>
                <a:gd name="connsiteX38" fmla="*/ 2134367 w 3009986"/>
                <a:gd name="connsiteY38" fmla="*/ 600344 h 1659710"/>
                <a:gd name="connsiteX39" fmla="*/ 2190123 w 3009986"/>
                <a:gd name="connsiteY39" fmla="*/ 578042 h 1659710"/>
                <a:gd name="connsiteX40" fmla="*/ 2312786 w 3009986"/>
                <a:gd name="connsiteY40" fmla="*/ 555739 h 1659710"/>
                <a:gd name="connsiteX41" fmla="*/ 2390845 w 3009986"/>
                <a:gd name="connsiteY41" fmla="*/ 533437 h 1659710"/>
                <a:gd name="connsiteX42" fmla="*/ 2647323 w 3009986"/>
                <a:gd name="connsiteY42" fmla="*/ 477681 h 1659710"/>
                <a:gd name="connsiteX43" fmla="*/ 2691928 w 3009986"/>
                <a:gd name="connsiteY43" fmla="*/ 444227 h 1659710"/>
                <a:gd name="connsiteX44" fmla="*/ 2736532 w 3009986"/>
                <a:gd name="connsiteY44" fmla="*/ 421925 h 1659710"/>
                <a:gd name="connsiteX45" fmla="*/ 2803440 w 3009986"/>
                <a:gd name="connsiteY45" fmla="*/ 355017 h 1659710"/>
                <a:gd name="connsiteX46" fmla="*/ 2814591 w 3009986"/>
                <a:gd name="connsiteY46" fmla="*/ 321564 h 1659710"/>
                <a:gd name="connsiteX47" fmla="*/ 2825742 w 3009986"/>
                <a:gd name="connsiteY47" fmla="*/ 198900 h 1659710"/>
                <a:gd name="connsiteX48" fmla="*/ 2814590 w 3009986"/>
                <a:gd name="connsiteY48" fmla="*/ 53934 h 1659710"/>
                <a:gd name="connsiteX49" fmla="*/ 227508 w 3009986"/>
                <a:gd name="connsiteY49" fmla="*/ 9329 h 1659710"/>
                <a:gd name="connsiteX50" fmla="*/ 4484 w 3009986"/>
                <a:gd name="connsiteY50" fmla="*/ 53934 h 1659710"/>
                <a:gd name="connsiteX51" fmla="*/ 15635 w 3009986"/>
                <a:gd name="connsiteY51" fmla="*/ 165447 h 1659710"/>
                <a:gd name="connsiteX0" fmla="*/ 15635 w 3006639"/>
                <a:gd name="connsiteY0" fmla="*/ 165447 h 1659710"/>
                <a:gd name="connsiteX1" fmla="*/ 15635 w 3006639"/>
                <a:gd name="connsiteY1" fmla="*/ 165447 h 1659710"/>
                <a:gd name="connsiteX2" fmla="*/ 37937 w 3006639"/>
                <a:gd name="connsiteY2" fmla="*/ 488832 h 1659710"/>
                <a:gd name="connsiteX3" fmla="*/ 49089 w 3006639"/>
                <a:gd name="connsiteY3" fmla="*/ 600344 h 1659710"/>
                <a:gd name="connsiteX4" fmla="*/ 71391 w 3006639"/>
                <a:gd name="connsiteY4" fmla="*/ 1057544 h 1659710"/>
                <a:gd name="connsiteX5" fmla="*/ 82542 w 3006639"/>
                <a:gd name="connsiteY5" fmla="*/ 1191359 h 1659710"/>
                <a:gd name="connsiteX6" fmla="*/ 93693 w 3006639"/>
                <a:gd name="connsiteY6" fmla="*/ 1302871 h 1659710"/>
                <a:gd name="connsiteX7" fmla="*/ 104845 w 3006639"/>
                <a:gd name="connsiteY7" fmla="*/ 1503593 h 1659710"/>
                <a:gd name="connsiteX8" fmla="*/ 115996 w 3006639"/>
                <a:gd name="connsiteY8" fmla="*/ 1592803 h 1659710"/>
                <a:gd name="connsiteX9" fmla="*/ 138298 w 3006639"/>
                <a:gd name="connsiteY9" fmla="*/ 1626256 h 1659710"/>
                <a:gd name="connsiteX10" fmla="*/ 227508 w 3006639"/>
                <a:gd name="connsiteY10" fmla="*/ 1659710 h 1659710"/>
                <a:gd name="connsiteX11" fmla="*/ 695859 w 3006639"/>
                <a:gd name="connsiteY11" fmla="*/ 1637407 h 1659710"/>
                <a:gd name="connsiteX12" fmla="*/ 918884 w 3006639"/>
                <a:gd name="connsiteY12" fmla="*/ 1615105 h 1659710"/>
                <a:gd name="connsiteX13" fmla="*/ 963489 w 3006639"/>
                <a:gd name="connsiteY13" fmla="*/ 1592803 h 1659710"/>
                <a:gd name="connsiteX14" fmla="*/ 996942 w 3006639"/>
                <a:gd name="connsiteY14" fmla="*/ 1559349 h 1659710"/>
                <a:gd name="connsiteX15" fmla="*/ 1164210 w 3006639"/>
                <a:gd name="connsiteY15" fmla="*/ 1525895 h 1659710"/>
                <a:gd name="connsiteX16" fmla="*/ 1253420 w 3006639"/>
                <a:gd name="connsiteY16" fmla="*/ 1481290 h 1659710"/>
                <a:gd name="connsiteX17" fmla="*/ 1264571 w 3006639"/>
                <a:gd name="connsiteY17" fmla="*/ 1447837 h 1659710"/>
                <a:gd name="connsiteX18" fmla="*/ 1320328 w 3006639"/>
                <a:gd name="connsiteY18" fmla="*/ 1392081 h 1659710"/>
                <a:gd name="connsiteX19" fmla="*/ 1353781 w 3006639"/>
                <a:gd name="connsiteY19" fmla="*/ 1358627 h 1659710"/>
                <a:gd name="connsiteX20" fmla="*/ 1387235 w 3006639"/>
                <a:gd name="connsiteY20" fmla="*/ 1325173 h 1659710"/>
                <a:gd name="connsiteX21" fmla="*/ 1409537 w 3006639"/>
                <a:gd name="connsiteY21" fmla="*/ 1291720 h 1659710"/>
                <a:gd name="connsiteX22" fmla="*/ 1476445 w 3006639"/>
                <a:gd name="connsiteY22" fmla="*/ 1224812 h 1659710"/>
                <a:gd name="connsiteX23" fmla="*/ 1498747 w 3006639"/>
                <a:gd name="connsiteY23" fmla="*/ 1180207 h 1659710"/>
                <a:gd name="connsiteX24" fmla="*/ 1521050 w 3006639"/>
                <a:gd name="connsiteY24" fmla="*/ 1157905 h 1659710"/>
                <a:gd name="connsiteX25" fmla="*/ 1543352 w 3006639"/>
                <a:gd name="connsiteY25" fmla="*/ 1124451 h 1659710"/>
                <a:gd name="connsiteX26" fmla="*/ 1576806 w 3006639"/>
                <a:gd name="connsiteY26" fmla="*/ 1079847 h 1659710"/>
                <a:gd name="connsiteX27" fmla="*/ 1610259 w 3006639"/>
                <a:gd name="connsiteY27" fmla="*/ 1024090 h 1659710"/>
                <a:gd name="connsiteX28" fmla="*/ 1621410 w 3006639"/>
                <a:gd name="connsiteY28" fmla="*/ 990637 h 1659710"/>
                <a:gd name="connsiteX29" fmla="*/ 1654864 w 3006639"/>
                <a:gd name="connsiteY29" fmla="*/ 957183 h 1659710"/>
                <a:gd name="connsiteX30" fmla="*/ 1744074 w 3006639"/>
                <a:gd name="connsiteY30" fmla="*/ 856822 h 1659710"/>
                <a:gd name="connsiteX31" fmla="*/ 1777528 w 3006639"/>
                <a:gd name="connsiteY31" fmla="*/ 845671 h 1659710"/>
                <a:gd name="connsiteX32" fmla="*/ 1844435 w 3006639"/>
                <a:gd name="connsiteY32" fmla="*/ 789915 h 1659710"/>
                <a:gd name="connsiteX33" fmla="*/ 1877889 w 3006639"/>
                <a:gd name="connsiteY33" fmla="*/ 778764 h 1659710"/>
                <a:gd name="connsiteX34" fmla="*/ 1944796 w 3006639"/>
                <a:gd name="connsiteY34" fmla="*/ 734159 h 1659710"/>
                <a:gd name="connsiteX35" fmla="*/ 1978250 w 3006639"/>
                <a:gd name="connsiteY35" fmla="*/ 700705 h 1659710"/>
                <a:gd name="connsiteX36" fmla="*/ 2045157 w 3006639"/>
                <a:gd name="connsiteY36" fmla="*/ 656100 h 1659710"/>
                <a:gd name="connsiteX37" fmla="*/ 2100913 w 3006639"/>
                <a:gd name="connsiteY37" fmla="*/ 611495 h 1659710"/>
                <a:gd name="connsiteX38" fmla="*/ 2134367 w 3006639"/>
                <a:gd name="connsiteY38" fmla="*/ 600344 h 1659710"/>
                <a:gd name="connsiteX39" fmla="*/ 2190123 w 3006639"/>
                <a:gd name="connsiteY39" fmla="*/ 578042 h 1659710"/>
                <a:gd name="connsiteX40" fmla="*/ 2312786 w 3006639"/>
                <a:gd name="connsiteY40" fmla="*/ 555739 h 1659710"/>
                <a:gd name="connsiteX41" fmla="*/ 2390845 w 3006639"/>
                <a:gd name="connsiteY41" fmla="*/ 533437 h 1659710"/>
                <a:gd name="connsiteX42" fmla="*/ 2647323 w 3006639"/>
                <a:gd name="connsiteY42" fmla="*/ 477681 h 1659710"/>
                <a:gd name="connsiteX43" fmla="*/ 2691928 w 3006639"/>
                <a:gd name="connsiteY43" fmla="*/ 444227 h 1659710"/>
                <a:gd name="connsiteX44" fmla="*/ 2736532 w 3006639"/>
                <a:gd name="connsiteY44" fmla="*/ 421925 h 1659710"/>
                <a:gd name="connsiteX45" fmla="*/ 2803440 w 3006639"/>
                <a:gd name="connsiteY45" fmla="*/ 355017 h 1659710"/>
                <a:gd name="connsiteX46" fmla="*/ 2814591 w 3006639"/>
                <a:gd name="connsiteY46" fmla="*/ 321564 h 1659710"/>
                <a:gd name="connsiteX47" fmla="*/ 2814590 w 3006639"/>
                <a:gd name="connsiteY47" fmla="*/ 53934 h 1659710"/>
                <a:gd name="connsiteX48" fmla="*/ 227508 w 3006639"/>
                <a:gd name="connsiteY48" fmla="*/ 9329 h 1659710"/>
                <a:gd name="connsiteX49" fmla="*/ 4484 w 3006639"/>
                <a:gd name="connsiteY49" fmla="*/ 53934 h 1659710"/>
                <a:gd name="connsiteX50" fmla="*/ 15635 w 3006639"/>
                <a:gd name="connsiteY50" fmla="*/ 165447 h 1659710"/>
                <a:gd name="connsiteX0" fmla="*/ 15635 w 3005400"/>
                <a:gd name="connsiteY0" fmla="*/ 165447 h 1659710"/>
                <a:gd name="connsiteX1" fmla="*/ 15635 w 3005400"/>
                <a:gd name="connsiteY1" fmla="*/ 165447 h 1659710"/>
                <a:gd name="connsiteX2" fmla="*/ 37937 w 3005400"/>
                <a:gd name="connsiteY2" fmla="*/ 488832 h 1659710"/>
                <a:gd name="connsiteX3" fmla="*/ 49089 w 3005400"/>
                <a:gd name="connsiteY3" fmla="*/ 600344 h 1659710"/>
                <a:gd name="connsiteX4" fmla="*/ 71391 w 3005400"/>
                <a:gd name="connsiteY4" fmla="*/ 1057544 h 1659710"/>
                <a:gd name="connsiteX5" fmla="*/ 82542 w 3005400"/>
                <a:gd name="connsiteY5" fmla="*/ 1191359 h 1659710"/>
                <a:gd name="connsiteX6" fmla="*/ 93693 w 3005400"/>
                <a:gd name="connsiteY6" fmla="*/ 1302871 h 1659710"/>
                <a:gd name="connsiteX7" fmla="*/ 104845 w 3005400"/>
                <a:gd name="connsiteY7" fmla="*/ 1503593 h 1659710"/>
                <a:gd name="connsiteX8" fmla="*/ 115996 w 3005400"/>
                <a:gd name="connsiteY8" fmla="*/ 1592803 h 1659710"/>
                <a:gd name="connsiteX9" fmla="*/ 138298 w 3005400"/>
                <a:gd name="connsiteY9" fmla="*/ 1626256 h 1659710"/>
                <a:gd name="connsiteX10" fmla="*/ 227508 w 3005400"/>
                <a:gd name="connsiteY10" fmla="*/ 1659710 h 1659710"/>
                <a:gd name="connsiteX11" fmla="*/ 695859 w 3005400"/>
                <a:gd name="connsiteY11" fmla="*/ 1637407 h 1659710"/>
                <a:gd name="connsiteX12" fmla="*/ 918884 w 3005400"/>
                <a:gd name="connsiteY12" fmla="*/ 1615105 h 1659710"/>
                <a:gd name="connsiteX13" fmla="*/ 963489 w 3005400"/>
                <a:gd name="connsiteY13" fmla="*/ 1592803 h 1659710"/>
                <a:gd name="connsiteX14" fmla="*/ 996942 w 3005400"/>
                <a:gd name="connsiteY14" fmla="*/ 1559349 h 1659710"/>
                <a:gd name="connsiteX15" fmla="*/ 1164210 w 3005400"/>
                <a:gd name="connsiteY15" fmla="*/ 1525895 h 1659710"/>
                <a:gd name="connsiteX16" fmla="*/ 1253420 w 3005400"/>
                <a:gd name="connsiteY16" fmla="*/ 1481290 h 1659710"/>
                <a:gd name="connsiteX17" fmla="*/ 1264571 w 3005400"/>
                <a:gd name="connsiteY17" fmla="*/ 1447837 h 1659710"/>
                <a:gd name="connsiteX18" fmla="*/ 1320328 w 3005400"/>
                <a:gd name="connsiteY18" fmla="*/ 1392081 h 1659710"/>
                <a:gd name="connsiteX19" fmla="*/ 1353781 w 3005400"/>
                <a:gd name="connsiteY19" fmla="*/ 1358627 h 1659710"/>
                <a:gd name="connsiteX20" fmla="*/ 1387235 w 3005400"/>
                <a:gd name="connsiteY20" fmla="*/ 1325173 h 1659710"/>
                <a:gd name="connsiteX21" fmla="*/ 1409537 w 3005400"/>
                <a:gd name="connsiteY21" fmla="*/ 1291720 h 1659710"/>
                <a:gd name="connsiteX22" fmla="*/ 1476445 w 3005400"/>
                <a:gd name="connsiteY22" fmla="*/ 1224812 h 1659710"/>
                <a:gd name="connsiteX23" fmla="*/ 1498747 w 3005400"/>
                <a:gd name="connsiteY23" fmla="*/ 1180207 h 1659710"/>
                <a:gd name="connsiteX24" fmla="*/ 1521050 w 3005400"/>
                <a:gd name="connsiteY24" fmla="*/ 1157905 h 1659710"/>
                <a:gd name="connsiteX25" fmla="*/ 1543352 w 3005400"/>
                <a:gd name="connsiteY25" fmla="*/ 1124451 h 1659710"/>
                <a:gd name="connsiteX26" fmla="*/ 1576806 w 3005400"/>
                <a:gd name="connsiteY26" fmla="*/ 1079847 h 1659710"/>
                <a:gd name="connsiteX27" fmla="*/ 1610259 w 3005400"/>
                <a:gd name="connsiteY27" fmla="*/ 1024090 h 1659710"/>
                <a:gd name="connsiteX28" fmla="*/ 1621410 w 3005400"/>
                <a:gd name="connsiteY28" fmla="*/ 990637 h 1659710"/>
                <a:gd name="connsiteX29" fmla="*/ 1654864 w 3005400"/>
                <a:gd name="connsiteY29" fmla="*/ 957183 h 1659710"/>
                <a:gd name="connsiteX30" fmla="*/ 1744074 w 3005400"/>
                <a:gd name="connsiteY30" fmla="*/ 856822 h 1659710"/>
                <a:gd name="connsiteX31" fmla="*/ 1777528 w 3005400"/>
                <a:gd name="connsiteY31" fmla="*/ 845671 h 1659710"/>
                <a:gd name="connsiteX32" fmla="*/ 1844435 w 3005400"/>
                <a:gd name="connsiteY32" fmla="*/ 789915 h 1659710"/>
                <a:gd name="connsiteX33" fmla="*/ 1877889 w 3005400"/>
                <a:gd name="connsiteY33" fmla="*/ 778764 h 1659710"/>
                <a:gd name="connsiteX34" fmla="*/ 1944796 w 3005400"/>
                <a:gd name="connsiteY34" fmla="*/ 734159 h 1659710"/>
                <a:gd name="connsiteX35" fmla="*/ 1978250 w 3005400"/>
                <a:gd name="connsiteY35" fmla="*/ 700705 h 1659710"/>
                <a:gd name="connsiteX36" fmla="*/ 2045157 w 3005400"/>
                <a:gd name="connsiteY36" fmla="*/ 656100 h 1659710"/>
                <a:gd name="connsiteX37" fmla="*/ 2100913 w 3005400"/>
                <a:gd name="connsiteY37" fmla="*/ 611495 h 1659710"/>
                <a:gd name="connsiteX38" fmla="*/ 2134367 w 3005400"/>
                <a:gd name="connsiteY38" fmla="*/ 600344 h 1659710"/>
                <a:gd name="connsiteX39" fmla="*/ 2190123 w 3005400"/>
                <a:gd name="connsiteY39" fmla="*/ 578042 h 1659710"/>
                <a:gd name="connsiteX40" fmla="*/ 2312786 w 3005400"/>
                <a:gd name="connsiteY40" fmla="*/ 555739 h 1659710"/>
                <a:gd name="connsiteX41" fmla="*/ 2390845 w 3005400"/>
                <a:gd name="connsiteY41" fmla="*/ 533437 h 1659710"/>
                <a:gd name="connsiteX42" fmla="*/ 2647323 w 3005400"/>
                <a:gd name="connsiteY42" fmla="*/ 477681 h 1659710"/>
                <a:gd name="connsiteX43" fmla="*/ 2691928 w 3005400"/>
                <a:gd name="connsiteY43" fmla="*/ 444227 h 1659710"/>
                <a:gd name="connsiteX44" fmla="*/ 2736532 w 3005400"/>
                <a:gd name="connsiteY44" fmla="*/ 421925 h 1659710"/>
                <a:gd name="connsiteX45" fmla="*/ 2803440 w 3005400"/>
                <a:gd name="connsiteY45" fmla="*/ 355017 h 1659710"/>
                <a:gd name="connsiteX46" fmla="*/ 2814590 w 3005400"/>
                <a:gd name="connsiteY46" fmla="*/ 53934 h 1659710"/>
                <a:gd name="connsiteX47" fmla="*/ 227508 w 3005400"/>
                <a:gd name="connsiteY47" fmla="*/ 9329 h 1659710"/>
                <a:gd name="connsiteX48" fmla="*/ 4484 w 3005400"/>
                <a:gd name="connsiteY48" fmla="*/ 53934 h 1659710"/>
                <a:gd name="connsiteX49" fmla="*/ 15635 w 3005400"/>
                <a:gd name="connsiteY49" fmla="*/ 165447 h 1659710"/>
                <a:gd name="connsiteX0" fmla="*/ 15635 w 2986022"/>
                <a:gd name="connsiteY0" fmla="*/ 165447 h 1659710"/>
                <a:gd name="connsiteX1" fmla="*/ 15635 w 2986022"/>
                <a:gd name="connsiteY1" fmla="*/ 165447 h 1659710"/>
                <a:gd name="connsiteX2" fmla="*/ 37937 w 2986022"/>
                <a:gd name="connsiteY2" fmla="*/ 488832 h 1659710"/>
                <a:gd name="connsiteX3" fmla="*/ 49089 w 2986022"/>
                <a:gd name="connsiteY3" fmla="*/ 600344 h 1659710"/>
                <a:gd name="connsiteX4" fmla="*/ 71391 w 2986022"/>
                <a:gd name="connsiteY4" fmla="*/ 1057544 h 1659710"/>
                <a:gd name="connsiteX5" fmla="*/ 82542 w 2986022"/>
                <a:gd name="connsiteY5" fmla="*/ 1191359 h 1659710"/>
                <a:gd name="connsiteX6" fmla="*/ 93693 w 2986022"/>
                <a:gd name="connsiteY6" fmla="*/ 1302871 h 1659710"/>
                <a:gd name="connsiteX7" fmla="*/ 104845 w 2986022"/>
                <a:gd name="connsiteY7" fmla="*/ 1503593 h 1659710"/>
                <a:gd name="connsiteX8" fmla="*/ 115996 w 2986022"/>
                <a:gd name="connsiteY8" fmla="*/ 1592803 h 1659710"/>
                <a:gd name="connsiteX9" fmla="*/ 138298 w 2986022"/>
                <a:gd name="connsiteY9" fmla="*/ 1626256 h 1659710"/>
                <a:gd name="connsiteX10" fmla="*/ 227508 w 2986022"/>
                <a:gd name="connsiteY10" fmla="*/ 1659710 h 1659710"/>
                <a:gd name="connsiteX11" fmla="*/ 695859 w 2986022"/>
                <a:gd name="connsiteY11" fmla="*/ 1637407 h 1659710"/>
                <a:gd name="connsiteX12" fmla="*/ 918884 w 2986022"/>
                <a:gd name="connsiteY12" fmla="*/ 1615105 h 1659710"/>
                <a:gd name="connsiteX13" fmla="*/ 963489 w 2986022"/>
                <a:gd name="connsiteY13" fmla="*/ 1592803 h 1659710"/>
                <a:gd name="connsiteX14" fmla="*/ 996942 w 2986022"/>
                <a:gd name="connsiteY14" fmla="*/ 1559349 h 1659710"/>
                <a:gd name="connsiteX15" fmla="*/ 1164210 w 2986022"/>
                <a:gd name="connsiteY15" fmla="*/ 1525895 h 1659710"/>
                <a:gd name="connsiteX16" fmla="*/ 1253420 w 2986022"/>
                <a:gd name="connsiteY16" fmla="*/ 1481290 h 1659710"/>
                <a:gd name="connsiteX17" fmla="*/ 1264571 w 2986022"/>
                <a:gd name="connsiteY17" fmla="*/ 1447837 h 1659710"/>
                <a:gd name="connsiteX18" fmla="*/ 1320328 w 2986022"/>
                <a:gd name="connsiteY18" fmla="*/ 1392081 h 1659710"/>
                <a:gd name="connsiteX19" fmla="*/ 1353781 w 2986022"/>
                <a:gd name="connsiteY19" fmla="*/ 1358627 h 1659710"/>
                <a:gd name="connsiteX20" fmla="*/ 1387235 w 2986022"/>
                <a:gd name="connsiteY20" fmla="*/ 1325173 h 1659710"/>
                <a:gd name="connsiteX21" fmla="*/ 1409537 w 2986022"/>
                <a:gd name="connsiteY21" fmla="*/ 1291720 h 1659710"/>
                <a:gd name="connsiteX22" fmla="*/ 1476445 w 2986022"/>
                <a:gd name="connsiteY22" fmla="*/ 1224812 h 1659710"/>
                <a:gd name="connsiteX23" fmla="*/ 1498747 w 2986022"/>
                <a:gd name="connsiteY23" fmla="*/ 1180207 h 1659710"/>
                <a:gd name="connsiteX24" fmla="*/ 1521050 w 2986022"/>
                <a:gd name="connsiteY24" fmla="*/ 1157905 h 1659710"/>
                <a:gd name="connsiteX25" fmla="*/ 1543352 w 2986022"/>
                <a:gd name="connsiteY25" fmla="*/ 1124451 h 1659710"/>
                <a:gd name="connsiteX26" fmla="*/ 1576806 w 2986022"/>
                <a:gd name="connsiteY26" fmla="*/ 1079847 h 1659710"/>
                <a:gd name="connsiteX27" fmla="*/ 1610259 w 2986022"/>
                <a:gd name="connsiteY27" fmla="*/ 1024090 h 1659710"/>
                <a:gd name="connsiteX28" fmla="*/ 1621410 w 2986022"/>
                <a:gd name="connsiteY28" fmla="*/ 990637 h 1659710"/>
                <a:gd name="connsiteX29" fmla="*/ 1654864 w 2986022"/>
                <a:gd name="connsiteY29" fmla="*/ 957183 h 1659710"/>
                <a:gd name="connsiteX30" fmla="*/ 1744074 w 2986022"/>
                <a:gd name="connsiteY30" fmla="*/ 856822 h 1659710"/>
                <a:gd name="connsiteX31" fmla="*/ 1777528 w 2986022"/>
                <a:gd name="connsiteY31" fmla="*/ 845671 h 1659710"/>
                <a:gd name="connsiteX32" fmla="*/ 1844435 w 2986022"/>
                <a:gd name="connsiteY32" fmla="*/ 789915 h 1659710"/>
                <a:gd name="connsiteX33" fmla="*/ 1877889 w 2986022"/>
                <a:gd name="connsiteY33" fmla="*/ 778764 h 1659710"/>
                <a:gd name="connsiteX34" fmla="*/ 1944796 w 2986022"/>
                <a:gd name="connsiteY34" fmla="*/ 734159 h 1659710"/>
                <a:gd name="connsiteX35" fmla="*/ 1978250 w 2986022"/>
                <a:gd name="connsiteY35" fmla="*/ 700705 h 1659710"/>
                <a:gd name="connsiteX36" fmla="*/ 2045157 w 2986022"/>
                <a:gd name="connsiteY36" fmla="*/ 656100 h 1659710"/>
                <a:gd name="connsiteX37" fmla="*/ 2100913 w 2986022"/>
                <a:gd name="connsiteY37" fmla="*/ 611495 h 1659710"/>
                <a:gd name="connsiteX38" fmla="*/ 2134367 w 2986022"/>
                <a:gd name="connsiteY38" fmla="*/ 600344 h 1659710"/>
                <a:gd name="connsiteX39" fmla="*/ 2190123 w 2986022"/>
                <a:gd name="connsiteY39" fmla="*/ 578042 h 1659710"/>
                <a:gd name="connsiteX40" fmla="*/ 2312786 w 2986022"/>
                <a:gd name="connsiteY40" fmla="*/ 555739 h 1659710"/>
                <a:gd name="connsiteX41" fmla="*/ 2390845 w 2986022"/>
                <a:gd name="connsiteY41" fmla="*/ 533437 h 1659710"/>
                <a:gd name="connsiteX42" fmla="*/ 2647323 w 2986022"/>
                <a:gd name="connsiteY42" fmla="*/ 477681 h 1659710"/>
                <a:gd name="connsiteX43" fmla="*/ 2691928 w 2986022"/>
                <a:gd name="connsiteY43" fmla="*/ 444227 h 1659710"/>
                <a:gd name="connsiteX44" fmla="*/ 2736532 w 2986022"/>
                <a:gd name="connsiteY44" fmla="*/ 421925 h 1659710"/>
                <a:gd name="connsiteX45" fmla="*/ 2814590 w 2986022"/>
                <a:gd name="connsiteY45" fmla="*/ 53934 h 1659710"/>
                <a:gd name="connsiteX46" fmla="*/ 227508 w 2986022"/>
                <a:gd name="connsiteY46" fmla="*/ 9329 h 1659710"/>
                <a:gd name="connsiteX47" fmla="*/ 4484 w 2986022"/>
                <a:gd name="connsiteY47" fmla="*/ 53934 h 1659710"/>
                <a:gd name="connsiteX48" fmla="*/ 15635 w 2986022"/>
                <a:gd name="connsiteY48" fmla="*/ 165447 h 1659710"/>
                <a:gd name="connsiteX0" fmla="*/ 15635 w 2758205"/>
                <a:gd name="connsiteY0" fmla="*/ 165447 h 1659710"/>
                <a:gd name="connsiteX1" fmla="*/ 15635 w 2758205"/>
                <a:gd name="connsiteY1" fmla="*/ 165447 h 1659710"/>
                <a:gd name="connsiteX2" fmla="*/ 37937 w 2758205"/>
                <a:gd name="connsiteY2" fmla="*/ 488832 h 1659710"/>
                <a:gd name="connsiteX3" fmla="*/ 49089 w 2758205"/>
                <a:gd name="connsiteY3" fmla="*/ 600344 h 1659710"/>
                <a:gd name="connsiteX4" fmla="*/ 71391 w 2758205"/>
                <a:gd name="connsiteY4" fmla="*/ 1057544 h 1659710"/>
                <a:gd name="connsiteX5" fmla="*/ 82542 w 2758205"/>
                <a:gd name="connsiteY5" fmla="*/ 1191359 h 1659710"/>
                <a:gd name="connsiteX6" fmla="*/ 93693 w 2758205"/>
                <a:gd name="connsiteY6" fmla="*/ 1302871 h 1659710"/>
                <a:gd name="connsiteX7" fmla="*/ 104845 w 2758205"/>
                <a:gd name="connsiteY7" fmla="*/ 1503593 h 1659710"/>
                <a:gd name="connsiteX8" fmla="*/ 115996 w 2758205"/>
                <a:gd name="connsiteY8" fmla="*/ 1592803 h 1659710"/>
                <a:gd name="connsiteX9" fmla="*/ 138298 w 2758205"/>
                <a:gd name="connsiteY9" fmla="*/ 1626256 h 1659710"/>
                <a:gd name="connsiteX10" fmla="*/ 227508 w 2758205"/>
                <a:gd name="connsiteY10" fmla="*/ 1659710 h 1659710"/>
                <a:gd name="connsiteX11" fmla="*/ 695859 w 2758205"/>
                <a:gd name="connsiteY11" fmla="*/ 1637407 h 1659710"/>
                <a:gd name="connsiteX12" fmla="*/ 918884 w 2758205"/>
                <a:gd name="connsiteY12" fmla="*/ 1615105 h 1659710"/>
                <a:gd name="connsiteX13" fmla="*/ 963489 w 2758205"/>
                <a:gd name="connsiteY13" fmla="*/ 1592803 h 1659710"/>
                <a:gd name="connsiteX14" fmla="*/ 996942 w 2758205"/>
                <a:gd name="connsiteY14" fmla="*/ 1559349 h 1659710"/>
                <a:gd name="connsiteX15" fmla="*/ 1164210 w 2758205"/>
                <a:gd name="connsiteY15" fmla="*/ 1525895 h 1659710"/>
                <a:gd name="connsiteX16" fmla="*/ 1253420 w 2758205"/>
                <a:gd name="connsiteY16" fmla="*/ 1481290 h 1659710"/>
                <a:gd name="connsiteX17" fmla="*/ 1264571 w 2758205"/>
                <a:gd name="connsiteY17" fmla="*/ 1447837 h 1659710"/>
                <a:gd name="connsiteX18" fmla="*/ 1320328 w 2758205"/>
                <a:gd name="connsiteY18" fmla="*/ 1392081 h 1659710"/>
                <a:gd name="connsiteX19" fmla="*/ 1353781 w 2758205"/>
                <a:gd name="connsiteY19" fmla="*/ 1358627 h 1659710"/>
                <a:gd name="connsiteX20" fmla="*/ 1387235 w 2758205"/>
                <a:gd name="connsiteY20" fmla="*/ 1325173 h 1659710"/>
                <a:gd name="connsiteX21" fmla="*/ 1409537 w 2758205"/>
                <a:gd name="connsiteY21" fmla="*/ 1291720 h 1659710"/>
                <a:gd name="connsiteX22" fmla="*/ 1476445 w 2758205"/>
                <a:gd name="connsiteY22" fmla="*/ 1224812 h 1659710"/>
                <a:gd name="connsiteX23" fmla="*/ 1498747 w 2758205"/>
                <a:gd name="connsiteY23" fmla="*/ 1180207 h 1659710"/>
                <a:gd name="connsiteX24" fmla="*/ 1521050 w 2758205"/>
                <a:gd name="connsiteY24" fmla="*/ 1157905 h 1659710"/>
                <a:gd name="connsiteX25" fmla="*/ 1543352 w 2758205"/>
                <a:gd name="connsiteY25" fmla="*/ 1124451 h 1659710"/>
                <a:gd name="connsiteX26" fmla="*/ 1576806 w 2758205"/>
                <a:gd name="connsiteY26" fmla="*/ 1079847 h 1659710"/>
                <a:gd name="connsiteX27" fmla="*/ 1610259 w 2758205"/>
                <a:gd name="connsiteY27" fmla="*/ 1024090 h 1659710"/>
                <a:gd name="connsiteX28" fmla="*/ 1621410 w 2758205"/>
                <a:gd name="connsiteY28" fmla="*/ 990637 h 1659710"/>
                <a:gd name="connsiteX29" fmla="*/ 1654864 w 2758205"/>
                <a:gd name="connsiteY29" fmla="*/ 957183 h 1659710"/>
                <a:gd name="connsiteX30" fmla="*/ 1744074 w 2758205"/>
                <a:gd name="connsiteY30" fmla="*/ 856822 h 1659710"/>
                <a:gd name="connsiteX31" fmla="*/ 1777528 w 2758205"/>
                <a:gd name="connsiteY31" fmla="*/ 845671 h 1659710"/>
                <a:gd name="connsiteX32" fmla="*/ 1844435 w 2758205"/>
                <a:gd name="connsiteY32" fmla="*/ 789915 h 1659710"/>
                <a:gd name="connsiteX33" fmla="*/ 1877889 w 2758205"/>
                <a:gd name="connsiteY33" fmla="*/ 778764 h 1659710"/>
                <a:gd name="connsiteX34" fmla="*/ 1944796 w 2758205"/>
                <a:gd name="connsiteY34" fmla="*/ 734159 h 1659710"/>
                <a:gd name="connsiteX35" fmla="*/ 1978250 w 2758205"/>
                <a:gd name="connsiteY35" fmla="*/ 700705 h 1659710"/>
                <a:gd name="connsiteX36" fmla="*/ 2045157 w 2758205"/>
                <a:gd name="connsiteY36" fmla="*/ 656100 h 1659710"/>
                <a:gd name="connsiteX37" fmla="*/ 2100913 w 2758205"/>
                <a:gd name="connsiteY37" fmla="*/ 611495 h 1659710"/>
                <a:gd name="connsiteX38" fmla="*/ 2134367 w 2758205"/>
                <a:gd name="connsiteY38" fmla="*/ 600344 h 1659710"/>
                <a:gd name="connsiteX39" fmla="*/ 2190123 w 2758205"/>
                <a:gd name="connsiteY39" fmla="*/ 578042 h 1659710"/>
                <a:gd name="connsiteX40" fmla="*/ 2312786 w 2758205"/>
                <a:gd name="connsiteY40" fmla="*/ 555739 h 1659710"/>
                <a:gd name="connsiteX41" fmla="*/ 2390845 w 2758205"/>
                <a:gd name="connsiteY41" fmla="*/ 533437 h 1659710"/>
                <a:gd name="connsiteX42" fmla="*/ 2647323 w 2758205"/>
                <a:gd name="connsiteY42" fmla="*/ 477681 h 1659710"/>
                <a:gd name="connsiteX43" fmla="*/ 2691928 w 2758205"/>
                <a:gd name="connsiteY43" fmla="*/ 444227 h 1659710"/>
                <a:gd name="connsiteX44" fmla="*/ 2736532 w 2758205"/>
                <a:gd name="connsiteY44" fmla="*/ 421925 h 1659710"/>
                <a:gd name="connsiteX45" fmla="*/ 2312785 w 2758205"/>
                <a:gd name="connsiteY45" fmla="*/ 53934 h 1659710"/>
                <a:gd name="connsiteX46" fmla="*/ 227508 w 2758205"/>
                <a:gd name="connsiteY46" fmla="*/ 9329 h 1659710"/>
                <a:gd name="connsiteX47" fmla="*/ 4484 w 2758205"/>
                <a:gd name="connsiteY47" fmla="*/ 53934 h 1659710"/>
                <a:gd name="connsiteX48" fmla="*/ 15635 w 2758205"/>
                <a:gd name="connsiteY48" fmla="*/ 165447 h 1659710"/>
                <a:gd name="connsiteX0" fmla="*/ 15635 w 2749766"/>
                <a:gd name="connsiteY0" fmla="*/ 165447 h 1659710"/>
                <a:gd name="connsiteX1" fmla="*/ 15635 w 2749766"/>
                <a:gd name="connsiteY1" fmla="*/ 165447 h 1659710"/>
                <a:gd name="connsiteX2" fmla="*/ 37937 w 2749766"/>
                <a:gd name="connsiteY2" fmla="*/ 488832 h 1659710"/>
                <a:gd name="connsiteX3" fmla="*/ 49089 w 2749766"/>
                <a:gd name="connsiteY3" fmla="*/ 600344 h 1659710"/>
                <a:gd name="connsiteX4" fmla="*/ 71391 w 2749766"/>
                <a:gd name="connsiteY4" fmla="*/ 1057544 h 1659710"/>
                <a:gd name="connsiteX5" fmla="*/ 82542 w 2749766"/>
                <a:gd name="connsiteY5" fmla="*/ 1191359 h 1659710"/>
                <a:gd name="connsiteX6" fmla="*/ 93693 w 2749766"/>
                <a:gd name="connsiteY6" fmla="*/ 1302871 h 1659710"/>
                <a:gd name="connsiteX7" fmla="*/ 104845 w 2749766"/>
                <a:gd name="connsiteY7" fmla="*/ 1503593 h 1659710"/>
                <a:gd name="connsiteX8" fmla="*/ 115996 w 2749766"/>
                <a:gd name="connsiteY8" fmla="*/ 1592803 h 1659710"/>
                <a:gd name="connsiteX9" fmla="*/ 138298 w 2749766"/>
                <a:gd name="connsiteY9" fmla="*/ 1626256 h 1659710"/>
                <a:gd name="connsiteX10" fmla="*/ 227508 w 2749766"/>
                <a:gd name="connsiteY10" fmla="*/ 1659710 h 1659710"/>
                <a:gd name="connsiteX11" fmla="*/ 695859 w 2749766"/>
                <a:gd name="connsiteY11" fmla="*/ 1637407 h 1659710"/>
                <a:gd name="connsiteX12" fmla="*/ 918884 w 2749766"/>
                <a:gd name="connsiteY12" fmla="*/ 1615105 h 1659710"/>
                <a:gd name="connsiteX13" fmla="*/ 963489 w 2749766"/>
                <a:gd name="connsiteY13" fmla="*/ 1592803 h 1659710"/>
                <a:gd name="connsiteX14" fmla="*/ 996942 w 2749766"/>
                <a:gd name="connsiteY14" fmla="*/ 1559349 h 1659710"/>
                <a:gd name="connsiteX15" fmla="*/ 1164210 w 2749766"/>
                <a:gd name="connsiteY15" fmla="*/ 1525895 h 1659710"/>
                <a:gd name="connsiteX16" fmla="*/ 1253420 w 2749766"/>
                <a:gd name="connsiteY16" fmla="*/ 1481290 h 1659710"/>
                <a:gd name="connsiteX17" fmla="*/ 1264571 w 2749766"/>
                <a:gd name="connsiteY17" fmla="*/ 1447837 h 1659710"/>
                <a:gd name="connsiteX18" fmla="*/ 1320328 w 2749766"/>
                <a:gd name="connsiteY18" fmla="*/ 1392081 h 1659710"/>
                <a:gd name="connsiteX19" fmla="*/ 1353781 w 2749766"/>
                <a:gd name="connsiteY19" fmla="*/ 1358627 h 1659710"/>
                <a:gd name="connsiteX20" fmla="*/ 1387235 w 2749766"/>
                <a:gd name="connsiteY20" fmla="*/ 1325173 h 1659710"/>
                <a:gd name="connsiteX21" fmla="*/ 1409537 w 2749766"/>
                <a:gd name="connsiteY21" fmla="*/ 1291720 h 1659710"/>
                <a:gd name="connsiteX22" fmla="*/ 1476445 w 2749766"/>
                <a:gd name="connsiteY22" fmla="*/ 1224812 h 1659710"/>
                <a:gd name="connsiteX23" fmla="*/ 1498747 w 2749766"/>
                <a:gd name="connsiteY23" fmla="*/ 1180207 h 1659710"/>
                <a:gd name="connsiteX24" fmla="*/ 1521050 w 2749766"/>
                <a:gd name="connsiteY24" fmla="*/ 1157905 h 1659710"/>
                <a:gd name="connsiteX25" fmla="*/ 1543352 w 2749766"/>
                <a:gd name="connsiteY25" fmla="*/ 1124451 h 1659710"/>
                <a:gd name="connsiteX26" fmla="*/ 1576806 w 2749766"/>
                <a:gd name="connsiteY26" fmla="*/ 1079847 h 1659710"/>
                <a:gd name="connsiteX27" fmla="*/ 1610259 w 2749766"/>
                <a:gd name="connsiteY27" fmla="*/ 1024090 h 1659710"/>
                <a:gd name="connsiteX28" fmla="*/ 1621410 w 2749766"/>
                <a:gd name="connsiteY28" fmla="*/ 990637 h 1659710"/>
                <a:gd name="connsiteX29" fmla="*/ 1654864 w 2749766"/>
                <a:gd name="connsiteY29" fmla="*/ 957183 h 1659710"/>
                <a:gd name="connsiteX30" fmla="*/ 1744074 w 2749766"/>
                <a:gd name="connsiteY30" fmla="*/ 856822 h 1659710"/>
                <a:gd name="connsiteX31" fmla="*/ 1777528 w 2749766"/>
                <a:gd name="connsiteY31" fmla="*/ 845671 h 1659710"/>
                <a:gd name="connsiteX32" fmla="*/ 1844435 w 2749766"/>
                <a:gd name="connsiteY32" fmla="*/ 789915 h 1659710"/>
                <a:gd name="connsiteX33" fmla="*/ 1877889 w 2749766"/>
                <a:gd name="connsiteY33" fmla="*/ 778764 h 1659710"/>
                <a:gd name="connsiteX34" fmla="*/ 1944796 w 2749766"/>
                <a:gd name="connsiteY34" fmla="*/ 734159 h 1659710"/>
                <a:gd name="connsiteX35" fmla="*/ 1978250 w 2749766"/>
                <a:gd name="connsiteY35" fmla="*/ 700705 h 1659710"/>
                <a:gd name="connsiteX36" fmla="*/ 2045157 w 2749766"/>
                <a:gd name="connsiteY36" fmla="*/ 656100 h 1659710"/>
                <a:gd name="connsiteX37" fmla="*/ 2100913 w 2749766"/>
                <a:gd name="connsiteY37" fmla="*/ 611495 h 1659710"/>
                <a:gd name="connsiteX38" fmla="*/ 2134367 w 2749766"/>
                <a:gd name="connsiteY38" fmla="*/ 600344 h 1659710"/>
                <a:gd name="connsiteX39" fmla="*/ 2190123 w 2749766"/>
                <a:gd name="connsiteY39" fmla="*/ 578042 h 1659710"/>
                <a:gd name="connsiteX40" fmla="*/ 2312786 w 2749766"/>
                <a:gd name="connsiteY40" fmla="*/ 555739 h 1659710"/>
                <a:gd name="connsiteX41" fmla="*/ 2390845 w 2749766"/>
                <a:gd name="connsiteY41" fmla="*/ 533437 h 1659710"/>
                <a:gd name="connsiteX42" fmla="*/ 2647323 w 2749766"/>
                <a:gd name="connsiteY42" fmla="*/ 477681 h 1659710"/>
                <a:gd name="connsiteX43" fmla="*/ 2691928 w 2749766"/>
                <a:gd name="connsiteY43" fmla="*/ 444227 h 1659710"/>
                <a:gd name="connsiteX44" fmla="*/ 2736532 w 2749766"/>
                <a:gd name="connsiteY44" fmla="*/ 421925 h 1659710"/>
                <a:gd name="connsiteX45" fmla="*/ 2435449 w 2749766"/>
                <a:gd name="connsiteY45" fmla="*/ 53934 h 1659710"/>
                <a:gd name="connsiteX46" fmla="*/ 227508 w 2749766"/>
                <a:gd name="connsiteY46" fmla="*/ 9329 h 1659710"/>
                <a:gd name="connsiteX47" fmla="*/ 4484 w 2749766"/>
                <a:gd name="connsiteY47" fmla="*/ 53934 h 1659710"/>
                <a:gd name="connsiteX48" fmla="*/ 15635 w 2749766"/>
                <a:gd name="connsiteY48" fmla="*/ 165447 h 1659710"/>
                <a:gd name="connsiteX0" fmla="*/ 15635 w 2707351"/>
                <a:gd name="connsiteY0" fmla="*/ 165447 h 1659710"/>
                <a:gd name="connsiteX1" fmla="*/ 15635 w 2707351"/>
                <a:gd name="connsiteY1" fmla="*/ 165447 h 1659710"/>
                <a:gd name="connsiteX2" fmla="*/ 37937 w 2707351"/>
                <a:gd name="connsiteY2" fmla="*/ 488832 h 1659710"/>
                <a:gd name="connsiteX3" fmla="*/ 49089 w 2707351"/>
                <a:gd name="connsiteY3" fmla="*/ 600344 h 1659710"/>
                <a:gd name="connsiteX4" fmla="*/ 71391 w 2707351"/>
                <a:gd name="connsiteY4" fmla="*/ 1057544 h 1659710"/>
                <a:gd name="connsiteX5" fmla="*/ 82542 w 2707351"/>
                <a:gd name="connsiteY5" fmla="*/ 1191359 h 1659710"/>
                <a:gd name="connsiteX6" fmla="*/ 93693 w 2707351"/>
                <a:gd name="connsiteY6" fmla="*/ 1302871 h 1659710"/>
                <a:gd name="connsiteX7" fmla="*/ 104845 w 2707351"/>
                <a:gd name="connsiteY7" fmla="*/ 1503593 h 1659710"/>
                <a:gd name="connsiteX8" fmla="*/ 115996 w 2707351"/>
                <a:gd name="connsiteY8" fmla="*/ 1592803 h 1659710"/>
                <a:gd name="connsiteX9" fmla="*/ 138298 w 2707351"/>
                <a:gd name="connsiteY9" fmla="*/ 1626256 h 1659710"/>
                <a:gd name="connsiteX10" fmla="*/ 227508 w 2707351"/>
                <a:gd name="connsiteY10" fmla="*/ 1659710 h 1659710"/>
                <a:gd name="connsiteX11" fmla="*/ 695859 w 2707351"/>
                <a:gd name="connsiteY11" fmla="*/ 1637407 h 1659710"/>
                <a:gd name="connsiteX12" fmla="*/ 918884 w 2707351"/>
                <a:gd name="connsiteY12" fmla="*/ 1615105 h 1659710"/>
                <a:gd name="connsiteX13" fmla="*/ 963489 w 2707351"/>
                <a:gd name="connsiteY13" fmla="*/ 1592803 h 1659710"/>
                <a:gd name="connsiteX14" fmla="*/ 996942 w 2707351"/>
                <a:gd name="connsiteY14" fmla="*/ 1559349 h 1659710"/>
                <a:gd name="connsiteX15" fmla="*/ 1164210 w 2707351"/>
                <a:gd name="connsiteY15" fmla="*/ 1525895 h 1659710"/>
                <a:gd name="connsiteX16" fmla="*/ 1253420 w 2707351"/>
                <a:gd name="connsiteY16" fmla="*/ 1481290 h 1659710"/>
                <a:gd name="connsiteX17" fmla="*/ 1264571 w 2707351"/>
                <a:gd name="connsiteY17" fmla="*/ 1447837 h 1659710"/>
                <a:gd name="connsiteX18" fmla="*/ 1320328 w 2707351"/>
                <a:gd name="connsiteY18" fmla="*/ 1392081 h 1659710"/>
                <a:gd name="connsiteX19" fmla="*/ 1353781 w 2707351"/>
                <a:gd name="connsiteY19" fmla="*/ 1358627 h 1659710"/>
                <a:gd name="connsiteX20" fmla="*/ 1387235 w 2707351"/>
                <a:gd name="connsiteY20" fmla="*/ 1325173 h 1659710"/>
                <a:gd name="connsiteX21" fmla="*/ 1409537 w 2707351"/>
                <a:gd name="connsiteY21" fmla="*/ 1291720 h 1659710"/>
                <a:gd name="connsiteX22" fmla="*/ 1476445 w 2707351"/>
                <a:gd name="connsiteY22" fmla="*/ 1224812 h 1659710"/>
                <a:gd name="connsiteX23" fmla="*/ 1498747 w 2707351"/>
                <a:gd name="connsiteY23" fmla="*/ 1180207 h 1659710"/>
                <a:gd name="connsiteX24" fmla="*/ 1521050 w 2707351"/>
                <a:gd name="connsiteY24" fmla="*/ 1157905 h 1659710"/>
                <a:gd name="connsiteX25" fmla="*/ 1543352 w 2707351"/>
                <a:gd name="connsiteY25" fmla="*/ 1124451 h 1659710"/>
                <a:gd name="connsiteX26" fmla="*/ 1576806 w 2707351"/>
                <a:gd name="connsiteY26" fmla="*/ 1079847 h 1659710"/>
                <a:gd name="connsiteX27" fmla="*/ 1610259 w 2707351"/>
                <a:gd name="connsiteY27" fmla="*/ 1024090 h 1659710"/>
                <a:gd name="connsiteX28" fmla="*/ 1621410 w 2707351"/>
                <a:gd name="connsiteY28" fmla="*/ 990637 h 1659710"/>
                <a:gd name="connsiteX29" fmla="*/ 1654864 w 2707351"/>
                <a:gd name="connsiteY29" fmla="*/ 957183 h 1659710"/>
                <a:gd name="connsiteX30" fmla="*/ 1744074 w 2707351"/>
                <a:gd name="connsiteY30" fmla="*/ 856822 h 1659710"/>
                <a:gd name="connsiteX31" fmla="*/ 1777528 w 2707351"/>
                <a:gd name="connsiteY31" fmla="*/ 845671 h 1659710"/>
                <a:gd name="connsiteX32" fmla="*/ 1844435 w 2707351"/>
                <a:gd name="connsiteY32" fmla="*/ 789915 h 1659710"/>
                <a:gd name="connsiteX33" fmla="*/ 1877889 w 2707351"/>
                <a:gd name="connsiteY33" fmla="*/ 778764 h 1659710"/>
                <a:gd name="connsiteX34" fmla="*/ 1944796 w 2707351"/>
                <a:gd name="connsiteY34" fmla="*/ 734159 h 1659710"/>
                <a:gd name="connsiteX35" fmla="*/ 1978250 w 2707351"/>
                <a:gd name="connsiteY35" fmla="*/ 700705 h 1659710"/>
                <a:gd name="connsiteX36" fmla="*/ 2045157 w 2707351"/>
                <a:gd name="connsiteY36" fmla="*/ 656100 h 1659710"/>
                <a:gd name="connsiteX37" fmla="*/ 2100913 w 2707351"/>
                <a:gd name="connsiteY37" fmla="*/ 611495 h 1659710"/>
                <a:gd name="connsiteX38" fmla="*/ 2134367 w 2707351"/>
                <a:gd name="connsiteY38" fmla="*/ 600344 h 1659710"/>
                <a:gd name="connsiteX39" fmla="*/ 2190123 w 2707351"/>
                <a:gd name="connsiteY39" fmla="*/ 578042 h 1659710"/>
                <a:gd name="connsiteX40" fmla="*/ 2312786 w 2707351"/>
                <a:gd name="connsiteY40" fmla="*/ 555739 h 1659710"/>
                <a:gd name="connsiteX41" fmla="*/ 2390845 w 2707351"/>
                <a:gd name="connsiteY41" fmla="*/ 533437 h 1659710"/>
                <a:gd name="connsiteX42" fmla="*/ 2647323 w 2707351"/>
                <a:gd name="connsiteY42" fmla="*/ 477681 h 1659710"/>
                <a:gd name="connsiteX43" fmla="*/ 2691928 w 2707351"/>
                <a:gd name="connsiteY43" fmla="*/ 444227 h 1659710"/>
                <a:gd name="connsiteX44" fmla="*/ 2435449 w 2707351"/>
                <a:gd name="connsiteY44" fmla="*/ 53934 h 1659710"/>
                <a:gd name="connsiteX45" fmla="*/ 227508 w 2707351"/>
                <a:gd name="connsiteY45" fmla="*/ 9329 h 1659710"/>
                <a:gd name="connsiteX46" fmla="*/ 4484 w 2707351"/>
                <a:gd name="connsiteY46" fmla="*/ 53934 h 1659710"/>
                <a:gd name="connsiteX47" fmla="*/ 15635 w 2707351"/>
                <a:gd name="connsiteY47" fmla="*/ 165447 h 1659710"/>
                <a:gd name="connsiteX0" fmla="*/ 15635 w 2723436"/>
                <a:gd name="connsiteY0" fmla="*/ 165447 h 1659710"/>
                <a:gd name="connsiteX1" fmla="*/ 15635 w 2723436"/>
                <a:gd name="connsiteY1" fmla="*/ 165447 h 1659710"/>
                <a:gd name="connsiteX2" fmla="*/ 37937 w 2723436"/>
                <a:gd name="connsiteY2" fmla="*/ 488832 h 1659710"/>
                <a:gd name="connsiteX3" fmla="*/ 49089 w 2723436"/>
                <a:gd name="connsiteY3" fmla="*/ 600344 h 1659710"/>
                <a:gd name="connsiteX4" fmla="*/ 71391 w 2723436"/>
                <a:gd name="connsiteY4" fmla="*/ 1057544 h 1659710"/>
                <a:gd name="connsiteX5" fmla="*/ 82542 w 2723436"/>
                <a:gd name="connsiteY5" fmla="*/ 1191359 h 1659710"/>
                <a:gd name="connsiteX6" fmla="*/ 93693 w 2723436"/>
                <a:gd name="connsiteY6" fmla="*/ 1302871 h 1659710"/>
                <a:gd name="connsiteX7" fmla="*/ 104845 w 2723436"/>
                <a:gd name="connsiteY7" fmla="*/ 1503593 h 1659710"/>
                <a:gd name="connsiteX8" fmla="*/ 115996 w 2723436"/>
                <a:gd name="connsiteY8" fmla="*/ 1592803 h 1659710"/>
                <a:gd name="connsiteX9" fmla="*/ 138298 w 2723436"/>
                <a:gd name="connsiteY9" fmla="*/ 1626256 h 1659710"/>
                <a:gd name="connsiteX10" fmla="*/ 227508 w 2723436"/>
                <a:gd name="connsiteY10" fmla="*/ 1659710 h 1659710"/>
                <a:gd name="connsiteX11" fmla="*/ 695859 w 2723436"/>
                <a:gd name="connsiteY11" fmla="*/ 1637407 h 1659710"/>
                <a:gd name="connsiteX12" fmla="*/ 918884 w 2723436"/>
                <a:gd name="connsiteY12" fmla="*/ 1615105 h 1659710"/>
                <a:gd name="connsiteX13" fmla="*/ 963489 w 2723436"/>
                <a:gd name="connsiteY13" fmla="*/ 1592803 h 1659710"/>
                <a:gd name="connsiteX14" fmla="*/ 996942 w 2723436"/>
                <a:gd name="connsiteY14" fmla="*/ 1559349 h 1659710"/>
                <a:gd name="connsiteX15" fmla="*/ 1164210 w 2723436"/>
                <a:gd name="connsiteY15" fmla="*/ 1525895 h 1659710"/>
                <a:gd name="connsiteX16" fmla="*/ 1253420 w 2723436"/>
                <a:gd name="connsiteY16" fmla="*/ 1481290 h 1659710"/>
                <a:gd name="connsiteX17" fmla="*/ 1264571 w 2723436"/>
                <a:gd name="connsiteY17" fmla="*/ 1447837 h 1659710"/>
                <a:gd name="connsiteX18" fmla="*/ 1320328 w 2723436"/>
                <a:gd name="connsiteY18" fmla="*/ 1392081 h 1659710"/>
                <a:gd name="connsiteX19" fmla="*/ 1353781 w 2723436"/>
                <a:gd name="connsiteY19" fmla="*/ 1358627 h 1659710"/>
                <a:gd name="connsiteX20" fmla="*/ 1387235 w 2723436"/>
                <a:gd name="connsiteY20" fmla="*/ 1325173 h 1659710"/>
                <a:gd name="connsiteX21" fmla="*/ 1409537 w 2723436"/>
                <a:gd name="connsiteY21" fmla="*/ 1291720 h 1659710"/>
                <a:gd name="connsiteX22" fmla="*/ 1476445 w 2723436"/>
                <a:gd name="connsiteY22" fmla="*/ 1224812 h 1659710"/>
                <a:gd name="connsiteX23" fmla="*/ 1498747 w 2723436"/>
                <a:gd name="connsiteY23" fmla="*/ 1180207 h 1659710"/>
                <a:gd name="connsiteX24" fmla="*/ 1521050 w 2723436"/>
                <a:gd name="connsiteY24" fmla="*/ 1157905 h 1659710"/>
                <a:gd name="connsiteX25" fmla="*/ 1543352 w 2723436"/>
                <a:gd name="connsiteY25" fmla="*/ 1124451 h 1659710"/>
                <a:gd name="connsiteX26" fmla="*/ 1576806 w 2723436"/>
                <a:gd name="connsiteY26" fmla="*/ 1079847 h 1659710"/>
                <a:gd name="connsiteX27" fmla="*/ 1610259 w 2723436"/>
                <a:gd name="connsiteY27" fmla="*/ 1024090 h 1659710"/>
                <a:gd name="connsiteX28" fmla="*/ 1621410 w 2723436"/>
                <a:gd name="connsiteY28" fmla="*/ 990637 h 1659710"/>
                <a:gd name="connsiteX29" fmla="*/ 1654864 w 2723436"/>
                <a:gd name="connsiteY29" fmla="*/ 957183 h 1659710"/>
                <a:gd name="connsiteX30" fmla="*/ 1744074 w 2723436"/>
                <a:gd name="connsiteY30" fmla="*/ 856822 h 1659710"/>
                <a:gd name="connsiteX31" fmla="*/ 1777528 w 2723436"/>
                <a:gd name="connsiteY31" fmla="*/ 845671 h 1659710"/>
                <a:gd name="connsiteX32" fmla="*/ 1844435 w 2723436"/>
                <a:gd name="connsiteY32" fmla="*/ 789915 h 1659710"/>
                <a:gd name="connsiteX33" fmla="*/ 1877889 w 2723436"/>
                <a:gd name="connsiteY33" fmla="*/ 778764 h 1659710"/>
                <a:gd name="connsiteX34" fmla="*/ 1944796 w 2723436"/>
                <a:gd name="connsiteY34" fmla="*/ 734159 h 1659710"/>
                <a:gd name="connsiteX35" fmla="*/ 1978250 w 2723436"/>
                <a:gd name="connsiteY35" fmla="*/ 700705 h 1659710"/>
                <a:gd name="connsiteX36" fmla="*/ 2045157 w 2723436"/>
                <a:gd name="connsiteY36" fmla="*/ 656100 h 1659710"/>
                <a:gd name="connsiteX37" fmla="*/ 2100913 w 2723436"/>
                <a:gd name="connsiteY37" fmla="*/ 611495 h 1659710"/>
                <a:gd name="connsiteX38" fmla="*/ 2134367 w 2723436"/>
                <a:gd name="connsiteY38" fmla="*/ 600344 h 1659710"/>
                <a:gd name="connsiteX39" fmla="*/ 2190123 w 2723436"/>
                <a:gd name="connsiteY39" fmla="*/ 578042 h 1659710"/>
                <a:gd name="connsiteX40" fmla="*/ 2312786 w 2723436"/>
                <a:gd name="connsiteY40" fmla="*/ 555739 h 1659710"/>
                <a:gd name="connsiteX41" fmla="*/ 2390845 w 2723436"/>
                <a:gd name="connsiteY41" fmla="*/ 533437 h 1659710"/>
                <a:gd name="connsiteX42" fmla="*/ 2691928 w 2723436"/>
                <a:gd name="connsiteY42" fmla="*/ 444227 h 1659710"/>
                <a:gd name="connsiteX43" fmla="*/ 2435449 w 2723436"/>
                <a:gd name="connsiteY43" fmla="*/ 53934 h 1659710"/>
                <a:gd name="connsiteX44" fmla="*/ 227508 w 2723436"/>
                <a:gd name="connsiteY44" fmla="*/ 9329 h 1659710"/>
                <a:gd name="connsiteX45" fmla="*/ 4484 w 2723436"/>
                <a:gd name="connsiteY45" fmla="*/ 53934 h 1659710"/>
                <a:gd name="connsiteX46" fmla="*/ 15635 w 2723436"/>
                <a:gd name="connsiteY46" fmla="*/ 165447 h 1659710"/>
                <a:gd name="connsiteX0" fmla="*/ 15635 w 2728939"/>
                <a:gd name="connsiteY0" fmla="*/ 165447 h 1659710"/>
                <a:gd name="connsiteX1" fmla="*/ 15635 w 2728939"/>
                <a:gd name="connsiteY1" fmla="*/ 165447 h 1659710"/>
                <a:gd name="connsiteX2" fmla="*/ 37937 w 2728939"/>
                <a:gd name="connsiteY2" fmla="*/ 488832 h 1659710"/>
                <a:gd name="connsiteX3" fmla="*/ 49089 w 2728939"/>
                <a:gd name="connsiteY3" fmla="*/ 600344 h 1659710"/>
                <a:gd name="connsiteX4" fmla="*/ 71391 w 2728939"/>
                <a:gd name="connsiteY4" fmla="*/ 1057544 h 1659710"/>
                <a:gd name="connsiteX5" fmla="*/ 82542 w 2728939"/>
                <a:gd name="connsiteY5" fmla="*/ 1191359 h 1659710"/>
                <a:gd name="connsiteX6" fmla="*/ 93693 w 2728939"/>
                <a:gd name="connsiteY6" fmla="*/ 1302871 h 1659710"/>
                <a:gd name="connsiteX7" fmla="*/ 104845 w 2728939"/>
                <a:gd name="connsiteY7" fmla="*/ 1503593 h 1659710"/>
                <a:gd name="connsiteX8" fmla="*/ 115996 w 2728939"/>
                <a:gd name="connsiteY8" fmla="*/ 1592803 h 1659710"/>
                <a:gd name="connsiteX9" fmla="*/ 138298 w 2728939"/>
                <a:gd name="connsiteY9" fmla="*/ 1626256 h 1659710"/>
                <a:gd name="connsiteX10" fmla="*/ 227508 w 2728939"/>
                <a:gd name="connsiteY10" fmla="*/ 1659710 h 1659710"/>
                <a:gd name="connsiteX11" fmla="*/ 695859 w 2728939"/>
                <a:gd name="connsiteY11" fmla="*/ 1637407 h 1659710"/>
                <a:gd name="connsiteX12" fmla="*/ 918884 w 2728939"/>
                <a:gd name="connsiteY12" fmla="*/ 1615105 h 1659710"/>
                <a:gd name="connsiteX13" fmla="*/ 963489 w 2728939"/>
                <a:gd name="connsiteY13" fmla="*/ 1592803 h 1659710"/>
                <a:gd name="connsiteX14" fmla="*/ 996942 w 2728939"/>
                <a:gd name="connsiteY14" fmla="*/ 1559349 h 1659710"/>
                <a:gd name="connsiteX15" fmla="*/ 1164210 w 2728939"/>
                <a:gd name="connsiteY15" fmla="*/ 1525895 h 1659710"/>
                <a:gd name="connsiteX16" fmla="*/ 1253420 w 2728939"/>
                <a:gd name="connsiteY16" fmla="*/ 1481290 h 1659710"/>
                <a:gd name="connsiteX17" fmla="*/ 1264571 w 2728939"/>
                <a:gd name="connsiteY17" fmla="*/ 1447837 h 1659710"/>
                <a:gd name="connsiteX18" fmla="*/ 1320328 w 2728939"/>
                <a:gd name="connsiteY18" fmla="*/ 1392081 h 1659710"/>
                <a:gd name="connsiteX19" fmla="*/ 1353781 w 2728939"/>
                <a:gd name="connsiteY19" fmla="*/ 1358627 h 1659710"/>
                <a:gd name="connsiteX20" fmla="*/ 1387235 w 2728939"/>
                <a:gd name="connsiteY20" fmla="*/ 1325173 h 1659710"/>
                <a:gd name="connsiteX21" fmla="*/ 1409537 w 2728939"/>
                <a:gd name="connsiteY21" fmla="*/ 1291720 h 1659710"/>
                <a:gd name="connsiteX22" fmla="*/ 1476445 w 2728939"/>
                <a:gd name="connsiteY22" fmla="*/ 1224812 h 1659710"/>
                <a:gd name="connsiteX23" fmla="*/ 1498747 w 2728939"/>
                <a:gd name="connsiteY23" fmla="*/ 1180207 h 1659710"/>
                <a:gd name="connsiteX24" fmla="*/ 1521050 w 2728939"/>
                <a:gd name="connsiteY24" fmla="*/ 1157905 h 1659710"/>
                <a:gd name="connsiteX25" fmla="*/ 1543352 w 2728939"/>
                <a:gd name="connsiteY25" fmla="*/ 1124451 h 1659710"/>
                <a:gd name="connsiteX26" fmla="*/ 1576806 w 2728939"/>
                <a:gd name="connsiteY26" fmla="*/ 1079847 h 1659710"/>
                <a:gd name="connsiteX27" fmla="*/ 1610259 w 2728939"/>
                <a:gd name="connsiteY27" fmla="*/ 1024090 h 1659710"/>
                <a:gd name="connsiteX28" fmla="*/ 1621410 w 2728939"/>
                <a:gd name="connsiteY28" fmla="*/ 990637 h 1659710"/>
                <a:gd name="connsiteX29" fmla="*/ 1654864 w 2728939"/>
                <a:gd name="connsiteY29" fmla="*/ 957183 h 1659710"/>
                <a:gd name="connsiteX30" fmla="*/ 1744074 w 2728939"/>
                <a:gd name="connsiteY30" fmla="*/ 856822 h 1659710"/>
                <a:gd name="connsiteX31" fmla="*/ 1777528 w 2728939"/>
                <a:gd name="connsiteY31" fmla="*/ 845671 h 1659710"/>
                <a:gd name="connsiteX32" fmla="*/ 1844435 w 2728939"/>
                <a:gd name="connsiteY32" fmla="*/ 789915 h 1659710"/>
                <a:gd name="connsiteX33" fmla="*/ 1877889 w 2728939"/>
                <a:gd name="connsiteY33" fmla="*/ 778764 h 1659710"/>
                <a:gd name="connsiteX34" fmla="*/ 1944796 w 2728939"/>
                <a:gd name="connsiteY34" fmla="*/ 734159 h 1659710"/>
                <a:gd name="connsiteX35" fmla="*/ 1978250 w 2728939"/>
                <a:gd name="connsiteY35" fmla="*/ 700705 h 1659710"/>
                <a:gd name="connsiteX36" fmla="*/ 2045157 w 2728939"/>
                <a:gd name="connsiteY36" fmla="*/ 656100 h 1659710"/>
                <a:gd name="connsiteX37" fmla="*/ 2100913 w 2728939"/>
                <a:gd name="connsiteY37" fmla="*/ 611495 h 1659710"/>
                <a:gd name="connsiteX38" fmla="*/ 2134367 w 2728939"/>
                <a:gd name="connsiteY38" fmla="*/ 600344 h 1659710"/>
                <a:gd name="connsiteX39" fmla="*/ 2190123 w 2728939"/>
                <a:gd name="connsiteY39" fmla="*/ 578042 h 1659710"/>
                <a:gd name="connsiteX40" fmla="*/ 2312786 w 2728939"/>
                <a:gd name="connsiteY40" fmla="*/ 555739 h 1659710"/>
                <a:gd name="connsiteX41" fmla="*/ 2691928 w 2728939"/>
                <a:gd name="connsiteY41" fmla="*/ 444227 h 1659710"/>
                <a:gd name="connsiteX42" fmla="*/ 2435449 w 2728939"/>
                <a:gd name="connsiteY42" fmla="*/ 53934 h 1659710"/>
                <a:gd name="connsiteX43" fmla="*/ 227508 w 2728939"/>
                <a:gd name="connsiteY43" fmla="*/ 9329 h 1659710"/>
                <a:gd name="connsiteX44" fmla="*/ 4484 w 2728939"/>
                <a:gd name="connsiteY44" fmla="*/ 53934 h 1659710"/>
                <a:gd name="connsiteX45" fmla="*/ 15635 w 2728939"/>
                <a:gd name="connsiteY45" fmla="*/ 165447 h 1659710"/>
                <a:gd name="connsiteX0" fmla="*/ 15635 w 2728939"/>
                <a:gd name="connsiteY0" fmla="*/ 165447 h 1637767"/>
                <a:gd name="connsiteX1" fmla="*/ 15635 w 2728939"/>
                <a:gd name="connsiteY1" fmla="*/ 165447 h 1637767"/>
                <a:gd name="connsiteX2" fmla="*/ 37937 w 2728939"/>
                <a:gd name="connsiteY2" fmla="*/ 488832 h 1637767"/>
                <a:gd name="connsiteX3" fmla="*/ 49089 w 2728939"/>
                <a:gd name="connsiteY3" fmla="*/ 600344 h 1637767"/>
                <a:gd name="connsiteX4" fmla="*/ 71391 w 2728939"/>
                <a:gd name="connsiteY4" fmla="*/ 1057544 h 1637767"/>
                <a:gd name="connsiteX5" fmla="*/ 82542 w 2728939"/>
                <a:gd name="connsiteY5" fmla="*/ 1191359 h 1637767"/>
                <a:gd name="connsiteX6" fmla="*/ 93693 w 2728939"/>
                <a:gd name="connsiteY6" fmla="*/ 1302871 h 1637767"/>
                <a:gd name="connsiteX7" fmla="*/ 104845 w 2728939"/>
                <a:gd name="connsiteY7" fmla="*/ 1503593 h 1637767"/>
                <a:gd name="connsiteX8" fmla="*/ 115996 w 2728939"/>
                <a:gd name="connsiteY8" fmla="*/ 1592803 h 1637767"/>
                <a:gd name="connsiteX9" fmla="*/ 138298 w 2728939"/>
                <a:gd name="connsiteY9" fmla="*/ 1626256 h 1637767"/>
                <a:gd name="connsiteX10" fmla="*/ 695859 w 2728939"/>
                <a:gd name="connsiteY10" fmla="*/ 1637407 h 1637767"/>
                <a:gd name="connsiteX11" fmla="*/ 918884 w 2728939"/>
                <a:gd name="connsiteY11" fmla="*/ 1615105 h 1637767"/>
                <a:gd name="connsiteX12" fmla="*/ 963489 w 2728939"/>
                <a:gd name="connsiteY12" fmla="*/ 1592803 h 1637767"/>
                <a:gd name="connsiteX13" fmla="*/ 996942 w 2728939"/>
                <a:gd name="connsiteY13" fmla="*/ 1559349 h 1637767"/>
                <a:gd name="connsiteX14" fmla="*/ 1164210 w 2728939"/>
                <a:gd name="connsiteY14" fmla="*/ 1525895 h 1637767"/>
                <a:gd name="connsiteX15" fmla="*/ 1253420 w 2728939"/>
                <a:gd name="connsiteY15" fmla="*/ 1481290 h 1637767"/>
                <a:gd name="connsiteX16" fmla="*/ 1264571 w 2728939"/>
                <a:gd name="connsiteY16" fmla="*/ 1447837 h 1637767"/>
                <a:gd name="connsiteX17" fmla="*/ 1320328 w 2728939"/>
                <a:gd name="connsiteY17" fmla="*/ 1392081 h 1637767"/>
                <a:gd name="connsiteX18" fmla="*/ 1353781 w 2728939"/>
                <a:gd name="connsiteY18" fmla="*/ 1358627 h 1637767"/>
                <a:gd name="connsiteX19" fmla="*/ 1387235 w 2728939"/>
                <a:gd name="connsiteY19" fmla="*/ 1325173 h 1637767"/>
                <a:gd name="connsiteX20" fmla="*/ 1409537 w 2728939"/>
                <a:gd name="connsiteY20" fmla="*/ 1291720 h 1637767"/>
                <a:gd name="connsiteX21" fmla="*/ 1476445 w 2728939"/>
                <a:gd name="connsiteY21" fmla="*/ 1224812 h 1637767"/>
                <a:gd name="connsiteX22" fmla="*/ 1498747 w 2728939"/>
                <a:gd name="connsiteY22" fmla="*/ 1180207 h 1637767"/>
                <a:gd name="connsiteX23" fmla="*/ 1521050 w 2728939"/>
                <a:gd name="connsiteY23" fmla="*/ 1157905 h 1637767"/>
                <a:gd name="connsiteX24" fmla="*/ 1543352 w 2728939"/>
                <a:gd name="connsiteY24" fmla="*/ 1124451 h 1637767"/>
                <a:gd name="connsiteX25" fmla="*/ 1576806 w 2728939"/>
                <a:gd name="connsiteY25" fmla="*/ 1079847 h 1637767"/>
                <a:gd name="connsiteX26" fmla="*/ 1610259 w 2728939"/>
                <a:gd name="connsiteY26" fmla="*/ 1024090 h 1637767"/>
                <a:gd name="connsiteX27" fmla="*/ 1621410 w 2728939"/>
                <a:gd name="connsiteY27" fmla="*/ 990637 h 1637767"/>
                <a:gd name="connsiteX28" fmla="*/ 1654864 w 2728939"/>
                <a:gd name="connsiteY28" fmla="*/ 957183 h 1637767"/>
                <a:gd name="connsiteX29" fmla="*/ 1744074 w 2728939"/>
                <a:gd name="connsiteY29" fmla="*/ 856822 h 1637767"/>
                <a:gd name="connsiteX30" fmla="*/ 1777528 w 2728939"/>
                <a:gd name="connsiteY30" fmla="*/ 845671 h 1637767"/>
                <a:gd name="connsiteX31" fmla="*/ 1844435 w 2728939"/>
                <a:gd name="connsiteY31" fmla="*/ 789915 h 1637767"/>
                <a:gd name="connsiteX32" fmla="*/ 1877889 w 2728939"/>
                <a:gd name="connsiteY32" fmla="*/ 778764 h 1637767"/>
                <a:gd name="connsiteX33" fmla="*/ 1944796 w 2728939"/>
                <a:gd name="connsiteY33" fmla="*/ 734159 h 1637767"/>
                <a:gd name="connsiteX34" fmla="*/ 1978250 w 2728939"/>
                <a:gd name="connsiteY34" fmla="*/ 700705 h 1637767"/>
                <a:gd name="connsiteX35" fmla="*/ 2045157 w 2728939"/>
                <a:gd name="connsiteY35" fmla="*/ 656100 h 1637767"/>
                <a:gd name="connsiteX36" fmla="*/ 2100913 w 2728939"/>
                <a:gd name="connsiteY36" fmla="*/ 611495 h 1637767"/>
                <a:gd name="connsiteX37" fmla="*/ 2134367 w 2728939"/>
                <a:gd name="connsiteY37" fmla="*/ 600344 h 1637767"/>
                <a:gd name="connsiteX38" fmla="*/ 2190123 w 2728939"/>
                <a:gd name="connsiteY38" fmla="*/ 578042 h 1637767"/>
                <a:gd name="connsiteX39" fmla="*/ 2312786 w 2728939"/>
                <a:gd name="connsiteY39" fmla="*/ 555739 h 1637767"/>
                <a:gd name="connsiteX40" fmla="*/ 2691928 w 2728939"/>
                <a:gd name="connsiteY40" fmla="*/ 444227 h 1637767"/>
                <a:gd name="connsiteX41" fmla="*/ 2435449 w 2728939"/>
                <a:gd name="connsiteY41" fmla="*/ 53934 h 1637767"/>
                <a:gd name="connsiteX42" fmla="*/ 227508 w 2728939"/>
                <a:gd name="connsiteY42" fmla="*/ 9329 h 1637767"/>
                <a:gd name="connsiteX43" fmla="*/ 4484 w 2728939"/>
                <a:gd name="connsiteY43" fmla="*/ 53934 h 1637767"/>
                <a:gd name="connsiteX44" fmla="*/ 15635 w 2728939"/>
                <a:gd name="connsiteY44" fmla="*/ 165447 h 1637767"/>
                <a:gd name="connsiteX0" fmla="*/ 15635 w 2728939"/>
                <a:gd name="connsiteY0" fmla="*/ 165447 h 1627109"/>
                <a:gd name="connsiteX1" fmla="*/ 15635 w 2728939"/>
                <a:gd name="connsiteY1" fmla="*/ 165447 h 1627109"/>
                <a:gd name="connsiteX2" fmla="*/ 37937 w 2728939"/>
                <a:gd name="connsiteY2" fmla="*/ 488832 h 1627109"/>
                <a:gd name="connsiteX3" fmla="*/ 49089 w 2728939"/>
                <a:gd name="connsiteY3" fmla="*/ 600344 h 1627109"/>
                <a:gd name="connsiteX4" fmla="*/ 71391 w 2728939"/>
                <a:gd name="connsiteY4" fmla="*/ 1057544 h 1627109"/>
                <a:gd name="connsiteX5" fmla="*/ 82542 w 2728939"/>
                <a:gd name="connsiteY5" fmla="*/ 1191359 h 1627109"/>
                <a:gd name="connsiteX6" fmla="*/ 93693 w 2728939"/>
                <a:gd name="connsiteY6" fmla="*/ 1302871 h 1627109"/>
                <a:gd name="connsiteX7" fmla="*/ 104845 w 2728939"/>
                <a:gd name="connsiteY7" fmla="*/ 1503593 h 1627109"/>
                <a:gd name="connsiteX8" fmla="*/ 115996 w 2728939"/>
                <a:gd name="connsiteY8" fmla="*/ 1592803 h 1627109"/>
                <a:gd name="connsiteX9" fmla="*/ 138298 w 2728939"/>
                <a:gd name="connsiteY9" fmla="*/ 1626256 h 1627109"/>
                <a:gd name="connsiteX10" fmla="*/ 918884 w 2728939"/>
                <a:gd name="connsiteY10" fmla="*/ 1615105 h 1627109"/>
                <a:gd name="connsiteX11" fmla="*/ 963489 w 2728939"/>
                <a:gd name="connsiteY11" fmla="*/ 1592803 h 1627109"/>
                <a:gd name="connsiteX12" fmla="*/ 996942 w 2728939"/>
                <a:gd name="connsiteY12" fmla="*/ 1559349 h 1627109"/>
                <a:gd name="connsiteX13" fmla="*/ 1164210 w 2728939"/>
                <a:gd name="connsiteY13" fmla="*/ 1525895 h 1627109"/>
                <a:gd name="connsiteX14" fmla="*/ 1253420 w 2728939"/>
                <a:gd name="connsiteY14" fmla="*/ 1481290 h 1627109"/>
                <a:gd name="connsiteX15" fmla="*/ 1264571 w 2728939"/>
                <a:gd name="connsiteY15" fmla="*/ 1447837 h 1627109"/>
                <a:gd name="connsiteX16" fmla="*/ 1320328 w 2728939"/>
                <a:gd name="connsiteY16" fmla="*/ 1392081 h 1627109"/>
                <a:gd name="connsiteX17" fmla="*/ 1353781 w 2728939"/>
                <a:gd name="connsiteY17" fmla="*/ 1358627 h 1627109"/>
                <a:gd name="connsiteX18" fmla="*/ 1387235 w 2728939"/>
                <a:gd name="connsiteY18" fmla="*/ 1325173 h 1627109"/>
                <a:gd name="connsiteX19" fmla="*/ 1409537 w 2728939"/>
                <a:gd name="connsiteY19" fmla="*/ 1291720 h 1627109"/>
                <a:gd name="connsiteX20" fmla="*/ 1476445 w 2728939"/>
                <a:gd name="connsiteY20" fmla="*/ 1224812 h 1627109"/>
                <a:gd name="connsiteX21" fmla="*/ 1498747 w 2728939"/>
                <a:gd name="connsiteY21" fmla="*/ 1180207 h 1627109"/>
                <a:gd name="connsiteX22" fmla="*/ 1521050 w 2728939"/>
                <a:gd name="connsiteY22" fmla="*/ 1157905 h 1627109"/>
                <a:gd name="connsiteX23" fmla="*/ 1543352 w 2728939"/>
                <a:gd name="connsiteY23" fmla="*/ 1124451 h 1627109"/>
                <a:gd name="connsiteX24" fmla="*/ 1576806 w 2728939"/>
                <a:gd name="connsiteY24" fmla="*/ 1079847 h 1627109"/>
                <a:gd name="connsiteX25" fmla="*/ 1610259 w 2728939"/>
                <a:gd name="connsiteY25" fmla="*/ 1024090 h 1627109"/>
                <a:gd name="connsiteX26" fmla="*/ 1621410 w 2728939"/>
                <a:gd name="connsiteY26" fmla="*/ 990637 h 1627109"/>
                <a:gd name="connsiteX27" fmla="*/ 1654864 w 2728939"/>
                <a:gd name="connsiteY27" fmla="*/ 957183 h 1627109"/>
                <a:gd name="connsiteX28" fmla="*/ 1744074 w 2728939"/>
                <a:gd name="connsiteY28" fmla="*/ 856822 h 1627109"/>
                <a:gd name="connsiteX29" fmla="*/ 1777528 w 2728939"/>
                <a:gd name="connsiteY29" fmla="*/ 845671 h 1627109"/>
                <a:gd name="connsiteX30" fmla="*/ 1844435 w 2728939"/>
                <a:gd name="connsiteY30" fmla="*/ 789915 h 1627109"/>
                <a:gd name="connsiteX31" fmla="*/ 1877889 w 2728939"/>
                <a:gd name="connsiteY31" fmla="*/ 778764 h 1627109"/>
                <a:gd name="connsiteX32" fmla="*/ 1944796 w 2728939"/>
                <a:gd name="connsiteY32" fmla="*/ 734159 h 1627109"/>
                <a:gd name="connsiteX33" fmla="*/ 1978250 w 2728939"/>
                <a:gd name="connsiteY33" fmla="*/ 700705 h 1627109"/>
                <a:gd name="connsiteX34" fmla="*/ 2045157 w 2728939"/>
                <a:gd name="connsiteY34" fmla="*/ 656100 h 1627109"/>
                <a:gd name="connsiteX35" fmla="*/ 2100913 w 2728939"/>
                <a:gd name="connsiteY35" fmla="*/ 611495 h 1627109"/>
                <a:gd name="connsiteX36" fmla="*/ 2134367 w 2728939"/>
                <a:gd name="connsiteY36" fmla="*/ 600344 h 1627109"/>
                <a:gd name="connsiteX37" fmla="*/ 2190123 w 2728939"/>
                <a:gd name="connsiteY37" fmla="*/ 578042 h 1627109"/>
                <a:gd name="connsiteX38" fmla="*/ 2312786 w 2728939"/>
                <a:gd name="connsiteY38" fmla="*/ 555739 h 1627109"/>
                <a:gd name="connsiteX39" fmla="*/ 2691928 w 2728939"/>
                <a:gd name="connsiteY39" fmla="*/ 444227 h 1627109"/>
                <a:gd name="connsiteX40" fmla="*/ 2435449 w 2728939"/>
                <a:gd name="connsiteY40" fmla="*/ 53934 h 1627109"/>
                <a:gd name="connsiteX41" fmla="*/ 227508 w 2728939"/>
                <a:gd name="connsiteY41" fmla="*/ 9329 h 1627109"/>
                <a:gd name="connsiteX42" fmla="*/ 4484 w 2728939"/>
                <a:gd name="connsiteY42" fmla="*/ 53934 h 1627109"/>
                <a:gd name="connsiteX43" fmla="*/ 15635 w 2728939"/>
                <a:gd name="connsiteY43" fmla="*/ 165447 h 1627109"/>
                <a:gd name="connsiteX0" fmla="*/ 15635 w 2728939"/>
                <a:gd name="connsiteY0" fmla="*/ 165447 h 1627109"/>
                <a:gd name="connsiteX1" fmla="*/ 15635 w 2728939"/>
                <a:gd name="connsiteY1" fmla="*/ 165447 h 1627109"/>
                <a:gd name="connsiteX2" fmla="*/ 49089 w 2728939"/>
                <a:gd name="connsiteY2" fmla="*/ 600344 h 1627109"/>
                <a:gd name="connsiteX3" fmla="*/ 71391 w 2728939"/>
                <a:gd name="connsiteY3" fmla="*/ 1057544 h 1627109"/>
                <a:gd name="connsiteX4" fmla="*/ 82542 w 2728939"/>
                <a:gd name="connsiteY4" fmla="*/ 1191359 h 1627109"/>
                <a:gd name="connsiteX5" fmla="*/ 93693 w 2728939"/>
                <a:gd name="connsiteY5" fmla="*/ 1302871 h 1627109"/>
                <a:gd name="connsiteX6" fmla="*/ 104845 w 2728939"/>
                <a:gd name="connsiteY6" fmla="*/ 1503593 h 1627109"/>
                <a:gd name="connsiteX7" fmla="*/ 115996 w 2728939"/>
                <a:gd name="connsiteY7" fmla="*/ 1592803 h 1627109"/>
                <a:gd name="connsiteX8" fmla="*/ 138298 w 2728939"/>
                <a:gd name="connsiteY8" fmla="*/ 1626256 h 1627109"/>
                <a:gd name="connsiteX9" fmla="*/ 918884 w 2728939"/>
                <a:gd name="connsiteY9" fmla="*/ 1615105 h 1627109"/>
                <a:gd name="connsiteX10" fmla="*/ 963489 w 2728939"/>
                <a:gd name="connsiteY10" fmla="*/ 1592803 h 1627109"/>
                <a:gd name="connsiteX11" fmla="*/ 996942 w 2728939"/>
                <a:gd name="connsiteY11" fmla="*/ 1559349 h 1627109"/>
                <a:gd name="connsiteX12" fmla="*/ 1164210 w 2728939"/>
                <a:gd name="connsiteY12" fmla="*/ 1525895 h 1627109"/>
                <a:gd name="connsiteX13" fmla="*/ 1253420 w 2728939"/>
                <a:gd name="connsiteY13" fmla="*/ 1481290 h 1627109"/>
                <a:gd name="connsiteX14" fmla="*/ 1264571 w 2728939"/>
                <a:gd name="connsiteY14" fmla="*/ 1447837 h 1627109"/>
                <a:gd name="connsiteX15" fmla="*/ 1320328 w 2728939"/>
                <a:gd name="connsiteY15" fmla="*/ 1392081 h 1627109"/>
                <a:gd name="connsiteX16" fmla="*/ 1353781 w 2728939"/>
                <a:gd name="connsiteY16" fmla="*/ 1358627 h 1627109"/>
                <a:gd name="connsiteX17" fmla="*/ 1387235 w 2728939"/>
                <a:gd name="connsiteY17" fmla="*/ 1325173 h 1627109"/>
                <a:gd name="connsiteX18" fmla="*/ 1409537 w 2728939"/>
                <a:gd name="connsiteY18" fmla="*/ 1291720 h 1627109"/>
                <a:gd name="connsiteX19" fmla="*/ 1476445 w 2728939"/>
                <a:gd name="connsiteY19" fmla="*/ 1224812 h 1627109"/>
                <a:gd name="connsiteX20" fmla="*/ 1498747 w 2728939"/>
                <a:gd name="connsiteY20" fmla="*/ 1180207 h 1627109"/>
                <a:gd name="connsiteX21" fmla="*/ 1521050 w 2728939"/>
                <a:gd name="connsiteY21" fmla="*/ 1157905 h 1627109"/>
                <a:gd name="connsiteX22" fmla="*/ 1543352 w 2728939"/>
                <a:gd name="connsiteY22" fmla="*/ 1124451 h 1627109"/>
                <a:gd name="connsiteX23" fmla="*/ 1576806 w 2728939"/>
                <a:gd name="connsiteY23" fmla="*/ 1079847 h 1627109"/>
                <a:gd name="connsiteX24" fmla="*/ 1610259 w 2728939"/>
                <a:gd name="connsiteY24" fmla="*/ 1024090 h 1627109"/>
                <a:gd name="connsiteX25" fmla="*/ 1621410 w 2728939"/>
                <a:gd name="connsiteY25" fmla="*/ 990637 h 1627109"/>
                <a:gd name="connsiteX26" fmla="*/ 1654864 w 2728939"/>
                <a:gd name="connsiteY26" fmla="*/ 957183 h 1627109"/>
                <a:gd name="connsiteX27" fmla="*/ 1744074 w 2728939"/>
                <a:gd name="connsiteY27" fmla="*/ 856822 h 1627109"/>
                <a:gd name="connsiteX28" fmla="*/ 1777528 w 2728939"/>
                <a:gd name="connsiteY28" fmla="*/ 845671 h 1627109"/>
                <a:gd name="connsiteX29" fmla="*/ 1844435 w 2728939"/>
                <a:gd name="connsiteY29" fmla="*/ 789915 h 1627109"/>
                <a:gd name="connsiteX30" fmla="*/ 1877889 w 2728939"/>
                <a:gd name="connsiteY30" fmla="*/ 778764 h 1627109"/>
                <a:gd name="connsiteX31" fmla="*/ 1944796 w 2728939"/>
                <a:gd name="connsiteY31" fmla="*/ 734159 h 1627109"/>
                <a:gd name="connsiteX32" fmla="*/ 1978250 w 2728939"/>
                <a:gd name="connsiteY32" fmla="*/ 700705 h 1627109"/>
                <a:gd name="connsiteX33" fmla="*/ 2045157 w 2728939"/>
                <a:gd name="connsiteY33" fmla="*/ 656100 h 1627109"/>
                <a:gd name="connsiteX34" fmla="*/ 2100913 w 2728939"/>
                <a:gd name="connsiteY34" fmla="*/ 611495 h 1627109"/>
                <a:gd name="connsiteX35" fmla="*/ 2134367 w 2728939"/>
                <a:gd name="connsiteY35" fmla="*/ 600344 h 1627109"/>
                <a:gd name="connsiteX36" fmla="*/ 2190123 w 2728939"/>
                <a:gd name="connsiteY36" fmla="*/ 578042 h 1627109"/>
                <a:gd name="connsiteX37" fmla="*/ 2312786 w 2728939"/>
                <a:gd name="connsiteY37" fmla="*/ 555739 h 1627109"/>
                <a:gd name="connsiteX38" fmla="*/ 2691928 w 2728939"/>
                <a:gd name="connsiteY38" fmla="*/ 444227 h 1627109"/>
                <a:gd name="connsiteX39" fmla="*/ 2435449 w 2728939"/>
                <a:gd name="connsiteY39" fmla="*/ 53934 h 1627109"/>
                <a:gd name="connsiteX40" fmla="*/ 227508 w 2728939"/>
                <a:gd name="connsiteY40" fmla="*/ 9329 h 1627109"/>
                <a:gd name="connsiteX41" fmla="*/ 4484 w 2728939"/>
                <a:gd name="connsiteY41" fmla="*/ 53934 h 1627109"/>
                <a:gd name="connsiteX42" fmla="*/ 15635 w 2728939"/>
                <a:gd name="connsiteY42" fmla="*/ 165447 h 1627109"/>
                <a:gd name="connsiteX0" fmla="*/ 32115 w 2745419"/>
                <a:gd name="connsiteY0" fmla="*/ 161388 h 1623050"/>
                <a:gd name="connsiteX1" fmla="*/ 32115 w 2745419"/>
                <a:gd name="connsiteY1" fmla="*/ 161388 h 1623050"/>
                <a:gd name="connsiteX2" fmla="*/ 65569 w 2745419"/>
                <a:gd name="connsiteY2" fmla="*/ 596285 h 1623050"/>
                <a:gd name="connsiteX3" fmla="*/ 87871 w 2745419"/>
                <a:gd name="connsiteY3" fmla="*/ 1053485 h 1623050"/>
                <a:gd name="connsiteX4" fmla="*/ 99022 w 2745419"/>
                <a:gd name="connsiteY4" fmla="*/ 1187300 h 1623050"/>
                <a:gd name="connsiteX5" fmla="*/ 110173 w 2745419"/>
                <a:gd name="connsiteY5" fmla="*/ 1298812 h 1623050"/>
                <a:gd name="connsiteX6" fmla="*/ 121325 w 2745419"/>
                <a:gd name="connsiteY6" fmla="*/ 1499534 h 1623050"/>
                <a:gd name="connsiteX7" fmla="*/ 132476 w 2745419"/>
                <a:gd name="connsiteY7" fmla="*/ 1588744 h 1623050"/>
                <a:gd name="connsiteX8" fmla="*/ 154778 w 2745419"/>
                <a:gd name="connsiteY8" fmla="*/ 1622197 h 1623050"/>
                <a:gd name="connsiteX9" fmla="*/ 935364 w 2745419"/>
                <a:gd name="connsiteY9" fmla="*/ 1611046 h 1623050"/>
                <a:gd name="connsiteX10" fmla="*/ 979969 w 2745419"/>
                <a:gd name="connsiteY10" fmla="*/ 1588744 h 1623050"/>
                <a:gd name="connsiteX11" fmla="*/ 1013422 w 2745419"/>
                <a:gd name="connsiteY11" fmla="*/ 1555290 h 1623050"/>
                <a:gd name="connsiteX12" fmla="*/ 1180690 w 2745419"/>
                <a:gd name="connsiteY12" fmla="*/ 1521836 h 1623050"/>
                <a:gd name="connsiteX13" fmla="*/ 1269900 w 2745419"/>
                <a:gd name="connsiteY13" fmla="*/ 1477231 h 1623050"/>
                <a:gd name="connsiteX14" fmla="*/ 1281051 w 2745419"/>
                <a:gd name="connsiteY14" fmla="*/ 1443778 h 1623050"/>
                <a:gd name="connsiteX15" fmla="*/ 1336808 w 2745419"/>
                <a:gd name="connsiteY15" fmla="*/ 1388022 h 1623050"/>
                <a:gd name="connsiteX16" fmla="*/ 1370261 w 2745419"/>
                <a:gd name="connsiteY16" fmla="*/ 1354568 h 1623050"/>
                <a:gd name="connsiteX17" fmla="*/ 1403715 w 2745419"/>
                <a:gd name="connsiteY17" fmla="*/ 1321114 h 1623050"/>
                <a:gd name="connsiteX18" fmla="*/ 1426017 w 2745419"/>
                <a:gd name="connsiteY18" fmla="*/ 1287661 h 1623050"/>
                <a:gd name="connsiteX19" fmla="*/ 1492925 w 2745419"/>
                <a:gd name="connsiteY19" fmla="*/ 1220753 h 1623050"/>
                <a:gd name="connsiteX20" fmla="*/ 1515227 w 2745419"/>
                <a:gd name="connsiteY20" fmla="*/ 1176148 h 1623050"/>
                <a:gd name="connsiteX21" fmla="*/ 1537530 w 2745419"/>
                <a:gd name="connsiteY21" fmla="*/ 1153846 h 1623050"/>
                <a:gd name="connsiteX22" fmla="*/ 1559832 w 2745419"/>
                <a:gd name="connsiteY22" fmla="*/ 1120392 h 1623050"/>
                <a:gd name="connsiteX23" fmla="*/ 1593286 w 2745419"/>
                <a:gd name="connsiteY23" fmla="*/ 1075788 h 1623050"/>
                <a:gd name="connsiteX24" fmla="*/ 1626739 w 2745419"/>
                <a:gd name="connsiteY24" fmla="*/ 1020031 h 1623050"/>
                <a:gd name="connsiteX25" fmla="*/ 1637890 w 2745419"/>
                <a:gd name="connsiteY25" fmla="*/ 986578 h 1623050"/>
                <a:gd name="connsiteX26" fmla="*/ 1671344 w 2745419"/>
                <a:gd name="connsiteY26" fmla="*/ 953124 h 1623050"/>
                <a:gd name="connsiteX27" fmla="*/ 1760554 w 2745419"/>
                <a:gd name="connsiteY27" fmla="*/ 852763 h 1623050"/>
                <a:gd name="connsiteX28" fmla="*/ 1794008 w 2745419"/>
                <a:gd name="connsiteY28" fmla="*/ 841612 h 1623050"/>
                <a:gd name="connsiteX29" fmla="*/ 1860915 w 2745419"/>
                <a:gd name="connsiteY29" fmla="*/ 785856 h 1623050"/>
                <a:gd name="connsiteX30" fmla="*/ 1894369 w 2745419"/>
                <a:gd name="connsiteY30" fmla="*/ 774705 h 1623050"/>
                <a:gd name="connsiteX31" fmla="*/ 1961276 w 2745419"/>
                <a:gd name="connsiteY31" fmla="*/ 730100 h 1623050"/>
                <a:gd name="connsiteX32" fmla="*/ 1994730 w 2745419"/>
                <a:gd name="connsiteY32" fmla="*/ 696646 h 1623050"/>
                <a:gd name="connsiteX33" fmla="*/ 2061637 w 2745419"/>
                <a:gd name="connsiteY33" fmla="*/ 652041 h 1623050"/>
                <a:gd name="connsiteX34" fmla="*/ 2117393 w 2745419"/>
                <a:gd name="connsiteY34" fmla="*/ 607436 h 1623050"/>
                <a:gd name="connsiteX35" fmla="*/ 2150847 w 2745419"/>
                <a:gd name="connsiteY35" fmla="*/ 596285 h 1623050"/>
                <a:gd name="connsiteX36" fmla="*/ 2206603 w 2745419"/>
                <a:gd name="connsiteY36" fmla="*/ 573983 h 1623050"/>
                <a:gd name="connsiteX37" fmla="*/ 2329266 w 2745419"/>
                <a:gd name="connsiteY37" fmla="*/ 551680 h 1623050"/>
                <a:gd name="connsiteX38" fmla="*/ 2708408 w 2745419"/>
                <a:gd name="connsiteY38" fmla="*/ 440168 h 1623050"/>
                <a:gd name="connsiteX39" fmla="*/ 2451929 w 2745419"/>
                <a:gd name="connsiteY39" fmla="*/ 49875 h 1623050"/>
                <a:gd name="connsiteX40" fmla="*/ 243988 w 2745419"/>
                <a:gd name="connsiteY40" fmla="*/ 5270 h 1623050"/>
                <a:gd name="connsiteX41" fmla="*/ 32115 w 2745419"/>
                <a:gd name="connsiteY41" fmla="*/ 161388 h 1623050"/>
                <a:gd name="connsiteX0" fmla="*/ 246045 w 2747476"/>
                <a:gd name="connsiteY0" fmla="*/ 5270 h 1623050"/>
                <a:gd name="connsiteX1" fmla="*/ 34172 w 2747476"/>
                <a:gd name="connsiteY1" fmla="*/ 161388 h 1623050"/>
                <a:gd name="connsiteX2" fmla="*/ 67626 w 2747476"/>
                <a:gd name="connsiteY2" fmla="*/ 596285 h 1623050"/>
                <a:gd name="connsiteX3" fmla="*/ 89928 w 2747476"/>
                <a:gd name="connsiteY3" fmla="*/ 1053485 h 1623050"/>
                <a:gd name="connsiteX4" fmla="*/ 101079 w 2747476"/>
                <a:gd name="connsiteY4" fmla="*/ 1187300 h 1623050"/>
                <a:gd name="connsiteX5" fmla="*/ 112230 w 2747476"/>
                <a:gd name="connsiteY5" fmla="*/ 1298812 h 1623050"/>
                <a:gd name="connsiteX6" fmla="*/ 123382 w 2747476"/>
                <a:gd name="connsiteY6" fmla="*/ 1499534 h 1623050"/>
                <a:gd name="connsiteX7" fmla="*/ 134533 w 2747476"/>
                <a:gd name="connsiteY7" fmla="*/ 1588744 h 1623050"/>
                <a:gd name="connsiteX8" fmla="*/ 156835 w 2747476"/>
                <a:gd name="connsiteY8" fmla="*/ 1622197 h 1623050"/>
                <a:gd name="connsiteX9" fmla="*/ 937421 w 2747476"/>
                <a:gd name="connsiteY9" fmla="*/ 1611046 h 1623050"/>
                <a:gd name="connsiteX10" fmla="*/ 982026 w 2747476"/>
                <a:gd name="connsiteY10" fmla="*/ 1588744 h 1623050"/>
                <a:gd name="connsiteX11" fmla="*/ 1015479 w 2747476"/>
                <a:gd name="connsiteY11" fmla="*/ 1555290 h 1623050"/>
                <a:gd name="connsiteX12" fmla="*/ 1182747 w 2747476"/>
                <a:gd name="connsiteY12" fmla="*/ 1521836 h 1623050"/>
                <a:gd name="connsiteX13" fmla="*/ 1271957 w 2747476"/>
                <a:gd name="connsiteY13" fmla="*/ 1477231 h 1623050"/>
                <a:gd name="connsiteX14" fmla="*/ 1283108 w 2747476"/>
                <a:gd name="connsiteY14" fmla="*/ 1443778 h 1623050"/>
                <a:gd name="connsiteX15" fmla="*/ 1338865 w 2747476"/>
                <a:gd name="connsiteY15" fmla="*/ 1388022 h 1623050"/>
                <a:gd name="connsiteX16" fmla="*/ 1372318 w 2747476"/>
                <a:gd name="connsiteY16" fmla="*/ 1354568 h 1623050"/>
                <a:gd name="connsiteX17" fmla="*/ 1405772 w 2747476"/>
                <a:gd name="connsiteY17" fmla="*/ 1321114 h 1623050"/>
                <a:gd name="connsiteX18" fmla="*/ 1428074 w 2747476"/>
                <a:gd name="connsiteY18" fmla="*/ 1287661 h 1623050"/>
                <a:gd name="connsiteX19" fmla="*/ 1494982 w 2747476"/>
                <a:gd name="connsiteY19" fmla="*/ 1220753 h 1623050"/>
                <a:gd name="connsiteX20" fmla="*/ 1517284 w 2747476"/>
                <a:gd name="connsiteY20" fmla="*/ 1176148 h 1623050"/>
                <a:gd name="connsiteX21" fmla="*/ 1539587 w 2747476"/>
                <a:gd name="connsiteY21" fmla="*/ 1153846 h 1623050"/>
                <a:gd name="connsiteX22" fmla="*/ 1561889 w 2747476"/>
                <a:gd name="connsiteY22" fmla="*/ 1120392 h 1623050"/>
                <a:gd name="connsiteX23" fmla="*/ 1595343 w 2747476"/>
                <a:gd name="connsiteY23" fmla="*/ 1075788 h 1623050"/>
                <a:gd name="connsiteX24" fmla="*/ 1628796 w 2747476"/>
                <a:gd name="connsiteY24" fmla="*/ 1020031 h 1623050"/>
                <a:gd name="connsiteX25" fmla="*/ 1639947 w 2747476"/>
                <a:gd name="connsiteY25" fmla="*/ 986578 h 1623050"/>
                <a:gd name="connsiteX26" fmla="*/ 1673401 w 2747476"/>
                <a:gd name="connsiteY26" fmla="*/ 953124 h 1623050"/>
                <a:gd name="connsiteX27" fmla="*/ 1762611 w 2747476"/>
                <a:gd name="connsiteY27" fmla="*/ 852763 h 1623050"/>
                <a:gd name="connsiteX28" fmla="*/ 1796065 w 2747476"/>
                <a:gd name="connsiteY28" fmla="*/ 841612 h 1623050"/>
                <a:gd name="connsiteX29" fmla="*/ 1862972 w 2747476"/>
                <a:gd name="connsiteY29" fmla="*/ 785856 h 1623050"/>
                <a:gd name="connsiteX30" fmla="*/ 1896426 w 2747476"/>
                <a:gd name="connsiteY30" fmla="*/ 774705 h 1623050"/>
                <a:gd name="connsiteX31" fmla="*/ 1963333 w 2747476"/>
                <a:gd name="connsiteY31" fmla="*/ 730100 h 1623050"/>
                <a:gd name="connsiteX32" fmla="*/ 1996787 w 2747476"/>
                <a:gd name="connsiteY32" fmla="*/ 696646 h 1623050"/>
                <a:gd name="connsiteX33" fmla="*/ 2063694 w 2747476"/>
                <a:gd name="connsiteY33" fmla="*/ 652041 h 1623050"/>
                <a:gd name="connsiteX34" fmla="*/ 2119450 w 2747476"/>
                <a:gd name="connsiteY34" fmla="*/ 607436 h 1623050"/>
                <a:gd name="connsiteX35" fmla="*/ 2152904 w 2747476"/>
                <a:gd name="connsiteY35" fmla="*/ 596285 h 1623050"/>
                <a:gd name="connsiteX36" fmla="*/ 2208660 w 2747476"/>
                <a:gd name="connsiteY36" fmla="*/ 573983 h 1623050"/>
                <a:gd name="connsiteX37" fmla="*/ 2331323 w 2747476"/>
                <a:gd name="connsiteY37" fmla="*/ 551680 h 1623050"/>
                <a:gd name="connsiteX38" fmla="*/ 2710465 w 2747476"/>
                <a:gd name="connsiteY38" fmla="*/ 440168 h 1623050"/>
                <a:gd name="connsiteX39" fmla="*/ 2453986 w 2747476"/>
                <a:gd name="connsiteY39" fmla="*/ 49875 h 1623050"/>
                <a:gd name="connsiteX40" fmla="*/ 246045 w 2747476"/>
                <a:gd name="connsiteY40" fmla="*/ 5270 h 1623050"/>
                <a:gd name="connsiteX0" fmla="*/ 229658 w 2731089"/>
                <a:gd name="connsiteY0" fmla="*/ 5270 h 1623050"/>
                <a:gd name="connsiteX1" fmla="*/ 51239 w 2731089"/>
                <a:gd name="connsiteY1" fmla="*/ 596285 h 1623050"/>
                <a:gd name="connsiteX2" fmla="*/ 73541 w 2731089"/>
                <a:gd name="connsiteY2" fmla="*/ 1053485 h 1623050"/>
                <a:gd name="connsiteX3" fmla="*/ 84692 w 2731089"/>
                <a:gd name="connsiteY3" fmla="*/ 1187300 h 1623050"/>
                <a:gd name="connsiteX4" fmla="*/ 95843 w 2731089"/>
                <a:gd name="connsiteY4" fmla="*/ 1298812 h 1623050"/>
                <a:gd name="connsiteX5" fmla="*/ 106995 w 2731089"/>
                <a:gd name="connsiteY5" fmla="*/ 1499534 h 1623050"/>
                <a:gd name="connsiteX6" fmla="*/ 118146 w 2731089"/>
                <a:gd name="connsiteY6" fmla="*/ 1588744 h 1623050"/>
                <a:gd name="connsiteX7" fmla="*/ 140448 w 2731089"/>
                <a:gd name="connsiteY7" fmla="*/ 1622197 h 1623050"/>
                <a:gd name="connsiteX8" fmla="*/ 921034 w 2731089"/>
                <a:gd name="connsiteY8" fmla="*/ 1611046 h 1623050"/>
                <a:gd name="connsiteX9" fmla="*/ 965639 w 2731089"/>
                <a:gd name="connsiteY9" fmla="*/ 1588744 h 1623050"/>
                <a:gd name="connsiteX10" fmla="*/ 999092 w 2731089"/>
                <a:gd name="connsiteY10" fmla="*/ 1555290 h 1623050"/>
                <a:gd name="connsiteX11" fmla="*/ 1166360 w 2731089"/>
                <a:gd name="connsiteY11" fmla="*/ 1521836 h 1623050"/>
                <a:gd name="connsiteX12" fmla="*/ 1255570 w 2731089"/>
                <a:gd name="connsiteY12" fmla="*/ 1477231 h 1623050"/>
                <a:gd name="connsiteX13" fmla="*/ 1266721 w 2731089"/>
                <a:gd name="connsiteY13" fmla="*/ 1443778 h 1623050"/>
                <a:gd name="connsiteX14" fmla="*/ 1322478 w 2731089"/>
                <a:gd name="connsiteY14" fmla="*/ 1388022 h 1623050"/>
                <a:gd name="connsiteX15" fmla="*/ 1355931 w 2731089"/>
                <a:gd name="connsiteY15" fmla="*/ 1354568 h 1623050"/>
                <a:gd name="connsiteX16" fmla="*/ 1389385 w 2731089"/>
                <a:gd name="connsiteY16" fmla="*/ 1321114 h 1623050"/>
                <a:gd name="connsiteX17" fmla="*/ 1411687 w 2731089"/>
                <a:gd name="connsiteY17" fmla="*/ 1287661 h 1623050"/>
                <a:gd name="connsiteX18" fmla="*/ 1478595 w 2731089"/>
                <a:gd name="connsiteY18" fmla="*/ 1220753 h 1623050"/>
                <a:gd name="connsiteX19" fmla="*/ 1500897 w 2731089"/>
                <a:gd name="connsiteY19" fmla="*/ 1176148 h 1623050"/>
                <a:gd name="connsiteX20" fmla="*/ 1523200 w 2731089"/>
                <a:gd name="connsiteY20" fmla="*/ 1153846 h 1623050"/>
                <a:gd name="connsiteX21" fmla="*/ 1545502 w 2731089"/>
                <a:gd name="connsiteY21" fmla="*/ 1120392 h 1623050"/>
                <a:gd name="connsiteX22" fmla="*/ 1578956 w 2731089"/>
                <a:gd name="connsiteY22" fmla="*/ 1075788 h 1623050"/>
                <a:gd name="connsiteX23" fmla="*/ 1612409 w 2731089"/>
                <a:gd name="connsiteY23" fmla="*/ 1020031 h 1623050"/>
                <a:gd name="connsiteX24" fmla="*/ 1623560 w 2731089"/>
                <a:gd name="connsiteY24" fmla="*/ 986578 h 1623050"/>
                <a:gd name="connsiteX25" fmla="*/ 1657014 w 2731089"/>
                <a:gd name="connsiteY25" fmla="*/ 953124 h 1623050"/>
                <a:gd name="connsiteX26" fmla="*/ 1746224 w 2731089"/>
                <a:gd name="connsiteY26" fmla="*/ 852763 h 1623050"/>
                <a:gd name="connsiteX27" fmla="*/ 1779678 w 2731089"/>
                <a:gd name="connsiteY27" fmla="*/ 841612 h 1623050"/>
                <a:gd name="connsiteX28" fmla="*/ 1846585 w 2731089"/>
                <a:gd name="connsiteY28" fmla="*/ 785856 h 1623050"/>
                <a:gd name="connsiteX29" fmla="*/ 1880039 w 2731089"/>
                <a:gd name="connsiteY29" fmla="*/ 774705 h 1623050"/>
                <a:gd name="connsiteX30" fmla="*/ 1946946 w 2731089"/>
                <a:gd name="connsiteY30" fmla="*/ 730100 h 1623050"/>
                <a:gd name="connsiteX31" fmla="*/ 1980400 w 2731089"/>
                <a:gd name="connsiteY31" fmla="*/ 696646 h 1623050"/>
                <a:gd name="connsiteX32" fmla="*/ 2047307 w 2731089"/>
                <a:gd name="connsiteY32" fmla="*/ 652041 h 1623050"/>
                <a:gd name="connsiteX33" fmla="*/ 2103063 w 2731089"/>
                <a:gd name="connsiteY33" fmla="*/ 607436 h 1623050"/>
                <a:gd name="connsiteX34" fmla="*/ 2136517 w 2731089"/>
                <a:gd name="connsiteY34" fmla="*/ 596285 h 1623050"/>
                <a:gd name="connsiteX35" fmla="*/ 2192273 w 2731089"/>
                <a:gd name="connsiteY35" fmla="*/ 573983 h 1623050"/>
                <a:gd name="connsiteX36" fmla="*/ 2314936 w 2731089"/>
                <a:gd name="connsiteY36" fmla="*/ 551680 h 1623050"/>
                <a:gd name="connsiteX37" fmla="*/ 2694078 w 2731089"/>
                <a:gd name="connsiteY37" fmla="*/ 440168 h 1623050"/>
                <a:gd name="connsiteX38" fmla="*/ 2437599 w 2731089"/>
                <a:gd name="connsiteY38" fmla="*/ 49875 h 1623050"/>
                <a:gd name="connsiteX39" fmla="*/ 229658 w 2731089"/>
                <a:gd name="connsiteY39" fmla="*/ 5270 h 1623050"/>
                <a:gd name="connsiteX0" fmla="*/ 219321 w 2720752"/>
                <a:gd name="connsiteY0" fmla="*/ 5270 h 1623050"/>
                <a:gd name="connsiteX1" fmla="*/ 63204 w 2720752"/>
                <a:gd name="connsiteY1" fmla="*/ 1053485 h 1623050"/>
                <a:gd name="connsiteX2" fmla="*/ 74355 w 2720752"/>
                <a:gd name="connsiteY2" fmla="*/ 1187300 h 1623050"/>
                <a:gd name="connsiteX3" fmla="*/ 85506 w 2720752"/>
                <a:gd name="connsiteY3" fmla="*/ 1298812 h 1623050"/>
                <a:gd name="connsiteX4" fmla="*/ 96658 w 2720752"/>
                <a:gd name="connsiteY4" fmla="*/ 1499534 h 1623050"/>
                <a:gd name="connsiteX5" fmla="*/ 107809 w 2720752"/>
                <a:gd name="connsiteY5" fmla="*/ 1588744 h 1623050"/>
                <a:gd name="connsiteX6" fmla="*/ 130111 w 2720752"/>
                <a:gd name="connsiteY6" fmla="*/ 1622197 h 1623050"/>
                <a:gd name="connsiteX7" fmla="*/ 910697 w 2720752"/>
                <a:gd name="connsiteY7" fmla="*/ 1611046 h 1623050"/>
                <a:gd name="connsiteX8" fmla="*/ 955302 w 2720752"/>
                <a:gd name="connsiteY8" fmla="*/ 1588744 h 1623050"/>
                <a:gd name="connsiteX9" fmla="*/ 988755 w 2720752"/>
                <a:gd name="connsiteY9" fmla="*/ 1555290 h 1623050"/>
                <a:gd name="connsiteX10" fmla="*/ 1156023 w 2720752"/>
                <a:gd name="connsiteY10" fmla="*/ 1521836 h 1623050"/>
                <a:gd name="connsiteX11" fmla="*/ 1245233 w 2720752"/>
                <a:gd name="connsiteY11" fmla="*/ 1477231 h 1623050"/>
                <a:gd name="connsiteX12" fmla="*/ 1256384 w 2720752"/>
                <a:gd name="connsiteY12" fmla="*/ 1443778 h 1623050"/>
                <a:gd name="connsiteX13" fmla="*/ 1312141 w 2720752"/>
                <a:gd name="connsiteY13" fmla="*/ 1388022 h 1623050"/>
                <a:gd name="connsiteX14" fmla="*/ 1345594 w 2720752"/>
                <a:gd name="connsiteY14" fmla="*/ 1354568 h 1623050"/>
                <a:gd name="connsiteX15" fmla="*/ 1379048 w 2720752"/>
                <a:gd name="connsiteY15" fmla="*/ 1321114 h 1623050"/>
                <a:gd name="connsiteX16" fmla="*/ 1401350 w 2720752"/>
                <a:gd name="connsiteY16" fmla="*/ 1287661 h 1623050"/>
                <a:gd name="connsiteX17" fmla="*/ 1468258 w 2720752"/>
                <a:gd name="connsiteY17" fmla="*/ 1220753 h 1623050"/>
                <a:gd name="connsiteX18" fmla="*/ 1490560 w 2720752"/>
                <a:gd name="connsiteY18" fmla="*/ 1176148 h 1623050"/>
                <a:gd name="connsiteX19" fmla="*/ 1512863 w 2720752"/>
                <a:gd name="connsiteY19" fmla="*/ 1153846 h 1623050"/>
                <a:gd name="connsiteX20" fmla="*/ 1535165 w 2720752"/>
                <a:gd name="connsiteY20" fmla="*/ 1120392 h 1623050"/>
                <a:gd name="connsiteX21" fmla="*/ 1568619 w 2720752"/>
                <a:gd name="connsiteY21" fmla="*/ 1075788 h 1623050"/>
                <a:gd name="connsiteX22" fmla="*/ 1602072 w 2720752"/>
                <a:gd name="connsiteY22" fmla="*/ 1020031 h 1623050"/>
                <a:gd name="connsiteX23" fmla="*/ 1613223 w 2720752"/>
                <a:gd name="connsiteY23" fmla="*/ 986578 h 1623050"/>
                <a:gd name="connsiteX24" fmla="*/ 1646677 w 2720752"/>
                <a:gd name="connsiteY24" fmla="*/ 953124 h 1623050"/>
                <a:gd name="connsiteX25" fmla="*/ 1735887 w 2720752"/>
                <a:gd name="connsiteY25" fmla="*/ 852763 h 1623050"/>
                <a:gd name="connsiteX26" fmla="*/ 1769341 w 2720752"/>
                <a:gd name="connsiteY26" fmla="*/ 841612 h 1623050"/>
                <a:gd name="connsiteX27" fmla="*/ 1836248 w 2720752"/>
                <a:gd name="connsiteY27" fmla="*/ 785856 h 1623050"/>
                <a:gd name="connsiteX28" fmla="*/ 1869702 w 2720752"/>
                <a:gd name="connsiteY28" fmla="*/ 774705 h 1623050"/>
                <a:gd name="connsiteX29" fmla="*/ 1936609 w 2720752"/>
                <a:gd name="connsiteY29" fmla="*/ 730100 h 1623050"/>
                <a:gd name="connsiteX30" fmla="*/ 1970063 w 2720752"/>
                <a:gd name="connsiteY30" fmla="*/ 696646 h 1623050"/>
                <a:gd name="connsiteX31" fmla="*/ 2036970 w 2720752"/>
                <a:gd name="connsiteY31" fmla="*/ 652041 h 1623050"/>
                <a:gd name="connsiteX32" fmla="*/ 2092726 w 2720752"/>
                <a:gd name="connsiteY32" fmla="*/ 607436 h 1623050"/>
                <a:gd name="connsiteX33" fmla="*/ 2126180 w 2720752"/>
                <a:gd name="connsiteY33" fmla="*/ 596285 h 1623050"/>
                <a:gd name="connsiteX34" fmla="*/ 2181936 w 2720752"/>
                <a:gd name="connsiteY34" fmla="*/ 573983 h 1623050"/>
                <a:gd name="connsiteX35" fmla="*/ 2304599 w 2720752"/>
                <a:gd name="connsiteY35" fmla="*/ 551680 h 1623050"/>
                <a:gd name="connsiteX36" fmla="*/ 2683741 w 2720752"/>
                <a:gd name="connsiteY36" fmla="*/ 440168 h 1623050"/>
                <a:gd name="connsiteX37" fmla="*/ 2427262 w 2720752"/>
                <a:gd name="connsiteY37" fmla="*/ 49875 h 1623050"/>
                <a:gd name="connsiteX38" fmla="*/ 219321 w 2720752"/>
                <a:gd name="connsiteY38" fmla="*/ 5270 h 1623050"/>
                <a:gd name="connsiteX0" fmla="*/ 214670 w 2716101"/>
                <a:gd name="connsiteY0" fmla="*/ 5270 h 1623050"/>
                <a:gd name="connsiteX1" fmla="*/ 69704 w 2716101"/>
                <a:gd name="connsiteY1" fmla="*/ 1187300 h 1623050"/>
                <a:gd name="connsiteX2" fmla="*/ 80855 w 2716101"/>
                <a:gd name="connsiteY2" fmla="*/ 1298812 h 1623050"/>
                <a:gd name="connsiteX3" fmla="*/ 92007 w 2716101"/>
                <a:gd name="connsiteY3" fmla="*/ 1499534 h 1623050"/>
                <a:gd name="connsiteX4" fmla="*/ 103158 w 2716101"/>
                <a:gd name="connsiteY4" fmla="*/ 1588744 h 1623050"/>
                <a:gd name="connsiteX5" fmla="*/ 125460 w 2716101"/>
                <a:gd name="connsiteY5" fmla="*/ 1622197 h 1623050"/>
                <a:gd name="connsiteX6" fmla="*/ 906046 w 2716101"/>
                <a:gd name="connsiteY6" fmla="*/ 1611046 h 1623050"/>
                <a:gd name="connsiteX7" fmla="*/ 950651 w 2716101"/>
                <a:gd name="connsiteY7" fmla="*/ 1588744 h 1623050"/>
                <a:gd name="connsiteX8" fmla="*/ 984104 w 2716101"/>
                <a:gd name="connsiteY8" fmla="*/ 1555290 h 1623050"/>
                <a:gd name="connsiteX9" fmla="*/ 1151372 w 2716101"/>
                <a:gd name="connsiteY9" fmla="*/ 1521836 h 1623050"/>
                <a:gd name="connsiteX10" fmla="*/ 1240582 w 2716101"/>
                <a:gd name="connsiteY10" fmla="*/ 1477231 h 1623050"/>
                <a:gd name="connsiteX11" fmla="*/ 1251733 w 2716101"/>
                <a:gd name="connsiteY11" fmla="*/ 1443778 h 1623050"/>
                <a:gd name="connsiteX12" fmla="*/ 1307490 w 2716101"/>
                <a:gd name="connsiteY12" fmla="*/ 1388022 h 1623050"/>
                <a:gd name="connsiteX13" fmla="*/ 1340943 w 2716101"/>
                <a:gd name="connsiteY13" fmla="*/ 1354568 h 1623050"/>
                <a:gd name="connsiteX14" fmla="*/ 1374397 w 2716101"/>
                <a:gd name="connsiteY14" fmla="*/ 1321114 h 1623050"/>
                <a:gd name="connsiteX15" fmla="*/ 1396699 w 2716101"/>
                <a:gd name="connsiteY15" fmla="*/ 1287661 h 1623050"/>
                <a:gd name="connsiteX16" fmla="*/ 1463607 w 2716101"/>
                <a:gd name="connsiteY16" fmla="*/ 1220753 h 1623050"/>
                <a:gd name="connsiteX17" fmla="*/ 1485909 w 2716101"/>
                <a:gd name="connsiteY17" fmla="*/ 1176148 h 1623050"/>
                <a:gd name="connsiteX18" fmla="*/ 1508212 w 2716101"/>
                <a:gd name="connsiteY18" fmla="*/ 1153846 h 1623050"/>
                <a:gd name="connsiteX19" fmla="*/ 1530514 w 2716101"/>
                <a:gd name="connsiteY19" fmla="*/ 1120392 h 1623050"/>
                <a:gd name="connsiteX20" fmla="*/ 1563968 w 2716101"/>
                <a:gd name="connsiteY20" fmla="*/ 1075788 h 1623050"/>
                <a:gd name="connsiteX21" fmla="*/ 1597421 w 2716101"/>
                <a:gd name="connsiteY21" fmla="*/ 1020031 h 1623050"/>
                <a:gd name="connsiteX22" fmla="*/ 1608572 w 2716101"/>
                <a:gd name="connsiteY22" fmla="*/ 986578 h 1623050"/>
                <a:gd name="connsiteX23" fmla="*/ 1642026 w 2716101"/>
                <a:gd name="connsiteY23" fmla="*/ 953124 h 1623050"/>
                <a:gd name="connsiteX24" fmla="*/ 1731236 w 2716101"/>
                <a:gd name="connsiteY24" fmla="*/ 852763 h 1623050"/>
                <a:gd name="connsiteX25" fmla="*/ 1764690 w 2716101"/>
                <a:gd name="connsiteY25" fmla="*/ 841612 h 1623050"/>
                <a:gd name="connsiteX26" fmla="*/ 1831597 w 2716101"/>
                <a:gd name="connsiteY26" fmla="*/ 785856 h 1623050"/>
                <a:gd name="connsiteX27" fmla="*/ 1865051 w 2716101"/>
                <a:gd name="connsiteY27" fmla="*/ 774705 h 1623050"/>
                <a:gd name="connsiteX28" fmla="*/ 1931958 w 2716101"/>
                <a:gd name="connsiteY28" fmla="*/ 730100 h 1623050"/>
                <a:gd name="connsiteX29" fmla="*/ 1965412 w 2716101"/>
                <a:gd name="connsiteY29" fmla="*/ 696646 h 1623050"/>
                <a:gd name="connsiteX30" fmla="*/ 2032319 w 2716101"/>
                <a:gd name="connsiteY30" fmla="*/ 652041 h 1623050"/>
                <a:gd name="connsiteX31" fmla="*/ 2088075 w 2716101"/>
                <a:gd name="connsiteY31" fmla="*/ 607436 h 1623050"/>
                <a:gd name="connsiteX32" fmla="*/ 2121529 w 2716101"/>
                <a:gd name="connsiteY32" fmla="*/ 596285 h 1623050"/>
                <a:gd name="connsiteX33" fmla="*/ 2177285 w 2716101"/>
                <a:gd name="connsiteY33" fmla="*/ 573983 h 1623050"/>
                <a:gd name="connsiteX34" fmla="*/ 2299948 w 2716101"/>
                <a:gd name="connsiteY34" fmla="*/ 551680 h 1623050"/>
                <a:gd name="connsiteX35" fmla="*/ 2679090 w 2716101"/>
                <a:gd name="connsiteY35" fmla="*/ 440168 h 1623050"/>
                <a:gd name="connsiteX36" fmla="*/ 2422611 w 2716101"/>
                <a:gd name="connsiteY36" fmla="*/ 49875 h 1623050"/>
                <a:gd name="connsiteX37" fmla="*/ 214670 w 2716101"/>
                <a:gd name="connsiteY37" fmla="*/ 5270 h 1623050"/>
                <a:gd name="connsiteX0" fmla="*/ 210143 w 2711574"/>
                <a:gd name="connsiteY0" fmla="*/ 5270 h 1623050"/>
                <a:gd name="connsiteX1" fmla="*/ 76328 w 2711574"/>
                <a:gd name="connsiteY1" fmla="*/ 1298812 h 1623050"/>
                <a:gd name="connsiteX2" fmla="*/ 87480 w 2711574"/>
                <a:gd name="connsiteY2" fmla="*/ 1499534 h 1623050"/>
                <a:gd name="connsiteX3" fmla="*/ 98631 w 2711574"/>
                <a:gd name="connsiteY3" fmla="*/ 1588744 h 1623050"/>
                <a:gd name="connsiteX4" fmla="*/ 120933 w 2711574"/>
                <a:gd name="connsiteY4" fmla="*/ 1622197 h 1623050"/>
                <a:gd name="connsiteX5" fmla="*/ 901519 w 2711574"/>
                <a:gd name="connsiteY5" fmla="*/ 1611046 h 1623050"/>
                <a:gd name="connsiteX6" fmla="*/ 946124 w 2711574"/>
                <a:gd name="connsiteY6" fmla="*/ 1588744 h 1623050"/>
                <a:gd name="connsiteX7" fmla="*/ 979577 w 2711574"/>
                <a:gd name="connsiteY7" fmla="*/ 1555290 h 1623050"/>
                <a:gd name="connsiteX8" fmla="*/ 1146845 w 2711574"/>
                <a:gd name="connsiteY8" fmla="*/ 1521836 h 1623050"/>
                <a:gd name="connsiteX9" fmla="*/ 1236055 w 2711574"/>
                <a:gd name="connsiteY9" fmla="*/ 1477231 h 1623050"/>
                <a:gd name="connsiteX10" fmla="*/ 1247206 w 2711574"/>
                <a:gd name="connsiteY10" fmla="*/ 1443778 h 1623050"/>
                <a:gd name="connsiteX11" fmla="*/ 1302963 w 2711574"/>
                <a:gd name="connsiteY11" fmla="*/ 1388022 h 1623050"/>
                <a:gd name="connsiteX12" fmla="*/ 1336416 w 2711574"/>
                <a:gd name="connsiteY12" fmla="*/ 1354568 h 1623050"/>
                <a:gd name="connsiteX13" fmla="*/ 1369870 w 2711574"/>
                <a:gd name="connsiteY13" fmla="*/ 1321114 h 1623050"/>
                <a:gd name="connsiteX14" fmla="*/ 1392172 w 2711574"/>
                <a:gd name="connsiteY14" fmla="*/ 1287661 h 1623050"/>
                <a:gd name="connsiteX15" fmla="*/ 1459080 w 2711574"/>
                <a:gd name="connsiteY15" fmla="*/ 1220753 h 1623050"/>
                <a:gd name="connsiteX16" fmla="*/ 1481382 w 2711574"/>
                <a:gd name="connsiteY16" fmla="*/ 1176148 h 1623050"/>
                <a:gd name="connsiteX17" fmla="*/ 1503685 w 2711574"/>
                <a:gd name="connsiteY17" fmla="*/ 1153846 h 1623050"/>
                <a:gd name="connsiteX18" fmla="*/ 1525987 w 2711574"/>
                <a:gd name="connsiteY18" fmla="*/ 1120392 h 1623050"/>
                <a:gd name="connsiteX19" fmla="*/ 1559441 w 2711574"/>
                <a:gd name="connsiteY19" fmla="*/ 1075788 h 1623050"/>
                <a:gd name="connsiteX20" fmla="*/ 1592894 w 2711574"/>
                <a:gd name="connsiteY20" fmla="*/ 1020031 h 1623050"/>
                <a:gd name="connsiteX21" fmla="*/ 1604045 w 2711574"/>
                <a:gd name="connsiteY21" fmla="*/ 986578 h 1623050"/>
                <a:gd name="connsiteX22" fmla="*/ 1637499 w 2711574"/>
                <a:gd name="connsiteY22" fmla="*/ 953124 h 1623050"/>
                <a:gd name="connsiteX23" fmla="*/ 1726709 w 2711574"/>
                <a:gd name="connsiteY23" fmla="*/ 852763 h 1623050"/>
                <a:gd name="connsiteX24" fmla="*/ 1760163 w 2711574"/>
                <a:gd name="connsiteY24" fmla="*/ 841612 h 1623050"/>
                <a:gd name="connsiteX25" fmla="*/ 1827070 w 2711574"/>
                <a:gd name="connsiteY25" fmla="*/ 785856 h 1623050"/>
                <a:gd name="connsiteX26" fmla="*/ 1860524 w 2711574"/>
                <a:gd name="connsiteY26" fmla="*/ 774705 h 1623050"/>
                <a:gd name="connsiteX27" fmla="*/ 1927431 w 2711574"/>
                <a:gd name="connsiteY27" fmla="*/ 730100 h 1623050"/>
                <a:gd name="connsiteX28" fmla="*/ 1960885 w 2711574"/>
                <a:gd name="connsiteY28" fmla="*/ 696646 h 1623050"/>
                <a:gd name="connsiteX29" fmla="*/ 2027792 w 2711574"/>
                <a:gd name="connsiteY29" fmla="*/ 652041 h 1623050"/>
                <a:gd name="connsiteX30" fmla="*/ 2083548 w 2711574"/>
                <a:gd name="connsiteY30" fmla="*/ 607436 h 1623050"/>
                <a:gd name="connsiteX31" fmla="*/ 2117002 w 2711574"/>
                <a:gd name="connsiteY31" fmla="*/ 596285 h 1623050"/>
                <a:gd name="connsiteX32" fmla="*/ 2172758 w 2711574"/>
                <a:gd name="connsiteY32" fmla="*/ 573983 h 1623050"/>
                <a:gd name="connsiteX33" fmla="*/ 2295421 w 2711574"/>
                <a:gd name="connsiteY33" fmla="*/ 551680 h 1623050"/>
                <a:gd name="connsiteX34" fmla="*/ 2674563 w 2711574"/>
                <a:gd name="connsiteY34" fmla="*/ 440168 h 1623050"/>
                <a:gd name="connsiteX35" fmla="*/ 2418084 w 2711574"/>
                <a:gd name="connsiteY35" fmla="*/ 49875 h 1623050"/>
                <a:gd name="connsiteX36" fmla="*/ 210143 w 2711574"/>
                <a:gd name="connsiteY36" fmla="*/ 5270 h 1623050"/>
                <a:gd name="connsiteX0" fmla="*/ 205736 w 2707167"/>
                <a:gd name="connsiteY0" fmla="*/ 5270 h 1636633"/>
                <a:gd name="connsiteX1" fmla="*/ 83073 w 2707167"/>
                <a:gd name="connsiteY1" fmla="*/ 1499534 h 1636633"/>
                <a:gd name="connsiteX2" fmla="*/ 94224 w 2707167"/>
                <a:gd name="connsiteY2" fmla="*/ 1588744 h 1636633"/>
                <a:gd name="connsiteX3" fmla="*/ 116526 w 2707167"/>
                <a:gd name="connsiteY3" fmla="*/ 1622197 h 1636633"/>
                <a:gd name="connsiteX4" fmla="*/ 897112 w 2707167"/>
                <a:gd name="connsiteY4" fmla="*/ 1611046 h 1636633"/>
                <a:gd name="connsiteX5" fmla="*/ 941717 w 2707167"/>
                <a:gd name="connsiteY5" fmla="*/ 1588744 h 1636633"/>
                <a:gd name="connsiteX6" fmla="*/ 975170 w 2707167"/>
                <a:gd name="connsiteY6" fmla="*/ 1555290 h 1636633"/>
                <a:gd name="connsiteX7" fmla="*/ 1142438 w 2707167"/>
                <a:gd name="connsiteY7" fmla="*/ 1521836 h 1636633"/>
                <a:gd name="connsiteX8" fmla="*/ 1231648 w 2707167"/>
                <a:gd name="connsiteY8" fmla="*/ 1477231 h 1636633"/>
                <a:gd name="connsiteX9" fmla="*/ 1242799 w 2707167"/>
                <a:gd name="connsiteY9" fmla="*/ 1443778 h 1636633"/>
                <a:gd name="connsiteX10" fmla="*/ 1298556 w 2707167"/>
                <a:gd name="connsiteY10" fmla="*/ 1388022 h 1636633"/>
                <a:gd name="connsiteX11" fmla="*/ 1332009 w 2707167"/>
                <a:gd name="connsiteY11" fmla="*/ 1354568 h 1636633"/>
                <a:gd name="connsiteX12" fmla="*/ 1365463 w 2707167"/>
                <a:gd name="connsiteY12" fmla="*/ 1321114 h 1636633"/>
                <a:gd name="connsiteX13" fmla="*/ 1387765 w 2707167"/>
                <a:gd name="connsiteY13" fmla="*/ 1287661 h 1636633"/>
                <a:gd name="connsiteX14" fmla="*/ 1454673 w 2707167"/>
                <a:gd name="connsiteY14" fmla="*/ 1220753 h 1636633"/>
                <a:gd name="connsiteX15" fmla="*/ 1476975 w 2707167"/>
                <a:gd name="connsiteY15" fmla="*/ 1176148 h 1636633"/>
                <a:gd name="connsiteX16" fmla="*/ 1499278 w 2707167"/>
                <a:gd name="connsiteY16" fmla="*/ 1153846 h 1636633"/>
                <a:gd name="connsiteX17" fmla="*/ 1521580 w 2707167"/>
                <a:gd name="connsiteY17" fmla="*/ 1120392 h 1636633"/>
                <a:gd name="connsiteX18" fmla="*/ 1555034 w 2707167"/>
                <a:gd name="connsiteY18" fmla="*/ 1075788 h 1636633"/>
                <a:gd name="connsiteX19" fmla="*/ 1588487 w 2707167"/>
                <a:gd name="connsiteY19" fmla="*/ 1020031 h 1636633"/>
                <a:gd name="connsiteX20" fmla="*/ 1599638 w 2707167"/>
                <a:gd name="connsiteY20" fmla="*/ 986578 h 1636633"/>
                <a:gd name="connsiteX21" fmla="*/ 1633092 w 2707167"/>
                <a:gd name="connsiteY21" fmla="*/ 953124 h 1636633"/>
                <a:gd name="connsiteX22" fmla="*/ 1722302 w 2707167"/>
                <a:gd name="connsiteY22" fmla="*/ 852763 h 1636633"/>
                <a:gd name="connsiteX23" fmla="*/ 1755756 w 2707167"/>
                <a:gd name="connsiteY23" fmla="*/ 841612 h 1636633"/>
                <a:gd name="connsiteX24" fmla="*/ 1822663 w 2707167"/>
                <a:gd name="connsiteY24" fmla="*/ 785856 h 1636633"/>
                <a:gd name="connsiteX25" fmla="*/ 1856117 w 2707167"/>
                <a:gd name="connsiteY25" fmla="*/ 774705 h 1636633"/>
                <a:gd name="connsiteX26" fmla="*/ 1923024 w 2707167"/>
                <a:gd name="connsiteY26" fmla="*/ 730100 h 1636633"/>
                <a:gd name="connsiteX27" fmla="*/ 1956478 w 2707167"/>
                <a:gd name="connsiteY27" fmla="*/ 696646 h 1636633"/>
                <a:gd name="connsiteX28" fmla="*/ 2023385 w 2707167"/>
                <a:gd name="connsiteY28" fmla="*/ 652041 h 1636633"/>
                <a:gd name="connsiteX29" fmla="*/ 2079141 w 2707167"/>
                <a:gd name="connsiteY29" fmla="*/ 607436 h 1636633"/>
                <a:gd name="connsiteX30" fmla="*/ 2112595 w 2707167"/>
                <a:gd name="connsiteY30" fmla="*/ 596285 h 1636633"/>
                <a:gd name="connsiteX31" fmla="*/ 2168351 w 2707167"/>
                <a:gd name="connsiteY31" fmla="*/ 573983 h 1636633"/>
                <a:gd name="connsiteX32" fmla="*/ 2291014 w 2707167"/>
                <a:gd name="connsiteY32" fmla="*/ 551680 h 1636633"/>
                <a:gd name="connsiteX33" fmla="*/ 2670156 w 2707167"/>
                <a:gd name="connsiteY33" fmla="*/ 440168 h 1636633"/>
                <a:gd name="connsiteX34" fmla="*/ 2413677 w 2707167"/>
                <a:gd name="connsiteY34" fmla="*/ 49875 h 1636633"/>
                <a:gd name="connsiteX35" fmla="*/ 205736 w 2707167"/>
                <a:gd name="connsiteY35" fmla="*/ 5270 h 1636633"/>
                <a:gd name="connsiteX0" fmla="*/ 201987 w 2703418"/>
                <a:gd name="connsiteY0" fmla="*/ 5270 h 1716917"/>
                <a:gd name="connsiteX1" fmla="*/ 90475 w 2703418"/>
                <a:gd name="connsiteY1" fmla="*/ 1588744 h 1716917"/>
                <a:gd name="connsiteX2" fmla="*/ 112777 w 2703418"/>
                <a:gd name="connsiteY2" fmla="*/ 1622197 h 1716917"/>
                <a:gd name="connsiteX3" fmla="*/ 893363 w 2703418"/>
                <a:gd name="connsiteY3" fmla="*/ 1611046 h 1716917"/>
                <a:gd name="connsiteX4" fmla="*/ 937968 w 2703418"/>
                <a:gd name="connsiteY4" fmla="*/ 1588744 h 1716917"/>
                <a:gd name="connsiteX5" fmla="*/ 971421 w 2703418"/>
                <a:gd name="connsiteY5" fmla="*/ 1555290 h 1716917"/>
                <a:gd name="connsiteX6" fmla="*/ 1138689 w 2703418"/>
                <a:gd name="connsiteY6" fmla="*/ 1521836 h 1716917"/>
                <a:gd name="connsiteX7" fmla="*/ 1227899 w 2703418"/>
                <a:gd name="connsiteY7" fmla="*/ 1477231 h 1716917"/>
                <a:gd name="connsiteX8" fmla="*/ 1239050 w 2703418"/>
                <a:gd name="connsiteY8" fmla="*/ 1443778 h 1716917"/>
                <a:gd name="connsiteX9" fmla="*/ 1294807 w 2703418"/>
                <a:gd name="connsiteY9" fmla="*/ 1388022 h 1716917"/>
                <a:gd name="connsiteX10" fmla="*/ 1328260 w 2703418"/>
                <a:gd name="connsiteY10" fmla="*/ 1354568 h 1716917"/>
                <a:gd name="connsiteX11" fmla="*/ 1361714 w 2703418"/>
                <a:gd name="connsiteY11" fmla="*/ 1321114 h 1716917"/>
                <a:gd name="connsiteX12" fmla="*/ 1384016 w 2703418"/>
                <a:gd name="connsiteY12" fmla="*/ 1287661 h 1716917"/>
                <a:gd name="connsiteX13" fmla="*/ 1450924 w 2703418"/>
                <a:gd name="connsiteY13" fmla="*/ 1220753 h 1716917"/>
                <a:gd name="connsiteX14" fmla="*/ 1473226 w 2703418"/>
                <a:gd name="connsiteY14" fmla="*/ 1176148 h 1716917"/>
                <a:gd name="connsiteX15" fmla="*/ 1495529 w 2703418"/>
                <a:gd name="connsiteY15" fmla="*/ 1153846 h 1716917"/>
                <a:gd name="connsiteX16" fmla="*/ 1517831 w 2703418"/>
                <a:gd name="connsiteY16" fmla="*/ 1120392 h 1716917"/>
                <a:gd name="connsiteX17" fmla="*/ 1551285 w 2703418"/>
                <a:gd name="connsiteY17" fmla="*/ 1075788 h 1716917"/>
                <a:gd name="connsiteX18" fmla="*/ 1584738 w 2703418"/>
                <a:gd name="connsiteY18" fmla="*/ 1020031 h 1716917"/>
                <a:gd name="connsiteX19" fmla="*/ 1595889 w 2703418"/>
                <a:gd name="connsiteY19" fmla="*/ 986578 h 1716917"/>
                <a:gd name="connsiteX20" fmla="*/ 1629343 w 2703418"/>
                <a:gd name="connsiteY20" fmla="*/ 953124 h 1716917"/>
                <a:gd name="connsiteX21" fmla="*/ 1718553 w 2703418"/>
                <a:gd name="connsiteY21" fmla="*/ 852763 h 1716917"/>
                <a:gd name="connsiteX22" fmla="*/ 1752007 w 2703418"/>
                <a:gd name="connsiteY22" fmla="*/ 841612 h 1716917"/>
                <a:gd name="connsiteX23" fmla="*/ 1818914 w 2703418"/>
                <a:gd name="connsiteY23" fmla="*/ 785856 h 1716917"/>
                <a:gd name="connsiteX24" fmla="*/ 1852368 w 2703418"/>
                <a:gd name="connsiteY24" fmla="*/ 774705 h 1716917"/>
                <a:gd name="connsiteX25" fmla="*/ 1919275 w 2703418"/>
                <a:gd name="connsiteY25" fmla="*/ 730100 h 1716917"/>
                <a:gd name="connsiteX26" fmla="*/ 1952729 w 2703418"/>
                <a:gd name="connsiteY26" fmla="*/ 696646 h 1716917"/>
                <a:gd name="connsiteX27" fmla="*/ 2019636 w 2703418"/>
                <a:gd name="connsiteY27" fmla="*/ 652041 h 1716917"/>
                <a:gd name="connsiteX28" fmla="*/ 2075392 w 2703418"/>
                <a:gd name="connsiteY28" fmla="*/ 607436 h 1716917"/>
                <a:gd name="connsiteX29" fmla="*/ 2108846 w 2703418"/>
                <a:gd name="connsiteY29" fmla="*/ 596285 h 1716917"/>
                <a:gd name="connsiteX30" fmla="*/ 2164602 w 2703418"/>
                <a:gd name="connsiteY30" fmla="*/ 573983 h 1716917"/>
                <a:gd name="connsiteX31" fmla="*/ 2287265 w 2703418"/>
                <a:gd name="connsiteY31" fmla="*/ 551680 h 1716917"/>
                <a:gd name="connsiteX32" fmla="*/ 2666407 w 2703418"/>
                <a:gd name="connsiteY32" fmla="*/ 440168 h 1716917"/>
                <a:gd name="connsiteX33" fmla="*/ 2409928 w 2703418"/>
                <a:gd name="connsiteY33" fmla="*/ 49875 h 1716917"/>
                <a:gd name="connsiteX34" fmla="*/ 201987 w 2703418"/>
                <a:gd name="connsiteY34" fmla="*/ 5270 h 1716917"/>
                <a:gd name="connsiteX0" fmla="*/ 244361 w 2745792"/>
                <a:gd name="connsiteY0" fmla="*/ 5270 h 1713760"/>
                <a:gd name="connsiteX1" fmla="*/ 132849 w 2745792"/>
                <a:gd name="connsiteY1" fmla="*/ 1588744 h 1713760"/>
                <a:gd name="connsiteX2" fmla="*/ 935737 w 2745792"/>
                <a:gd name="connsiteY2" fmla="*/ 1611046 h 1713760"/>
                <a:gd name="connsiteX3" fmla="*/ 980342 w 2745792"/>
                <a:gd name="connsiteY3" fmla="*/ 1588744 h 1713760"/>
                <a:gd name="connsiteX4" fmla="*/ 1013795 w 2745792"/>
                <a:gd name="connsiteY4" fmla="*/ 1555290 h 1713760"/>
                <a:gd name="connsiteX5" fmla="*/ 1181063 w 2745792"/>
                <a:gd name="connsiteY5" fmla="*/ 1521836 h 1713760"/>
                <a:gd name="connsiteX6" fmla="*/ 1270273 w 2745792"/>
                <a:gd name="connsiteY6" fmla="*/ 1477231 h 1713760"/>
                <a:gd name="connsiteX7" fmla="*/ 1281424 w 2745792"/>
                <a:gd name="connsiteY7" fmla="*/ 1443778 h 1713760"/>
                <a:gd name="connsiteX8" fmla="*/ 1337181 w 2745792"/>
                <a:gd name="connsiteY8" fmla="*/ 1388022 h 1713760"/>
                <a:gd name="connsiteX9" fmla="*/ 1370634 w 2745792"/>
                <a:gd name="connsiteY9" fmla="*/ 1354568 h 1713760"/>
                <a:gd name="connsiteX10" fmla="*/ 1404088 w 2745792"/>
                <a:gd name="connsiteY10" fmla="*/ 1321114 h 1713760"/>
                <a:gd name="connsiteX11" fmla="*/ 1426390 w 2745792"/>
                <a:gd name="connsiteY11" fmla="*/ 1287661 h 1713760"/>
                <a:gd name="connsiteX12" fmla="*/ 1493298 w 2745792"/>
                <a:gd name="connsiteY12" fmla="*/ 1220753 h 1713760"/>
                <a:gd name="connsiteX13" fmla="*/ 1515600 w 2745792"/>
                <a:gd name="connsiteY13" fmla="*/ 1176148 h 1713760"/>
                <a:gd name="connsiteX14" fmla="*/ 1537903 w 2745792"/>
                <a:gd name="connsiteY14" fmla="*/ 1153846 h 1713760"/>
                <a:gd name="connsiteX15" fmla="*/ 1560205 w 2745792"/>
                <a:gd name="connsiteY15" fmla="*/ 1120392 h 1713760"/>
                <a:gd name="connsiteX16" fmla="*/ 1593659 w 2745792"/>
                <a:gd name="connsiteY16" fmla="*/ 1075788 h 1713760"/>
                <a:gd name="connsiteX17" fmla="*/ 1627112 w 2745792"/>
                <a:gd name="connsiteY17" fmla="*/ 1020031 h 1713760"/>
                <a:gd name="connsiteX18" fmla="*/ 1638263 w 2745792"/>
                <a:gd name="connsiteY18" fmla="*/ 986578 h 1713760"/>
                <a:gd name="connsiteX19" fmla="*/ 1671717 w 2745792"/>
                <a:gd name="connsiteY19" fmla="*/ 953124 h 1713760"/>
                <a:gd name="connsiteX20" fmla="*/ 1760927 w 2745792"/>
                <a:gd name="connsiteY20" fmla="*/ 852763 h 1713760"/>
                <a:gd name="connsiteX21" fmla="*/ 1794381 w 2745792"/>
                <a:gd name="connsiteY21" fmla="*/ 841612 h 1713760"/>
                <a:gd name="connsiteX22" fmla="*/ 1861288 w 2745792"/>
                <a:gd name="connsiteY22" fmla="*/ 785856 h 1713760"/>
                <a:gd name="connsiteX23" fmla="*/ 1894742 w 2745792"/>
                <a:gd name="connsiteY23" fmla="*/ 774705 h 1713760"/>
                <a:gd name="connsiteX24" fmla="*/ 1961649 w 2745792"/>
                <a:gd name="connsiteY24" fmla="*/ 730100 h 1713760"/>
                <a:gd name="connsiteX25" fmla="*/ 1995103 w 2745792"/>
                <a:gd name="connsiteY25" fmla="*/ 696646 h 1713760"/>
                <a:gd name="connsiteX26" fmla="*/ 2062010 w 2745792"/>
                <a:gd name="connsiteY26" fmla="*/ 652041 h 1713760"/>
                <a:gd name="connsiteX27" fmla="*/ 2117766 w 2745792"/>
                <a:gd name="connsiteY27" fmla="*/ 607436 h 1713760"/>
                <a:gd name="connsiteX28" fmla="*/ 2151220 w 2745792"/>
                <a:gd name="connsiteY28" fmla="*/ 596285 h 1713760"/>
                <a:gd name="connsiteX29" fmla="*/ 2206976 w 2745792"/>
                <a:gd name="connsiteY29" fmla="*/ 573983 h 1713760"/>
                <a:gd name="connsiteX30" fmla="*/ 2329639 w 2745792"/>
                <a:gd name="connsiteY30" fmla="*/ 551680 h 1713760"/>
                <a:gd name="connsiteX31" fmla="*/ 2708781 w 2745792"/>
                <a:gd name="connsiteY31" fmla="*/ 440168 h 1713760"/>
                <a:gd name="connsiteX32" fmla="*/ 2452302 w 2745792"/>
                <a:gd name="connsiteY32" fmla="*/ 49875 h 1713760"/>
                <a:gd name="connsiteX33" fmla="*/ 244361 w 2745792"/>
                <a:gd name="connsiteY33" fmla="*/ 5270 h 1713760"/>
                <a:gd name="connsiteX0" fmla="*/ 244361 w 2745792"/>
                <a:gd name="connsiteY0" fmla="*/ 5270 h 1713760"/>
                <a:gd name="connsiteX1" fmla="*/ 132849 w 2745792"/>
                <a:gd name="connsiteY1" fmla="*/ 1588744 h 1713760"/>
                <a:gd name="connsiteX2" fmla="*/ 935737 w 2745792"/>
                <a:gd name="connsiteY2" fmla="*/ 1611046 h 1713760"/>
                <a:gd name="connsiteX3" fmla="*/ 980342 w 2745792"/>
                <a:gd name="connsiteY3" fmla="*/ 1588744 h 1713760"/>
                <a:gd name="connsiteX4" fmla="*/ 1181063 w 2745792"/>
                <a:gd name="connsiteY4" fmla="*/ 1521836 h 1713760"/>
                <a:gd name="connsiteX5" fmla="*/ 1270273 w 2745792"/>
                <a:gd name="connsiteY5" fmla="*/ 1477231 h 1713760"/>
                <a:gd name="connsiteX6" fmla="*/ 1281424 w 2745792"/>
                <a:gd name="connsiteY6" fmla="*/ 1443778 h 1713760"/>
                <a:gd name="connsiteX7" fmla="*/ 1337181 w 2745792"/>
                <a:gd name="connsiteY7" fmla="*/ 1388022 h 1713760"/>
                <a:gd name="connsiteX8" fmla="*/ 1370634 w 2745792"/>
                <a:gd name="connsiteY8" fmla="*/ 1354568 h 1713760"/>
                <a:gd name="connsiteX9" fmla="*/ 1404088 w 2745792"/>
                <a:gd name="connsiteY9" fmla="*/ 1321114 h 1713760"/>
                <a:gd name="connsiteX10" fmla="*/ 1426390 w 2745792"/>
                <a:gd name="connsiteY10" fmla="*/ 1287661 h 1713760"/>
                <a:gd name="connsiteX11" fmla="*/ 1493298 w 2745792"/>
                <a:gd name="connsiteY11" fmla="*/ 1220753 h 1713760"/>
                <a:gd name="connsiteX12" fmla="*/ 1515600 w 2745792"/>
                <a:gd name="connsiteY12" fmla="*/ 1176148 h 1713760"/>
                <a:gd name="connsiteX13" fmla="*/ 1537903 w 2745792"/>
                <a:gd name="connsiteY13" fmla="*/ 1153846 h 1713760"/>
                <a:gd name="connsiteX14" fmla="*/ 1560205 w 2745792"/>
                <a:gd name="connsiteY14" fmla="*/ 1120392 h 1713760"/>
                <a:gd name="connsiteX15" fmla="*/ 1593659 w 2745792"/>
                <a:gd name="connsiteY15" fmla="*/ 1075788 h 1713760"/>
                <a:gd name="connsiteX16" fmla="*/ 1627112 w 2745792"/>
                <a:gd name="connsiteY16" fmla="*/ 1020031 h 1713760"/>
                <a:gd name="connsiteX17" fmla="*/ 1638263 w 2745792"/>
                <a:gd name="connsiteY17" fmla="*/ 986578 h 1713760"/>
                <a:gd name="connsiteX18" fmla="*/ 1671717 w 2745792"/>
                <a:gd name="connsiteY18" fmla="*/ 953124 h 1713760"/>
                <a:gd name="connsiteX19" fmla="*/ 1760927 w 2745792"/>
                <a:gd name="connsiteY19" fmla="*/ 852763 h 1713760"/>
                <a:gd name="connsiteX20" fmla="*/ 1794381 w 2745792"/>
                <a:gd name="connsiteY20" fmla="*/ 841612 h 1713760"/>
                <a:gd name="connsiteX21" fmla="*/ 1861288 w 2745792"/>
                <a:gd name="connsiteY21" fmla="*/ 785856 h 1713760"/>
                <a:gd name="connsiteX22" fmla="*/ 1894742 w 2745792"/>
                <a:gd name="connsiteY22" fmla="*/ 774705 h 1713760"/>
                <a:gd name="connsiteX23" fmla="*/ 1961649 w 2745792"/>
                <a:gd name="connsiteY23" fmla="*/ 730100 h 1713760"/>
                <a:gd name="connsiteX24" fmla="*/ 1995103 w 2745792"/>
                <a:gd name="connsiteY24" fmla="*/ 696646 h 1713760"/>
                <a:gd name="connsiteX25" fmla="*/ 2062010 w 2745792"/>
                <a:gd name="connsiteY25" fmla="*/ 652041 h 1713760"/>
                <a:gd name="connsiteX26" fmla="*/ 2117766 w 2745792"/>
                <a:gd name="connsiteY26" fmla="*/ 607436 h 1713760"/>
                <a:gd name="connsiteX27" fmla="*/ 2151220 w 2745792"/>
                <a:gd name="connsiteY27" fmla="*/ 596285 h 1713760"/>
                <a:gd name="connsiteX28" fmla="*/ 2206976 w 2745792"/>
                <a:gd name="connsiteY28" fmla="*/ 573983 h 1713760"/>
                <a:gd name="connsiteX29" fmla="*/ 2329639 w 2745792"/>
                <a:gd name="connsiteY29" fmla="*/ 551680 h 1713760"/>
                <a:gd name="connsiteX30" fmla="*/ 2708781 w 2745792"/>
                <a:gd name="connsiteY30" fmla="*/ 440168 h 1713760"/>
                <a:gd name="connsiteX31" fmla="*/ 2452302 w 2745792"/>
                <a:gd name="connsiteY31" fmla="*/ 49875 h 1713760"/>
                <a:gd name="connsiteX32" fmla="*/ 244361 w 2745792"/>
                <a:gd name="connsiteY32" fmla="*/ 5270 h 1713760"/>
                <a:gd name="connsiteX0" fmla="*/ 244361 w 2745792"/>
                <a:gd name="connsiteY0" fmla="*/ 5270 h 1716499"/>
                <a:gd name="connsiteX1" fmla="*/ 132849 w 2745792"/>
                <a:gd name="connsiteY1" fmla="*/ 1588744 h 1716499"/>
                <a:gd name="connsiteX2" fmla="*/ 935737 w 2745792"/>
                <a:gd name="connsiteY2" fmla="*/ 1611046 h 1716499"/>
                <a:gd name="connsiteX3" fmla="*/ 1181063 w 2745792"/>
                <a:gd name="connsiteY3" fmla="*/ 1521836 h 1716499"/>
                <a:gd name="connsiteX4" fmla="*/ 1270273 w 2745792"/>
                <a:gd name="connsiteY4" fmla="*/ 1477231 h 1716499"/>
                <a:gd name="connsiteX5" fmla="*/ 1281424 w 2745792"/>
                <a:gd name="connsiteY5" fmla="*/ 1443778 h 1716499"/>
                <a:gd name="connsiteX6" fmla="*/ 1337181 w 2745792"/>
                <a:gd name="connsiteY6" fmla="*/ 1388022 h 1716499"/>
                <a:gd name="connsiteX7" fmla="*/ 1370634 w 2745792"/>
                <a:gd name="connsiteY7" fmla="*/ 1354568 h 1716499"/>
                <a:gd name="connsiteX8" fmla="*/ 1404088 w 2745792"/>
                <a:gd name="connsiteY8" fmla="*/ 1321114 h 1716499"/>
                <a:gd name="connsiteX9" fmla="*/ 1426390 w 2745792"/>
                <a:gd name="connsiteY9" fmla="*/ 1287661 h 1716499"/>
                <a:gd name="connsiteX10" fmla="*/ 1493298 w 2745792"/>
                <a:gd name="connsiteY10" fmla="*/ 1220753 h 1716499"/>
                <a:gd name="connsiteX11" fmla="*/ 1515600 w 2745792"/>
                <a:gd name="connsiteY11" fmla="*/ 1176148 h 1716499"/>
                <a:gd name="connsiteX12" fmla="*/ 1537903 w 2745792"/>
                <a:gd name="connsiteY12" fmla="*/ 1153846 h 1716499"/>
                <a:gd name="connsiteX13" fmla="*/ 1560205 w 2745792"/>
                <a:gd name="connsiteY13" fmla="*/ 1120392 h 1716499"/>
                <a:gd name="connsiteX14" fmla="*/ 1593659 w 2745792"/>
                <a:gd name="connsiteY14" fmla="*/ 1075788 h 1716499"/>
                <a:gd name="connsiteX15" fmla="*/ 1627112 w 2745792"/>
                <a:gd name="connsiteY15" fmla="*/ 1020031 h 1716499"/>
                <a:gd name="connsiteX16" fmla="*/ 1638263 w 2745792"/>
                <a:gd name="connsiteY16" fmla="*/ 986578 h 1716499"/>
                <a:gd name="connsiteX17" fmla="*/ 1671717 w 2745792"/>
                <a:gd name="connsiteY17" fmla="*/ 953124 h 1716499"/>
                <a:gd name="connsiteX18" fmla="*/ 1760927 w 2745792"/>
                <a:gd name="connsiteY18" fmla="*/ 852763 h 1716499"/>
                <a:gd name="connsiteX19" fmla="*/ 1794381 w 2745792"/>
                <a:gd name="connsiteY19" fmla="*/ 841612 h 1716499"/>
                <a:gd name="connsiteX20" fmla="*/ 1861288 w 2745792"/>
                <a:gd name="connsiteY20" fmla="*/ 785856 h 1716499"/>
                <a:gd name="connsiteX21" fmla="*/ 1894742 w 2745792"/>
                <a:gd name="connsiteY21" fmla="*/ 774705 h 1716499"/>
                <a:gd name="connsiteX22" fmla="*/ 1961649 w 2745792"/>
                <a:gd name="connsiteY22" fmla="*/ 730100 h 1716499"/>
                <a:gd name="connsiteX23" fmla="*/ 1995103 w 2745792"/>
                <a:gd name="connsiteY23" fmla="*/ 696646 h 1716499"/>
                <a:gd name="connsiteX24" fmla="*/ 2062010 w 2745792"/>
                <a:gd name="connsiteY24" fmla="*/ 652041 h 1716499"/>
                <a:gd name="connsiteX25" fmla="*/ 2117766 w 2745792"/>
                <a:gd name="connsiteY25" fmla="*/ 607436 h 1716499"/>
                <a:gd name="connsiteX26" fmla="*/ 2151220 w 2745792"/>
                <a:gd name="connsiteY26" fmla="*/ 596285 h 1716499"/>
                <a:gd name="connsiteX27" fmla="*/ 2206976 w 2745792"/>
                <a:gd name="connsiteY27" fmla="*/ 573983 h 1716499"/>
                <a:gd name="connsiteX28" fmla="*/ 2329639 w 2745792"/>
                <a:gd name="connsiteY28" fmla="*/ 551680 h 1716499"/>
                <a:gd name="connsiteX29" fmla="*/ 2708781 w 2745792"/>
                <a:gd name="connsiteY29" fmla="*/ 440168 h 1716499"/>
                <a:gd name="connsiteX30" fmla="*/ 2452302 w 2745792"/>
                <a:gd name="connsiteY30" fmla="*/ 49875 h 1716499"/>
                <a:gd name="connsiteX31" fmla="*/ 244361 w 2745792"/>
                <a:gd name="connsiteY31" fmla="*/ 5270 h 1716499"/>
                <a:gd name="connsiteX0" fmla="*/ 259275 w 2760706"/>
                <a:gd name="connsiteY0" fmla="*/ 5270 h 1689317"/>
                <a:gd name="connsiteX1" fmla="*/ 147763 w 2760706"/>
                <a:gd name="connsiteY1" fmla="*/ 1588744 h 1689317"/>
                <a:gd name="connsiteX2" fmla="*/ 1195977 w 2760706"/>
                <a:gd name="connsiteY2" fmla="*/ 1521836 h 1689317"/>
                <a:gd name="connsiteX3" fmla="*/ 1285187 w 2760706"/>
                <a:gd name="connsiteY3" fmla="*/ 1477231 h 1689317"/>
                <a:gd name="connsiteX4" fmla="*/ 1296338 w 2760706"/>
                <a:gd name="connsiteY4" fmla="*/ 1443778 h 1689317"/>
                <a:gd name="connsiteX5" fmla="*/ 1352095 w 2760706"/>
                <a:gd name="connsiteY5" fmla="*/ 1388022 h 1689317"/>
                <a:gd name="connsiteX6" fmla="*/ 1385548 w 2760706"/>
                <a:gd name="connsiteY6" fmla="*/ 1354568 h 1689317"/>
                <a:gd name="connsiteX7" fmla="*/ 1419002 w 2760706"/>
                <a:gd name="connsiteY7" fmla="*/ 1321114 h 1689317"/>
                <a:gd name="connsiteX8" fmla="*/ 1441304 w 2760706"/>
                <a:gd name="connsiteY8" fmla="*/ 1287661 h 1689317"/>
                <a:gd name="connsiteX9" fmla="*/ 1508212 w 2760706"/>
                <a:gd name="connsiteY9" fmla="*/ 1220753 h 1689317"/>
                <a:gd name="connsiteX10" fmla="*/ 1530514 w 2760706"/>
                <a:gd name="connsiteY10" fmla="*/ 1176148 h 1689317"/>
                <a:gd name="connsiteX11" fmla="*/ 1552817 w 2760706"/>
                <a:gd name="connsiteY11" fmla="*/ 1153846 h 1689317"/>
                <a:gd name="connsiteX12" fmla="*/ 1575119 w 2760706"/>
                <a:gd name="connsiteY12" fmla="*/ 1120392 h 1689317"/>
                <a:gd name="connsiteX13" fmla="*/ 1608573 w 2760706"/>
                <a:gd name="connsiteY13" fmla="*/ 1075788 h 1689317"/>
                <a:gd name="connsiteX14" fmla="*/ 1642026 w 2760706"/>
                <a:gd name="connsiteY14" fmla="*/ 1020031 h 1689317"/>
                <a:gd name="connsiteX15" fmla="*/ 1653177 w 2760706"/>
                <a:gd name="connsiteY15" fmla="*/ 986578 h 1689317"/>
                <a:gd name="connsiteX16" fmla="*/ 1686631 w 2760706"/>
                <a:gd name="connsiteY16" fmla="*/ 953124 h 1689317"/>
                <a:gd name="connsiteX17" fmla="*/ 1775841 w 2760706"/>
                <a:gd name="connsiteY17" fmla="*/ 852763 h 1689317"/>
                <a:gd name="connsiteX18" fmla="*/ 1809295 w 2760706"/>
                <a:gd name="connsiteY18" fmla="*/ 841612 h 1689317"/>
                <a:gd name="connsiteX19" fmla="*/ 1876202 w 2760706"/>
                <a:gd name="connsiteY19" fmla="*/ 785856 h 1689317"/>
                <a:gd name="connsiteX20" fmla="*/ 1909656 w 2760706"/>
                <a:gd name="connsiteY20" fmla="*/ 774705 h 1689317"/>
                <a:gd name="connsiteX21" fmla="*/ 1976563 w 2760706"/>
                <a:gd name="connsiteY21" fmla="*/ 730100 h 1689317"/>
                <a:gd name="connsiteX22" fmla="*/ 2010017 w 2760706"/>
                <a:gd name="connsiteY22" fmla="*/ 696646 h 1689317"/>
                <a:gd name="connsiteX23" fmla="*/ 2076924 w 2760706"/>
                <a:gd name="connsiteY23" fmla="*/ 652041 h 1689317"/>
                <a:gd name="connsiteX24" fmla="*/ 2132680 w 2760706"/>
                <a:gd name="connsiteY24" fmla="*/ 607436 h 1689317"/>
                <a:gd name="connsiteX25" fmla="*/ 2166134 w 2760706"/>
                <a:gd name="connsiteY25" fmla="*/ 596285 h 1689317"/>
                <a:gd name="connsiteX26" fmla="*/ 2221890 w 2760706"/>
                <a:gd name="connsiteY26" fmla="*/ 573983 h 1689317"/>
                <a:gd name="connsiteX27" fmla="*/ 2344553 w 2760706"/>
                <a:gd name="connsiteY27" fmla="*/ 551680 h 1689317"/>
                <a:gd name="connsiteX28" fmla="*/ 2723695 w 2760706"/>
                <a:gd name="connsiteY28" fmla="*/ 440168 h 1689317"/>
                <a:gd name="connsiteX29" fmla="*/ 2467216 w 2760706"/>
                <a:gd name="connsiteY29" fmla="*/ 49875 h 1689317"/>
                <a:gd name="connsiteX30" fmla="*/ 259275 w 2760706"/>
                <a:gd name="connsiteY30" fmla="*/ 5270 h 1689317"/>
                <a:gd name="connsiteX0" fmla="*/ 264850 w 2766281"/>
                <a:gd name="connsiteY0" fmla="*/ 5270 h 1678508"/>
                <a:gd name="connsiteX1" fmla="*/ 153338 w 2766281"/>
                <a:gd name="connsiteY1" fmla="*/ 1588744 h 1678508"/>
                <a:gd name="connsiteX2" fmla="*/ 1290762 w 2766281"/>
                <a:gd name="connsiteY2" fmla="*/ 1477231 h 1678508"/>
                <a:gd name="connsiteX3" fmla="*/ 1301913 w 2766281"/>
                <a:gd name="connsiteY3" fmla="*/ 1443778 h 1678508"/>
                <a:gd name="connsiteX4" fmla="*/ 1357670 w 2766281"/>
                <a:gd name="connsiteY4" fmla="*/ 1388022 h 1678508"/>
                <a:gd name="connsiteX5" fmla="*/ 1391123 w 2766281"/>
                <a:gd name="connsiteY5" fmla="*/ 1354568 h 1678508"/>
                <a:gd name="connsiteX6" fmla="*/ 1424577 w 2766281"/>
                <a:gd name="connsiteY6" fmla="*/ 1321114 h 1678508"/>
                <a:gd name="connsiteX7" fmla="*/ 1446879 w 2766281"/>
                <a:gd name="connsiteY7" fmla="*/ 1287661 h 1678508"/>
                <a:gd name="connsiteX8" fmla="*/ 1513787 w 2766281"/>
                <a:gd name="connsiteY8" fmla="*/ 1220753 h 1678508"/>
                <a:gd name="connsiteX9" fmla="*/ 1536089 w 2766281"/>
                <a:gd name="connsiteY9" fmla="*/ 1176148 h 1678508"/>
                <a:gd name="connsiteX10" fmla="*/ 1558392 w 2766281"/>
                <a:gd name="connsiteY10" fmla="*/ 1153846 h 1678508"/>
                <a:gd name="connsiteX11" fmla="*/ 1580694 w 2766281"/>
                <a:gd name="connsiteY11" fmla="*/ 1120392 h 1678508"/>
                <a:gd name="connsiteX12" fmla="*/ 1614148 w 2766281"/>
                <a:gd name="connsiteY12" fmla="*/ 1075788 h 1678508"/>
                <a:gd name="connsiteX13" fmla="*/ 1647601 w 2766281"/>
                <a:gd name="connsiteY13" fmla="*/ 1020031 h 1678508"/>
                <a:gd name="connsiteX14" fmla="*/ 1658752 w 2766281"/>
                <a:gd name="connsiteY14" fmla="*/ 986578 h 1678508"/>
                <a:gd name="connsiteX15" fmla="*/ 1692206 w 2766281"/>
                <a:gd name="connsiteY15" fmla="*/ 953124 h 1678508"/>
                <a:gd name="connsiteX16" fmla="*/ 1781416 w 2766281"/>
                <a:gd name="connsiteY16" fmla="*/ 852763 h 1678508"/>
                <a:gd name="connsiteX17" fmla="*/ 1814870 w 2766281"/>
                <a:gd name="connsiteY17" fmla="*/ 841612 h 1678508"/>
                <a:gd name="connsiteX18" fmla="*/ 1881777 w 2766281"/>
                <a:gd name="connsiteY18" fmla="*/ 785856 h 1678508"/>
                <a:gd name="connsiteX19" fmla="*/ 1915231 w 2766281"/>
                <a:gd name="connsiteY19" fmla="*/ 774705 h 1678508"/>
                <a:gd name="connsiteX20" fmla="*/ 1982138 w 2766281"/>
                <a:gd name="connsiteY20" fmla="*/ 730100 h 1678508"/>
                <a:gd name="connsiteX21" fmla="*/ 2015592 w 2766281"/>
                <a:gd name="connsiteY21" fmla="*/ 696646 h 1678508"/>
                <a:gd name="connsiteX22" fmla="*/ 2082499 w 2766281"/>
                <a:gd name="connsiteY22" fmla="*/ 652041 h 1678508"/>
                <a:gd name="connsiteX23" fmla="*/ 2138255 w 2766281"/>
                <a:gd name="connsiteY23" fmla="*/ 607436 h 1678508"/>
                <a:gd name="connsiteX24" fmla="*/ 2171709 w 2766281"/>
                <a:gd name="connsiteY24" fmla="*/ 596285 h 1678508"/>
                <a:gd name="connsiteX25" fmla="*/ 2227465 w 2766281"/>
                <a:gd name="connsiteY25" fmla="*/ 573983 h 1678508"/>
                <a:gd name="connsiteX26" fmla="*/ 2350128 w 2766281"/>
                <a:gd name="connsiteY26" fmla="*/ 551680 h 1678508"/>
                <a:gd name="connsiteX27" fmla="*/ 2729270 w 2766281"/>
                <a:gd name="connsiteY27" fmla="*/ 440168 h 1678508"/>
                <a:gd name="connsiteX28" fmla="*/ 2472791 w 2766281"/>
                <a:gd name="connsiteY28" fmla="*/ 49875 h 1678508"/>
                <a:gd name="connsiteX29" fmla="*/ 264850 w 2766281"/>
                <a:gd name="connsiteY29" fmla="*/ 5270 h 1678508"/>
                <a:gd name="connsiteX0" fmla="*/ 264850 w 2766281"/>
                <a:gd name="connsiteY0" fmla="*/ 5270 h 1678508"/>
                <a:gd name="connsiteX1" fmla="*/ 153338 w 2766281"/>
                <a:gd name="connsiteY1" fmla="*/ 1588744 h 1678508"/>
                <a:gd name="connsiteX2" fmla="*/ 1290762 w 2766281"/>
                <a:gd name="connsiteY2" fmla="*/ 1477231 h 1678508"/>
                <a:gd name="connsiteX3" fmla="*/ 1357670 w 2766281"/>
                <a:gd name="connsiteY3" fmla="*/ 1388022 h 1678508"/>
                <a:gd name="connsiteX4" fmla="*/ 1391123 w 2766281"/>
                <a:gd name="connsiteY4" fmla="*/ 1354568 h 1678508"/>
                <a:gd name="connsiteX5" fmla="*/ 1424577 w 2766281"/>
                <a:gd name="connsiteY5" fmla="*/ 1321114 h 1678508"/>
                <a:gd name="connsiteX6" fmla="*/ 1446879 w 2766281"/>
                <a:gd name="connsiteY6" fmla="*/ 1287661 h 1678508"/>
                <a:gd name="connsiteX7" fmla="*/ 1513787 w 2766281"/>
                <a:gd name="connsiteY7" fmla="*/ 1220753 h 1678508"/>
                <a:gd name="connsiteX8" fmla="*/ 1536089 w 2766281"/>
                <a:gd name="connsiteY8" fmla="*/ 1176148 h 1678508"/>
                <a:gd name="connsiteX9" fmla="*/ 1558392 w 2766281"/>
                <a:gd name="connsiteY9" fmla="*/ 1153846 h 1678508"/>
                <a:gd name="connsiteX10" fmla="*/ 1580694 w 2766281"/>
                <a:gd name="connsiteY10" fmla="*/ 1120392 h 1678508"/>
                <a:gd name="connsiteX11" fmla="*/ 1614148 w 2766281"/>
                <a:gd name="connsiteY11" fmla="*/ 1075788 h 1678508"/>
                <a:gd name="connsiteX12" fmla="*/ 1647601 w 2766281"/>
                <a:gd name="connsiteY12" fmla="*/ 1020031 h 1678508"/>
                <a:gd name="connsiteX13" fmla="*/ 1658752 w 2766281"/>
                <a:gd name="connsiteY13" fmla="*/ 986578 h 1678508"/>
                <a:gd name="connsiteX14" fmla="*/ 1692206 w 2766281"/>
                <a:gd name="connsiteY14" fmla="*/ 953124 h 1678508"/>
                <a:gd name="connsiteX15" fmla="*/ 1781416 w 2766281"/>
                <a:gd name="connsiteY15" fmla="*/ 852763 h 1678508"/>
                <a:gd name="connsiteX16" fmla="*/ 1814870 w 2766281"/>
                <a:gd name="connsiteY16" fmla="*/ 841612 h 1678508"/>
                <a:gd name="connsiteX17" fmla="*/ 1881777 w 2766281"/>
                <a:gd name="connsiteY17" fmla="*/ 785856 h 1678508"/>
                <a:gd name="connsiteX18" fmla="*/ 1915231 w 2766281"/>
                <a:gd name="connsiteY18" fmla="*/ 774705 h 1678508"/>
                <a:gd name="connsiteX19" fmla="*/ 1982138 w 2766281"/>
                <a:gd name="connsiteY19" fmla="*/ 730100 h 1678508"/>
                <a:gd name="connsiteX20" fmla="*/ 2015592 w 2766281"/>
                <a:gd name="connsiteY20" fmla="*/ 696646 h 1678508"/>
                <a:gd name="connsiteX21" fmla="*/ 2082499 w 2766281"/>
                <a:gd name="connsiteY21" fmla="*/ 652041 h 1678508"/>
                <a:gd name="connsiteX22" fmla="*/ 2138255 w 2766281"/>
                <a:gd name="connsiteY22" fmla="*/ 607436 h 1678508"/>
                <a:gd name="connsiteX23" fmla="*/ 2171709 w 2766281"/>
                <a:gd name="connsiteY23" fmla="*/ 596285 h 1678508"/>
                <a:gd name="connsiteX24" fmla="*/ 2227465 w 2766281"/>
                <a:gd name="connsiteY24" fmla="*/ 573983 h 1678508"/>
                <a:gd name="connsiteX25" fmla="*/ 2350128 w 2766281"/>
                <a:gd name="connsiteY25" fmla="*/ 551680 h 1678508"/>
                <a:gd name="connsiteX26" fmla="*/ 2729270 w 2766281"/>
                <a:gd name="connsiteY26" fmla="*/ 440168 h 1678508"/>
                <a:gd name="connsiteX27" fmla="*/ 2472791 w 2766281"/>
                <a:gd name="connsiteY27" fmla="*/ 49875 h 1678508"/>
                <a:gd name="connsiteX28" fmla="*/ 264850 w 2766281"/>
                <a:gd name="connsiteY28" fmla="*/ 5270 h 1678508"/>
                <a:gd name="connsiteX0" fmla="*/ 264850 w 2766281"/>
                <a:gd name="connsiteY0" fmla="*/ 5270 h 1678508"/>
                <a:gd name="connsiteX1" fmla="*/ 153338 w 2766281"/>
                <a:gd name="connsiteY1" fmla="*/ 1588744 h 1678508"/>
                <a:gd name="connsiteX2" fmla="*/ 1290762 w 2766281"/>
                <a:gd name="connsiteY2" fmla="*/ 1477231 h 1678508"/>
                <a:gd name="connsiteX3" fmla="*/ 1357670 w 2766281"/>
                <a:gd name="connsiteY3" fmla="*/ 1388022 h 1678508"/>
                <a:gd name="connsiteX4" fmla="*/ 1424577 w 2766281"/>
                <a:gd name="connsiteY4" fmla="*/ 1321114 h 1678508"/>
                <a:gd name="connsiteX5" fmla="*/ 1446879 w 2766281"/>
                <a:gd name="connsiteY5" fmla="*/ 1287661 h 1678508"/>
                <a:gd name="connsiteX6" fmla="*/ 1513787 w 2766281"/>
                <a:gd name="connsiteY6" fmla="*/ 1220753 h 1678508"/>
                <a:gd name="connsiteX7" fmla="*/ 1536089 w 2766281"/>
                <a:gd name="connsiteY7" fmla="*/ 1176148 h 1678508"/>
                <a:gd name="connsiteX8" fmla="*/ 1558392 w 2766281"/>
                <a:gd name="connsiteY8" fmla="*/ 1153846 h 1678508"/>
                <a:gd name="connsiteX9" fmla="*/ 1580694 w 2766281"/>
                <a:gd name="connsiteY9" fmla="*/ 1120392 h 1678508"/>
                <a:gd name="connsiteX10" fmla="*/ 1614148 w 2766281"/>
                <a:gd name="connsiteY10" fmla="*/ 1075788 h 1678508"/>
                <a:gd name="connsiteX11" fmla="*/ 1647601 w 2766281"/>
                <a:gd name="connsiteY11" fmla="*/ 1020031 h 1678508"/>
                <a:gd name="connsiteX12" fmla="*/ 1658752 w 2766281"/>
                <a:gd name="connsiteY12" fmla="*/ 986578 h 1678508"/>
                <a:gd name="connsiteX13" fmla="*/ 1692206 w 2766281"/>
                <a:gd name="connsiteY13" fmla="*/ 953124 h 1678508"/>
                <a:gd name="connsiteX14" fmla="*/ 1781416 w 2766281"/>
                <a:gd name="connsiteY14" fmla="*/ 852763 h 1678508"/>
                <a:gd name="connsiteX15" fmla="*/ 1814870 w 2766281"/>
                <a:gd name="connsiteY15" fmla="*/ 841612 h 1678508"/>
                <a:gd name="connsiteX16" fmla="*/ 1881777 w 2766281"/>
                <a:gd name="connsiteY16" fmla="*/ 785856 h 1678508"/>
                <a:gd name="connsiteX17" fmla="*/ 1915231 w 2766281"/>
                <a:gd name="connsiteY17" fmla="*/ 774705 h 1678508"/>
                <a:gd name="connsiteX18" fmla="*/ 1982138 w 2766281"/>
                <a:gd name="connsiteY18" fmla="*/ 730100 h 1678508"/>
                <a:gd name="connsiteX19" fmla="*/ 2015592 w 2766281"/>
                <a:gd name="connsiteY19" fmla="*/ 696646 h 1678508"/>
                <a:gd name="connsiteX20" fmla="*/ 2082499 w 2766281"/>
                <a:gd name="connsiteY20" fmla="*/ 652041 h 1678508"/>
                <a:gd name="connsiteX21" fmla="*/ 2138255 w 2766281"/>
                <a:gd name="connsiteY21" fmla="*/ 607436 h 1678508"/>
                <a:gd name="connsiteX22" fmla="*/ 2171709 w 2766281"/>
                <a:gd name="connsiteY22" fmla="*/ 596285 h 1678508"/>
                <a:gd name="connsiteX23" fmla="*/ 2227465 w 2766281"/>
                <a:gd name="connsiteY23" fmla="*/ 573983 h 1678508"/>
                <a:gd name="connsiteX24" fmla="*/ 2350128 w 2766281"/>
                <a:gd name="connsiteY24" fmla="*/ 551680 h 1678508"/>
                <a:gd name="connsiteX25" fmla="*/ 2729270 w 2766281"/>
                <a:gd name="connsiteY25" fmla="*/ 440168 h 1678508"/>
                <a:gd name="connsiteX26" fmla="*/ 2472791 w 2766281"/>
                <a:gd name="connsiteY26" fmla="*/ 49875 h 1678508"/>
                <a:gd name="connsiteX27" fmla="*/ 264850 w 2766281"/>
                <a:gd name="connsiteY27" fmla="*/ 5270 h 1678508"/>
                <a:gd name="connsiteX0" fmla="*/ 264850 w 2766281"/>
                <a:gd name="connsiteY0" fmla="*/ 5270 h 1678508"/>
                <a:gd name="connsiteX1" fmla="*/ 153338 w 2766281"/>
                <a:gd name="connsiteY1" fmla="*/ 1588744 h 1678508"/>
                <a:gd name="connsiteX2" fmla="*/ 1290762 w 2766281"/>
                <a:gd name="connsiteY2" fmla="*/ 1477231 h 1678508"/>
                <a:gd name="connsiteX3" fmla="*/ 1424577 w 2766281"/>
                <a:gd name="connsiteY3" fmla="*/ 1321114 h 1678508"/>
                <a:gd name="connsiteX4" fmla="*/ 1446879 w 2766281"/>
                <a:gd name="connsiteY4" fmla="*/ 1287661 h 1678508"/>
                <a:gd name="connsiteX5" fmla="*/ 1513787 w 2766281"/>
                <a:gd name="connsiteY5" fmla="*/ 1220753 h 1678508"/>
                <a:gd name="connsiteX6" fmla="*/ 1536089 w 2766281"/>
                <a:gd name="connsiteY6" fmla="*/ 1176148 h 1678508"/>
                <a:gd name="connsiteX7" fmla="*/ 1558392 w 2766281"/>
                <a:gd name="connsiteY7" fmla="*/ 1153846 h 1678508"/>
                <a:gd name="connsiteX8" fmla="*/ 1580694 w 2766281"/>
                <a:gd name="connsiteY8" fmla="*/ 1120392 h 1678508"/>
                <a:gd name="connsiteX9" fmla="*/ 1614148 w 2766281"/>
                <a:gd name="connsiteY9" fmla="*/ 1075788 h 1678508"/>
                <a:gd name="connsiteX10" fmla="*/ 1647601 w 2766281"/>
                <a:gd name="connsiteY10" fmla="*/ 1020031 h 1678508"/>
                <a:gd name="connsiteX11" fmla="*/ 1658752 w 2766281"/>
                <a:gd name="connsiteY11" fmla="*/ 986578 h 1678508"/>
                <a:gd name="connsiteX12" fmla="*/ 1692206 w 2766281"/>
                <a:gd name="connsiteY12" fmla="*/ 953124 h 1678508"/>
                <a:gd name="connsiteX13" fmla="*/ 1781416 w 2766281"/>
                <a:gd name="connsiteY13" fmla="*/ 852763 h 1678508"/>
                <a:gd name="connsiteX14" fmla="*/ 1814870 w 2766281"/>
                <a:gd name="connsiteY14" fmla="*/ 841612 h 1678508"/>
                <a:gd name="connsiteX15" fmla="*/ 1881777 w 2766281"/>
                <a:gd name="connsiteY15" fmla="*/ 785856 h 1678508"/>
                <a:gd name="connsiteX16" fmla="*/ 1915231 w 2766281"/>
                <a:gd name="connsiteY16" fmla="*/ 774705 h 1678508"/>
                <a:gd name="connsiteX17" fmla="*/ 1982138 w 2766281"/>
                <a:gd name="connsiteY17" fmla="*/ 730100 h 1678508"/>
                <a:gd name="connsiteX18" fmla="*/ 2015592 w 2766281"/>
                <a:gd name="connsiteY18" fmla="*/ 696646 h 1678508"/>
                <a:gd name="connsiteX19" fmla="*/ 2082499 w 2766281"/>
                <a:gd name="connsiteY19" fmla="*/ 652041 h 1678508"/>
                <a:gd name="connsiteX20" fmla="*/ 2138255 w 2766281"/>
                <a:gd name="connsiteY20" fmla="*/ 607436 h 1678508"/>
                <a:gd name="connsiteX21" fmla="*/ 2171709 w 2766281"/>
                <a:gd name="connsiteY21" fmla="*/ 596285 h 1678508"/>
                <a:gd name="connsiteX22" fmla="*/ 2227465 w 2766281"/>
                <a:gd name="connsiteY22" fmla="*/ 573983 h 1678508"/>
                <a:gd name="connsiteX23" fmla="*/ 2350128 w 2766281"/>
                <a:gd name="connsiteY23" fmla="*/ 551680 h 1678508"/>
                <a:gd name="connsiteX24" fmla="*/ 2729270 w 2766281"/>
                <a:gd name="connsiteY24" fmla="*/ 440168 h 1678508"/>
                <a:gd name="connsiteX25" fmla="*/ 2472791 w 2766281"/>
                <a:gd name="connsiteY25" fmla="*/ 49875 h 1678508"/>
                <a:gd name="connsiteX26" fmla="*/ 264850 w 2766281"/>
                <a:gd name="connsiteY26" fmla="*/ 5270 h 1678508"/>
                <a:gd name="connsiteX0" fmla="*/ 264850 w 2766281"/>
                <a:gd name="connsiteY0" fmla="*/ 5270 h 1678508"/>
                <a:gd name="connsiteX1" fmla="*/ 153338 w 2766281"/>
                <a:gd name="connsiteY1" fmla="*/ 1588744 h 1678508"/>
                <a:gd name="connsiteX2" fmla="*/ 1290762 w 2766281"/>
                <a:gd name="connsiteY2" fmla="*/ 1477231 h 1678508"/>
                <a:gd name="connsiteX3" fmla="*/ 1446879 w 2766281"/>
                <a:gd name="connsiteY3" fmla="*/ 1287661 h 1678508"/>
                <a:gd name="connsiteX4" fmla="*/ 1513787 w 2766281"/>
                <a:gd name="connsiteY4" fmla="*/ 1220753 h 1678508"/>
                <a:gd name="connsiteX5" fmla="*/ 1536089 w 2766281"/>
                <a:gd name="connsiteY5" fmla="*/ 1176148 h 1678508"/>
                <a:gd name="connsiteX6" fmla="*/ 1558392 w 2766281"/>
                <a:gd name="connsiteY6" fmla="*/ 1153846 h 1678508"/>
                <a:gd name="connsiteX7" fmla="*/ 1580694 w 2766281"/>
                <a:gd name="connsiteY7" fmla="*/ 1120392 h 1678508"/>
                <a:gd name="connsiteX8" fmla="*/ 1614148 w 2766281"/>
                <a:gd name="connsiteY8" fmla="*/ 1075788 h 1678508"/>
                <a:gd name="connsiteX9" fmla="*/ 1647601 w 2766281"/>
                <a:gd name="connsiteY9" fmla="*/ 1020031 h 1678508"/>
                <a:gd name="connsiteX10" fmla="*/ 1658752 w 2766281"/>
                <a:gd name="connsiteY10" fmla="*/ 986578 h 1678508"/>
                <a:gd name="connsiteX11" fmla="*/ 1692206 w 2766281"/>
                <a:gd name="connsiteY11" fmla="*/ 953124 h 1678508"/>
                <a:gd name="connsiteX12" fmla="*/ 1781416 w 2766281"/>
                <a:gd name="connsiteY12" fmla="*/ 852763 h 1678508"/>
                <a:gd name="connsiteX13" fmla="*/ 1814870 w 2766281"/>
                <a:gd name="connsiteY13" fmla="*/ 841612 h 1678508"/>
                <a:gd name="connsiteX14" fmla="*/ 1881777 w 2766281"/>
                <a:gd name="connsiteY14" fmla="*/ 785856 h 1678508"/>
                <a:gd name="connsiteX15" fmla="*/ 1915231 w 2766281"/>
                <a:gd name="connsiteY15" fmla="*/ 774705 h 1678508"/>
                <a:gd name="connsiteX16" fmla="*/ 1982138 w 2766281"/>
                <a:gd name="connsiteY16" fmla="*/ 730100 h 1678508"/>
                <a:gd name="connsiteX17" fmla="*/ 2015592 w 2766281"/>
                <a:gd name="connsiteY17" fmla="*/ 696646 h 1678508"/>
                <a:gd name="connsiteX18" fmla="*/ 2082499 w 2766281"/>
                <a:gd name="connsiteY18" fmla="*/ 652041 h 1678508"/>
                <a:gd name="connsiteX19" fmla="*/ 2138255 w 2766281"/>
                <a:gd name="connsiteY19" fmla="*/ 607436 h 1678508"/>
                <a:gd name="connsiteX20" fmla="*/ 2171709 w 2766281"/>
                <a:gd name="connsiteY20" fmla="*/ 596285 h 1678508"/>
                <a:gd name="connsiteX21" fmla="*/ 2227465 w 2766281"/>
                <a:gd name="connsiteY21" fmla="*/ 573983 h 1678508"/>
                <a:gd name="connsiteX22" fmla="*/ 2350128 w 2766281"/>
                <a:gd name="connsiteY22" fmla="*/ 551680 h 1678508"/>
                <a:gd name="connsiteX23" fmla="*/ 2729270 w 2766281"/>
                <a:gd name="connsiteY23" fmla="*/ 440168 h 1678508"/>
                <a:gd name="connsiteX24" fmla="*/ 2472791 w 2766281"/>
                <a:gd name="connsiteY24" fmla="*/ 49875 h 1678508"/>
                <a:gd name="connsiteX25" fmla="*/ 264850 w 2766281"/>
                <a:gd name="connsiteY25" fmla="*/ 5270 h 1678508"/>
                <a:gd name="connsiteX0" fmla="*/ 248364 w 2749795"/>
                <a:gd name="connsiteY0" fmla="*/ 5270 h 1696914"/>
                <a:gd name="connsiteX1" fmla="*/ 136852 w 2749795"/>
                <a:gd name="connsiteY1" fmla="*/ 1588744 h 1696914"/>
                <a:gd name="connsiteX2" fmla="*/ 1006646 w 2749795"/>
                <a:gd name="connsiteY2" fmla="*/ 1544139 h 1696914"/>
                <a:gd name="connsiteX3" fmla="*/ 1430393 w 2749795"/>
                <a:gd name="connsiteY3" fmla="*/ 1287661 h 1696914"/>
                <a:gd name="connsiteX4" fmla="*/ 1497301 w 2749795"/>
                <a:gd name="connsiteY4" fmla="*/ 1220753 h 1696914"/>
                <a:gd name="connsiteX5" fmla="*/ 1519603 w 2749795"/>
                <a:gd name="connsiteY5" fmla="*/ 1176148 h 1696914"/>
                <a:gd name="connsiteX6" fmla="*/ 1541906 w 2749795"/>
                <a:gd name="connsiteY6" fmla="*/ 1153846 h 1696914"/>
                <a:gd name="connsiteX7" fmla="*/ 1564208 w 2749795"/>
                <a:gd name="connsiteY7" fmla="*/ 1120392 h 1696914"/>
                <a:gd name="connsiteX8" fmla="*/ 1597662 w 2749795"/>
                <a:gd name="connsiteY8" fmla="*/ 1075788 h 1696914"/>
                <a:gd name="connsiteX9" fmla="*/ 1631115 w 2749795"/>
                <a:gd name="connsiteY9" fmla="*/ 1020031 h 1696914"/>
                <a:gd name="connsiteX10" fmla="*/ 1642266 w 2749795"/>
                <a:gd name="connsiteY10" fmla="*/ 986578 h 1696914"/>
                <a:gd name="connsiteX11" fmla="*/ 1675720 w 2749795"/>
                <a:gd name="connsiteY11" fmla="*/ 953124 h 1696914"/>
                <a:gd name="connsiteX12" fmla="*/ 1764930 w 2749795"/>
                <a:gd name="connsiteY12" fmla="*/ 852763 h 1696914"/>
                <a:gd name="connsiteX13" fmla="*/ 1798384 w 2749795"/>
                <a:gd name="connsiteY13" fmla="*/ 841612 h 1696914"/>
                <a:gd name="connsiteX14" fmla="*/ 1865291 w 2749795"/>
                <a:gd name="connsiteY14" fmla="*/ 785856 h 1696914"/>
                <a:gd name="connsiteX15" fmla="*/ 1898745 w 2749795"/>
                <a:gd name="connsiteY15" fmla="*/ 774705 h 1696914"/>
                <a:gd name="connsiteX16" fmla="*/ 1965652 w 2749795"/>
                <a:gd name="connsiteY16" fmla="*/ 730100 h 1696914"/>
                <a:gd name="connsiteX17" fmla="*/ 1999106 w 2749795"/>
                <a:gd name="connsiteY17" fmla="*/ 696646 h 1696914"/>
                <a:gd name="connsiteX18" fmla="*/ 2066013 w 2749795"/>
                <a:gd name="connsiteY18" fmla="*/ 652041 h 1696914"/>
                <a:gd name="connsiteX19" fmla="*/ 2121769 w 2749795"/>
                <a:gd name="connsiteY19" fmla="*/ 607436 h 1696914"/>
                <a:gd name="connsiteX20" fmla="*/ 2155223 w 2749795"/>
                <a:gd name="connsiteY20" fmla="*/ 596285 h 1696914"/>
                <a:gd name="connsiteX21" fmla="*/ 2210979 w 2749795"/>
                <a:gd name="connsiteY21" fmla="*/ 573983 h 1696914"/>
                <a:gd name="connsiteX22" fmla="*/ 2333642 w 2749795"/>
                <a:gd name="connsiteY22" fmla="*/ 551680 h 1696914"/>
                <a:gd name="connsiteX23" fmla="*/ 2712784 w 2749795"/>
                <a:gd name="connsiteY23" fmla="*/ 440168 h 1696914"/>
                <a:gd name="connsiteX24" fmla="*/ 2456305 w 2749795"/>
                <a:gd name="connsiteY24" fmla="*/ 49875 h 1696914"/>
                <a:gd name="connsiteX25" fmla="*/ 248364 w 2749795"/>
                <a:gd name="connsiteY25" fmla="*/ 5270 h 1696914"/>
                <a:gd name="connsiteX0" fmla="*/ 173888 w 2675319"/>
                <a:gd name="connsiteY0" fmla="*/ 5270 h 1705540"/>
                <a:gd name="connsiteX1" fmla="*/ 274249 w 2675319"/>
                <a:gd name="connsiteY1" fmla="*/ 1599895 h 1705540"/>
                <a:gd name="connsiteX2" fmla="*/ 932170 w 2675319"/>
                <a:gd name="connsiteY2" fmla="*/ 1544139 h 1705540"/>
                <a:gd name="connsiteX3" fmla="*/ 1355917 w 2675319"/>
                <a:gd name="connsiteY3" fmla="*/ 1287661 h 1705540"/>
                <a:gd name="connsiteX4" fmla="*/ 1422825 w 2675319"/>
                <a:gd name="connsiteY4" fmla="*/ 1220753 h 1705540"/>
                <a:gd name="connsiteX5" fmla="*/ 1445127 w 2675319"/>
                <a:gd name="connsiteY5" fmla="*/ 1176148 h 1705540"/>
                <a:gd name="connsiteX6" fmla="*/ 1467430 w 2675319"/>
                <a:gd name="connsiteY6" fmla="*/ 1153846 h 1705540"/>
                <a:gd name="connsiteX7" fmla="*/ 1489732 w 2675319"/>
                <a:gd name="connsiteY7" fmla="*/ 1120392 h 1705540"/>
                <a:gd name="connsiteX8" fmla="*/ 1523186 w 2675319"/>
                <a:gd name="connsiteY8" fmla="*/ 1075788 h 1705540"/>
                <a:gd name="connsiteX9" fmla="*/ 1556639 w 2675319"/>
                <a:gd name="connsiteY9" fmla="*/ 1020031 h 1705540"/>
                <a:gd name="connsiteX10" fmla="*/ 1567790 w 2675319"/>
                <a:gd name="connsiteY10" fmla="*/ 986578 h 1705540"/>
                <a:gd name="connsiteX11" fmla="*/ 1601244 w 2675319"/>
                <a:gd name="connsiteY11" fmla="*/ 953124 h 1705540"/>
                <a:gd name="connsiteX12" fmla="*/ 1690454 w 2675319"/>
                <a:gd name="connsiteY12" fmla="*/ 852763 h 1705540"/>
                <a:gd name="connsiteX13" fmla="*/ 1723908 w 2675319"/>
                <a:gd name="connsiteY13" fmla="*/ 841612 h 1705540"/>
                <a:gd name="connsiteX14" fmla="*/ 1790815 w 2675319"/>
                <a:gd name="connsiteY14" fmla="*/ 785856 h 1705540"/>
                <a:gd name="connsiteX15" fmla="*/ 1824269 w 2675319"/>
                <a:gd name="connsiteY15" fmla="*/ 774705 h 1705540"/>
                <a:gd name="connsiteX16" fmla="*/ 1891176 w 2675319"/>
                <a:gd name="connsiteY16" fmla="*/ 730100 h 1705540"/>
                <a:gd name="connsiteX17" fmla="*/ 1924630 w 2675319"/>
                <a:gd name="connsiteY17" fmla="*/ 696646 h 1705540"/>
                <a:gd name="connsiteX18" fmla="*/ 1991537 w 2675319"/>
                <a:gd name="connsiteY18" fmla="*/ 652041 h 1705540"/>
                <a:gd name="connsiteX19" fmla="*/ 2047293 w 2675319"/>
                <a:gd name="connsiteY19" fmla="*/ 607436 h 1705540"/>
                <a:gd name="connsiteX20" fmla="*/ 2080747 w 2675319"/>
                <a:gd name="connsiteY20" fmla="*/ 596285 h 1705540"/>
                <a:gd name="connsiteX21" fmla="*/ 2136503 w 2675319"/>
                <a:gd name="connsiteY21" fmla="*/ 573983 h 1705540"/>
                <a:gd name="connsiteX22" fmla="*/ 2259166 w 2675319"/>
                <a:gd name="connsiteY22" fmla="*/ 551680 h 1705540"/>
                <a:gd name="connsiteX23" fmla="*/ 2638308 w 2675319"/>
                <a:gd name="connsiteY23" fmla="*/ 440168 h 1705540"/>
                <a:gd name="connsiteX24" fmla="*/ 2381829 w 2675319"/>
                <a:gd name="connsiteY24" fmla="*/ 49875 h 1705540"/>
                <a:gd name="connsiteX25" fmla="*/ 173888 w 2675319"/>
                <a:gd name="connsiteY25" fmla="*/ 5270 h 1705540"/>
                <a:gd name="connsiteX0" fmla="*/ 213983 w 2715414"/>
                <a:gd name="connsiteY0" fmla="*/ 5270 h 1601715"/>
                <a:gd name="connsiteX1" fmla="*/ 314344 w 2715414"/>
                <a:gd name="connsiteY1" fmla="*/ 1599895 h 1601715"/>
                <a:gd name="connsiteX2" fmla="*/ 972265 w 2715414"/>
                <a:gd name="connsiteY2" fmla="*/ 1544139 h 1601715"/>
                <a:gd name="connsiteX3" fmla="*/ 1396012 w 2715414"/>
                <a:gd name="connsiteY3" fmla="*/ 1287661 h 1601715"/>
                <a:gd name="connsiteX4" fmla="*/ 1462920 w 2715414"/>
                <a:gd name="connsiteY4" fmla="*/ 1220753 h 1601715"/>
                <a:gd name="connsiteX5" fmla="*/ 1485222 w 2715414"/>
                <a:gd name="connsiteY5" fmla="*/ 1176148 h 1601715"/>
                <a:gd name="connsiteX6" fmla="*/ 1507525 w 2715414"/>
                <a:gd name="connsiteY6" fmla="*/ 1153846 h 1601715"/>
                <a:gd name="connsiteX7" fmla="*/ 1529827 w 2715414"/>
                <a:gd name="connsiteY7" fmla="*/ 1120392 h 1601715"/>
                <a:gd name="connsiteX8" fmla="*/ 1563281 w 2715414"/>
                <a:gd name="connsiteY8" fmla="*/ 1075788 h 1601715"/>
                <a:gd name="connsiteX9" fmla="*/ 1596734 w 2715414"/>
                <a:gd name="connsiteY9" fmla="*/ 1020031 h 1601715"/>
                <a:gd name="connsiteX10" fmla="*/ 1607885 w 2715414"/>
                <a:gd name="connsiteY10" fmla="*/ 986578 h 1601715"/>
                <a:gd name="connsiteX11" fmla="*/ 1641339 w 2715414"/>
                <a:gd name="connsiteY11" fmla="*/ 953124 h 1601715"/>
                <a:gd name="connsiteX12" fmla="*/ 1730549 w 2715414"/>
                <a:gd name="connsiteY12" fmla="*/ 852763 h 1601715"/>
                <a:gd name="connsiteX13" fmla="*/ 1764003 w 2715414"/>
                <a:gd name="connsiteY13" fmla="*/ 841612 h 1601715"/>
                <a:gd name="connsiteX14" fmla="*/ 1830910 w 2715414"/>
                <a:gd name="connsiteY14" fmla="*/ 785856 h 1601715"/>
                <a:gd name="connsiteX15" fmla="*/ 1864364 w 2715414"/>
                <a:gd name="connsiteY15" fmla="*/ 774705 h 1601715"/>
                <a:gd name="connsiteX16" fmla="*/ 1931271 w 2715414"/>
                <a:gd name="connsiteY16" fmla="*/ 730100 h 1601715"/>
                <a:gd name="connsiteX17" fmla="*/ 1964725 w 2715414"/>
                <a:gd name="connsiteY17" fmla="*/ 696646 h 1601715"/>
                <a:gd name="connsiteX18" fmla="*/ 2031632 w 2715414"/>
                <a:gd name="connsiteY18" fmla="*/ 652041 h 1601715"/>
                <a:gd name="connsiteX19" fmla="*/ 2087388 w 2715414"/>
                <a:gd name="connsiteY19" fmla="*/ 607436 h 1601715"/>
                <a:gd name="connsiteX20" fmla="*/ 2120842 w 2715414"/>
                <a:gd name="connsiteY20" fmla="*/ 596285 h 1601715"/>
                <a:gd name="connsiteX21" fmla="*/ 2176598 w 2715414"/>
                <a:gd name="connsiteY21" fmla="*/ 573983 h 1601715"/>
                <a:gd name="connsiteX22" fmla="*/ 2299261 w 2715414"/>
                <a:gd name="connsiteY22" fmla="*/ 551680 h 1601715"/>
                <a:gd name="connsiteX23" fmla="*/ 2678403 w 2715414"/>
                <a:gd name="connsiteY23" fmla="*/ 440168 h 1601715"/>
                <a:gd name="connsiteX24" fmla="*/ 2421924 w 2715414"/>
                <a:gd name="connsiteY24" fmla="*/ 49875 h 1601715"/>
                <a:gd name="connsiteX25" fmla="*/ 213983 w 2715414"/>
                <a:gd name="connsiteY25" fmla="*/ 5270 h 1601715"/>
                <a:gd name="connsiteX0" fmla="*/ 243862 w 2745293"/>
                <a:gd name="connsiteY0" fmla="*/ 5270 h 1601715"/>
                <a:gd name="connsiteX1" fmla="*/ 266164 w 2745293"/>
                <a:gd name="connsiteY1" fmla="*/ 1599895 h 1601715"/>
                <a:gd name="connsiteX2" fmla="*/ 1002144 w 2745293"/>
                <a:gd name="connsiteY2" fmla="*/ 1544139 h 1601715"/>
                <a:gd name="connsiteX3" fmla="*/ 1425891 w 2745293"/>
                <a:gd name="connsiteY3" fmla="*/ 1287661 h 1601715"/>
                <a:gd name="connsiteX4" fmla="*/ 1492799 w 2745293"/>
                <a:gd name="connsiteY4" fmla="*/ 1220753 h 1601715"/>
                <a:gd name="connsiteX5" fmla="*/ 1515101 w 2745293"/>
                <a:gd name="connsiteY5" fmla="*/ 1176148 h 1601715"/>
                <a:gd name="connsiteX6" fmla="*/ 1537404 w 2745293"/>
                <a:gd name="connsiteY6" fmla="*/ 1153846 h 1601715"/>
                <a:gd name="connsiteX7" fmla="*/ 1559706 w 2745293"/>
                <a:gd name="connsiteY7" fmla="*/ 1120392 h 1601715"/>
                <a:gd name="connsiteX8" fmla="*/ 1593160 w 2745293"/>
                <a:gd name="connsiteY8" fmla="*/ 1075788 h 1601715"/>
                <a:gd name="connsiteX9" fmla="*/ 1626613 w 2745293"/>
                <a:gd name="connsiteY9" fmla="*/ 1020031 h 1601715"/>
                <a:gd name="connsiteX10" fmla="*/ 1637764 w 2745293"/>
                <a:gd name="connsiteY10" fmla="*/ 986578 h 1601715"/>
                <a:gd name="connsiteX11" fmla="*/ 1671218 w 2745293"/>
                <a:gd name="connsiteY11" fmla="*/ 953124 h 1601715"/>
                <a:gd name="connsiteX12" fmla="*/ 1760428 w 2745293"/>
                <a:gd name="connsiteY12" fmla="*/ 852763 h 1601715"/>
                <a:gd name="connsiteX13" fmla="*/ 1793882 w 2745293"/>
                <a:gd name="connsiteY13" fmla="*/ 841612 h 1601715"/>
                <a:gd name="connsiteX14" fmla="*/ 1860789 w 2745293"/>
                <a:gd name="connsiteY14" fmla="*/ 785856 h 1601715"/>
                <a:gd name="connsiteX15" fmla="*/ 1894243 w 2745293"/>
                <a:gd name="connsiteY15" fmla="*/ 774705 h 1601715"/>
                <a:gd name="connsiteX16" fmla="*/ 1961150 w 2745293"/>
                <a:gd name="connsiteY16" fmla="*/ 730100 h 1601715"/>
                <a:gd name="connsiteX17" fmla="*/ 1994604 w 2745293"/>
                <a:gd name="connsiteY17" fmla="*/ 696646 h 1601715"/>
                <a:gd name="connsiteX18" fmla="*/ 2061511 w 2745293"/>
                <a:gd name="connsiteY18" fmla="*/ 652041 h 1601715"/>
                <a:gd name="connsiteX19" fmla="*/ 2117267 w 2745293"/>
                <a:gd name="connsiteY19" fmla="*/ 607436 h 1601715"/>
                <a:gd name="connsiteX20" fmla="*/ 2150721 w 2745293"/>
                <a:gd name="connsiteY20" fmla="*/ 596285 h 1601715"/>
                <a:gd name="connsiteX21" fmla="*/ 2206477 w 2745293"/>
                <a:gd name="connsiteY21" fmla="*/ 573983 h 1601715"/>
                <a:gd name="connsiteX22" fmla="*/ 2329140 w 2745293"/>
                <a:gd name="connsiteY22" fmla="*/ 551680 h 1601715"/>
                <a:gd name="connsiteX23" fmla="*/ 2708282 w 2745293"/>
                <a:gd name="connsiteY23" fmla="*/ 440168 h 1601715"/>
                <a:gd name="connsiteX24" fmla="*/ 2451803 w 2745293"/>
                <a:gd name="connsiteY24" fmla="*/ 49875 h 1601715"/>
                <a:gd name="connsiteX25" fmla="*/ 243862 w 2745293"/>
                <a:gd name="connsiteY25" fmla="*/ 5270 h 1601715"/>
                <a:gd name="connsiteX0" fmla="*/ 257654 w 2759085"/>
                <a:gd name="connsiteY0" fmla="*/ 39389 h 1635834"/>
                <a:gd name="connsiteX1" fmla="*/ 279956 w 2759085"/>
                <a:gd name="connsiteY1" fmla="*/ 1634014 h 1635834"/>
                <a:gd name="connsiteX2" fmla="*/ 1015936 w 2759085"/>
                <a:gd name="connsiteY2" fmla="*/ 1578258 h 1635834"/>
                <a:gd name="connsiteX3" fmla="*/ 1439683 w 2759085"/>
                <a:gd name="connsiteY3" fmla="*/ 1321780 h 1635834"/>
                <a:gd name="connsiteX4" fmla="*/ 1506591 w 2759085"/>
                <a:gd name="connsiteY4" fmla="*/ 1254872 h 1635834"/>
                <a:gd name="connsiteX5" fmla="*/ 1528893 w 2759085"/>
                <a:gd name="connsiteY5" fmla="*/ 1210267 h 1635834"/>
                <a:gd name="connsiteX6" fmla="*/ 1551196 w 2759085"/>
                <a:gd name="connsiteY6" fmla="*/ 1187965 h 1635834"/>
                <a:gd name="connsiteX7" fmla="*/ 1573498 w 2759085"/>
                <a:gd name="connsiteY7" fmla="*/ 1154511 h 1635834"/>
                <a:gd name="connsiteX8" fmla="*/ 1606952 w 2759085"/>
                <a:gd name="connsiteY8" fmla="*/ 1109907 h 1635834"/>
                <a:gd name="connsiteX9" fmla="*/ 1640405 w 2759085"/>
                <a:gd name="connsiteY9" fmla="*/ 1054150 h 1635834"/>
                <a:gd name="connsiteX10" fmla="*/ 1651556 w 2759085"/>
                <a:gd name="connsiteY10" fmla="*/ 1020697 h 1635834"/>
                <a:gd name="connsiteX11" fmla="*/ 1685010 w 2759085"/>
                <a:gd name="connsiteY11" fmla="*/ 987243 h 1635834"/>
                <a:gd name="connsiteX12" fmla="*/ 1774220 w 2759085"/>
                <a:gd name="connsiteY12" fmla="*/ 886882 h 1635834"/>
                <a:gd name="connsiteX13" fmla="*/ 1807674 w 2759085"/>
                <a:gd name="connsiteY13" fmla="*/ 875731 h 1635834"/>
                <a:gd name="connsiteX14" fmla="*/ 1874581 w 2759085"/>
                <a:gd name="connsiteY14" fmla="*/ 819975 h 1635834"/>
                <a:gd name="connsiteX15" fmla="*/ 1908035 w 2759085"/>
                <a:gd name="connsiteY15" fmla="*/ 808824 h 1635834"/>
                <a:gd name="connsiteX16" fmla="*/ 1974942 w 2759085"/>
                <a:gd name="connsiteY16" fmla="*/ 764219 h 1635834"/>
                <a:gd name="connsiteX17" fmla="*/ 2008396 w 2759085"/>
                <a:gd name="connsiteY17" fmla="*/ 730765 h 1635834"/>
                <a:gd name="connsiteX18" fmla="*/ 2075303 w 2759085"/>
                <a:gd name="connsiteY18" fmla="*/ 686160 h 1635834"/>
                <a:gd name="connsiteX19" fmla="*/ 2131059 w 2759085"/>
                <a:gd name="connsiteY19" fmla="*/ 641555 h 1635834"/>
                <a:gd name="connsiteX20" fmla="*/ 2164513 w 2759085"/>
                <a:gd name="connsiteY20" fmla="*/ 630404 h 1635834"/>
                <a:gd name="connsiteX21" fmla="*/ 2220269 w 2759085"/>
                <a:gd name="connsiteY21" fmla="*/ 608102 h 1635834"/>
                <a:gd name="connsiteX22" fmla="*/ 2342932 w 2759085"/>
                <a:gd name="connsiteY22" fmla="*/ 585799 h 1635834"/>
                <a:gd name="connsiteX23" fmla="*/ 2722074 w 2759085"/>
                <a:gd name="connsiteY23" fmla="*/ 474287 h 1635834"/>
                <a:gd name="connsiteX24" fmla="*/ 2465595 w 2759085"/>
                <a:gd name="connsiteY24" fmla="*/ 83994 h 1635834"/>
                <a:gd name="connsiteX25" fmla="*/ 257654 w 2759085"/>
                <a:gd name="connsiteY25" fmla="*/ 39389 h 1635834"/>
                <a:gd name="connsiteX0" fmla="*/ 184401 w 2803175"/>
                <a:gd name="connsiteY0" fmla="*/ 107419 h 1664026"/>
                <a:gd name="connsiteX1" fmla="*/ 318215 w 2803175"/>
                <a:gd name="connsiteY1" fmla="*/ 1568229 h 1664026"/>
                <a:gd name="connsiteX2" fmla="*/ 1054195 w 2803175"/>
                <a:gd name="connsiteY2" fmla="*/ 1512473 h 1664026"/>
                <a:gd name="connsiteX3" fmla="*/ 1477942 w 2803175"/>
                <a:gd name="connsiteY3" fmla="*/ 1255995 h 1664026"/>
                <a:gd name="connsiteX4" fmla="*/ 1544850 w 2803175"/>
                <a:gd name="connsiteY4" fmla="*/ 1189087 h 1664026"/>
                <a:gd name="connsiteX5" fmla="*/ 1567152 w 2803175"/>
                <a:gd name="connsiteY5" fmla="*/ 1144482 h 1664026"/>
                <a:gd name="connsiteX6" fmla="*/ 1589455 w 2803175"/>
                <a:gd name="connsiteY6" fmla="*/ 1122180 h 1664026"/>
                <a:gd name="connsiteX7" fmla="*/ 1611757 w 2803175"/>
                <a:gd name="connsiteY7" fmla="*/ 1088726 h 1664026"/>
                <a:gd name="connsiteX8" fmla="*/ 1645211 w 2803175"/>
                <a:gd name="connsiteY8" fmla="*/ 1044122 h 1664026"/>
                <a:gd name="connsiteX9" fmla="*/ 1678664 w 2803175"/>
                <a:gd name="connsiteY9" fmla="*/ 988365 h 1664026"/>
                <a:gd name="connsiteX10" fmla="*/ 1689815 w 2803175"/>
                <a:gd name="connsiteY10" fmla="*/ 954912 h 1664026"/>
                <a:gd name="connsiteX11" fmla="*/ 1723269 w 2803175"/>
                <a:gd name="connsiteY11" fmla="*/ 921458 h 1664026"/>
                <a:gd name="connsiteX12" fmla="*/ 1812479 w 2803175"/>
                <a:gd name="connsiteY12" fmla="*/ 821097 h 1664026"/>
                <a:gd name="connsiteX13" fmla="*/ 1845933 w 2803175"/>
                <a:gd name="connsiteY13" fmla="*/ 809946 h 1664026"/>
                <a:gd name="connsiteX14" fmla="*/ 1912840 w 2803175"/>
                <a:gd name="connsiteY14" fmla="*/ 754190 h 1664026"/>
                <a:gd name="connsiteX15" fmla="*/ 1946294 w 2803175"/>
                <a:gd name="connsiteY15" fmla="*/ 743039 h 1664026"/>
                <a:gd name="connsiteX16" fmla="*/ 2013201 w 2803175"/>
                <a:gd name="connsiteY16" fmla="*/ 698434 h 1664026"/>
                <a:gd name="connsiteX17" fmla="*/ 2046655 w 2803175"/>
                <a:gd name="connsiteY17" fmla="*/ 664980 h 1664026"/>
                <a:gd name="connsiteX18" fmla="*/ 2113562 w 2803175"/>
                <a:gd name="connsiteY18" fmla="*/ 620375 h 1664026"/>
                <a:gd name="connsiteX19" fmla="*/ 2169318 w 2803175"/>
                <a:gd name="connsiteY19" fmla="*/ 575770 h 1664026"/>
                <a:gd name="connsiteX20" fmla="*/ 2202772 w 2803175"/>
                <a:gd name="connsiteY20" fmla="*/ 564619 h 1664026"/>
                <a:gd name="connsiteX21" fmla="*/ 2258528 w 2803175"/>
                <a:gd name="connsiteY21" fmla="*/ 542317 h 1664026"/>
                <a:gd name="connsiteX22" fmla="*/ 2381191 w 2803175"/>
                <a:gd name="connsiteY22" fmla="*/ 520014 h 1664026"/>
                <a:gd name="connsiteX23" fmla="*/ 2760333 w 2803175"/>
                <a:gd name="connsiteY23" fmla="*/ 408502 h 1664026"/>
                <a:gd name="connsiteX24" fmla="*/ 2503854 w 2803175"/>
                <a:gd name="connsiteY24" fmla="*/ 18209 h 1664026"/>
                <a:gd name="connsiteX25" fmla="*/ 184401 w 2803175"/>
                <a:gd name="connsiteY25" fmla="*/ 107419 h 1664026"/>
                <a:gd name="connsiteX0" fmla="*/ 227702 w 2846476"/>
                <a:gd name="connsiteY0" fmla="*/ 107419 h 1600860"/>
                <a:gd name="connsiteX1" fmla="*/ 361516 w 2846476"/>
                <a:gd name="connsiteY1" fmla="*/ 1568229 h 1600860"/>
                <a:gd name="connsiteX2" fmla="*/ 1097496 w 2846476"/>
                <a:gd name="connsiteY2" fmla="*/ 1512473 h 1600860"/>
                <a:gd name="connsiteX3" fmla="*/ 1521243 w 2846476"/>
                <a:gd name="connsiteY3" fmla="*/ 1255995 h 1600860"/>
                <a:gd name="connsiteX4" fmla="*/ 1588151 w 2846476"/>
                <a:gd name="connsiteY4" fmla="*/ 1189087 h 1600860"/>
                <a:gd name="connsiteX5" fmla="*/ 1610453 w 2846476"/>
                <a:gd name="connsiteY5" fmla="*/ 1144482 h 1600860"/>
                <a:gd name="connsiteX6" fmla="*/ 1632756 w 2846476"/>
                <a:gd name="connsiteY6" fmla="*/ 1122180 h 1600860"/>
                <a:gd name="connsiteX7" fmla="*/ 1655058 w 2846476"/>
                <a:gd name="connsiteY7" fmla="*/ 1088726 h 1600860"/>
                <a:gd name="connsiteX8" fmla="*/ 1688512 w 2846476"/>
                <a:gd name="connsiteY8" fmla="*/ 1044122 h 1600860"/>
                <a:gd name="connsiteX9" fmla="*/ 1721965 w 2846476"/>
                <a:gd name="connsiteY9" fmla="*/ 988365 h 1600860"/>
                <a:gd name="connsiteX10" fmla="*/ 1733116 w 2846476"/>
                <a:gd name="connsiteY10" fmla="*/ 954912 h 1600860"/>
                <a:gd name="connsiteX11" fmla="*/ 1766570 w 2846476"/>
                <a:gd name="connsiteY11" fmla="*/ 921458 h 1600860"/>
                <a:gd name="connsiteX12" fmla="*/ 1855780 w 2846476"/>
                <a:gd name="connsiteY12" fmla="*/ 821097 h 1600860"/>
                <a:gd name="connsiteX13" fmla="*/ 1889234 w 2846476"/>
                <a:gd name="connsiteY13" fmla="*/ 809946 h 1600860"/>
                <a:gd name="connsiteX14" fmla="*/ 1956141 w 2846476"/>
                <a:gd name="connsiteY14" fmla="*/ 754190 h 1600860"/>
                <a:gd name="connsiteX15" fmla="*/ 1989595 w 2846476"/>
                <a:gd name="connsiteY15" fmla="*/ 743039 h 1600860"/>
                <a:gd name="connsiteX16" fmla="*/ 2056502 w 2846476"/>
                <a:gd name="connsiteY16" fmla="*/ 698434 h 1600860"/>
                <a:gd name="connsiteX17" fmla="*/ 2089956 w 2846476"/>
                <a:gd name="connsiteY17" fmla="*/ 664980 h 1600860"/>
                <a:gd name="connsiteX18" fmla="*/ 2156863 w 2846476"/>
                <a:gd name="connsiteY18" fmla="*/ 620375 h 1600860"/>
                <a:gd name="connsiteX19" fmla="*/ 2212619 w 2846476"/>
                <a:gd name="connsiteY19" fmla="*/ 575770 h 1600860"/>
                <a:gd name="connsiteX20" fmla="*/ 2246073 w 2846476"/>
                <a:gd name="connsiteY20" fmla="*/ 564619 h 1600860"/>
                <a:gd name="connsiteX21" fmla="*/ 2301829 w 2846476"/>
                <a:gd name="connsiteY21" fmla="*/ 542317 h 1600860"/>
                <a:gd name="connsiteX22" fmla="*/ 2424492 w 2846476"/>
                <a:gd name="connsiteY22" fmla="*/ 520014 h 1600860"/>
                <a:gd name="connsiteX23" fmla="*/ 2803634 w 2846476"/>
                <a:gd name="connsiteY23" fmla="*/ 408502 h 1600860"/>
                <a:gd name="connsiteX24" fmla="*/ 2547155 w 2846476"/>
                <a:gd name="connsiteY24" fmla="*/ 18209 h 1600860"/>
                <a:gd name="connsiteX25" fmla="*/ 227702 w 2846476"/>
                <a:gd name="connsiteY25" fmla="*/ 107419 h 1600860"/>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547617 w 2805942"/>
                <a:gd name="connsiteY4" fmla="*/ 1189087 h 1664026"/>
                <a:gd name="connsiteX5" fmla="*/ 1569919 w 2805942"/>
                <a:gd name="connsiteY5" fmla="*/ 1144482 h 1664026"/>
                <a:gd name="connsiteX6" fmla="*/ 1592222 w 2805942"/>
                <a:gd name="connsiteY6" fmla="*/ 1122180 h 1664026"/>
                <a:gd name="connsiteX7" fmla="*/ 1614524 w 2805942"/>
                <a:gd name="connsiteY7" fmla="*/ 1088726 h 1664026"/>
                <a:gd name="connsiteX8" fmla="*/ 1647978 w 2805942"/>
                <a:gd name="connsiteY8" fmla="*/ 1044122 h 1664026"/>
                <a:gd name="connsiteX9" fmla="*/ 1681431 w 2805942"/>
                <a:gd name="connsiteY9" fmla="*/ 988365 h 1664026"/>
                <a:gd name="connsiteX10" fmla="*/ 1692582 w 2805942"/>
                <a:gd name="connsiteY10" fmla="*/ 954912 h 1664026"/>
                <a:gd name="connsiteX11" fmla="*/ 1726036 w 2805942"/>
                <a:gd name="connsiteY11" fmla="*/ 921458 h 1664026"/>
                <a:gd name="connsiteX12" fmla="*/ 1815246 w 2805942"/>
                <a:gd name="connsiteY12" fmla="*/ 821097 h 1664026"/>
                <a:gd name="connsiteX13" fmla="*/ 1848700 w 2805942"/>
                <a:gd name="connsiteY13" fmla="*/ 809946 h 1664026"/>
                <a:gd name="connsiteX14" fmla="*/ 1915607 w 2805942"/>
                <a:gd name="connsiteY14" fmla="*/ 754190 h 1664026"/>
                <a:gd name="connsiteX15" fmla="*/ 1949061 w 2805942"/>
                <a:gd name="connsiteY15" fmla="*/ 743039 h 1664026"/>
                <a:gd name="connsiteX16" fmla="*/ 2015968 w 2805942"/>
                <a:gd name="connsiteY16" fmla="*/ 698434 h 1664026"/>
                <a:gd name="connsiteX17" fmla="*/ 2049422 w 2805942"/>
                <a:gd name="connsiteY17" fmla="*/ 664980 h 1664026"/>
                <a:gd name="connsiteX18" fmla="*/ 2116329 w 2805942"/>
                <a:gd name="connsiteY18" fmla="*/ 620375 h 1664026"/>
                <a:gd name="connsiteX19" fmla="*/ 2172085 w 2805942"/>
                <a:gd name="connsiteY19" fmla="*/ 575770 h 1664026"/>
                <a:gd name="connsiteX20" fmla="*/ 2205539 w 2805942"/>
                <a:gd name="connsiteY20" fmla="*/ 564619 h 1664026"/>
                <a:gd name="connsiteX21" fmla="*/ 2261295 w 2805942"/>
                <a:gd name="connsiteY21" fmla="*/ 542317 h 1664026"/>
                <a:gd name="connsiteX22" fmla="*/ 2383958 w 2805942"/>
                <a:gd name="connsiteY22" fmla="*/ 520014 h 1664026"/>
                <a:gd name="connsiteX23" fmla="*/ 2763100 w 2805942"/>
                <a:gd name="connsiteY23" fmla="*/ 408502 h 1664026"/>
                <a:gd name="connsiteX24" fmla="*/ 2506621 w 2805942"/>
                <a:gd name="connsiteY24" fmla="*/ 18209 h 1664026"/>
                <a:gd name="connsiteX25" fmla="*/ 187168 w 2805942"/>
                <a:gd name="connsiteY25"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547617 w 2805942"/>
                <a:gd name="connsiteY4" fmla="*/ 1189087 h 1664026"/>
                <a:gd name="connsiteX5" fmla="*/ 1569919 w 2805942"/>
                <a:gd name="connsiteY5" fmla="*/ 1144482 h 1664026"/>
                <a:gd name="connsiteX6" fmla="*/ 1592222 w 2805942"/>
                <a:gd name="connsiteY6" fmla="*/ 1122180 h 1664026"/>
                <a:gd name="connsiteX7" fmla="*/ 1614524 w 2805942"/>
                <a:gd name="connsiteY7" fmla="*/ 1088726 h 1664026"/>
                <a:gd name="connsiteX8" fmla="*/ 1647978 w 2805942"/>
                <a:gd name="connsiteY8" fmla="*/ 1044122 h 1664026"/>
                <a:gd name="connsiteX9" fmla="*/ 1681431 w 2805942"/>
                <a:gd name="connsiteY9" fmla="*/ 988365 h 1664026"/>
                <a:gd name="connsiteX10" fmla="*/ 1692582 w 2805942"/>
                <a:gd name="connsiteY10" fmla="*/ 954912 h 1664026"/>
                <a:gd name="connsiteX11" fmla="*/ 1815246 w 2805942"/>
                <a:gd name="connsiteY11" fmla="*/ 821097 h 1664026"/>
                <a:gd name="connsiteX12" fmla="*/ 1848700 w 2805942"/>
                <a:gd name="connsiteY12" fmla="*/ 809946 h 1664026"/>
                <a:gd name="connsiteX13" fmla="*/ 1915607 w 2805942"/>
                <a:gd name="connsiteY13" fmla="*/ 754190 h 1664026"/>
                <a:gd name="connsiteX14" fmla="*/ 1949061 w 2805942"/>
                <a:gd name="connsiteY14" fmla="*/ 743039 h 1664026"/>
                <a:gd name="connsiteX15" fmla="*/ 2015968 w 2805942"/>
                <a:gd name="connsiteY15" fmla="*/ 698434 h 1664026"/>
                <a:gd name="connsiteX16" fmla="*/ 2049422 w 2805942"/>
                <a:gd name="connsiteY16" fmla="*/ 664980 h 1664026"/>
                <a:gd name="connsiteX17" fmla="*/ 2116329 w 2805942"/>
                <a:gd name="connsiteY17" fmla="*/ 620375 h 1664026"/>
                <a:gd name="connsiteX18" fmla="*/ 2172085 w 2805942"/>
                <a:gd name="connsiteY18" fmla="*/ 575770 h 1664026"/>
                <a:gd name="connsiteX19" fmla="*/ 2205539 w 2805942"/>
                <a:gd name="connsiteY19" fmla="*/ 564619 h 1664026"/>
                <a:gd name="connsiteX20" fmla="*/ 2261295 w 2805942"/>
                <a:gd name="connsiteY20" fmla="*/ 542317 h 1664026"/>
                <a:gd name="connsiteX21" fmla="*/ 2383958 w 2805942"/>
                <a:gd name="connsiteY21" fmla="*/ 520014 h 1664026"/>
                <a:gd name="connsiteX22" fmla="*/ 2763100 w 2805942"/>
                <a:gd name="connsiteY22" fmla="*/ 408502 h 1664026"/>
                <a:gd name="connsiteX23" fmla="*/ 2506621 w 2805942"/>
                <a:gd name="connsiteY23" fmla="*/ 18209 h 1664026"/>
                <a:gd name="connsiteX24" fmla="*/ 187168 w 2805942"/>
                <a:gd name="connsiteY24"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547617 w 2805942"/>
                <a:gd name="connsiteY4" fmla="*/ 1189087 h 1664026"/>
                <a:gd name="connsiteX5" fmla="*/ 1569919 w 2805942"/>
                <a:gd name="connsiteY5" fmla="*/ 1144482 h 1664026"/>
                <a:gd name="connsiteX6" fmla="*/ 1592222 w 2805942"/>
                <a:gd name="connsiteY6" fmla="*/ 1122180 h 1664026"/>
                <a:gd name="connsiteX7" fmla="*/ 1614524 w 2805942"/>
                <a:gd name="connsiteY7" fmla="*/ 1088726 h 1664026"/>
                <a:gd name="connsiteX8" fmla="*/ 1647978 w 2805942"/>
                <a:gd name="connsiteY8" fmla="*/ 1044122 h 1664026"/>
                <a:gd name="connsiteX9" fmla="*/ 1692582 w 2805942"/>
                <a:gd name="connsiteY9" fmla="*/ 954912 h 1664026"/>
                <a:gd name="connsiteX10" fmla="*/ 1815246 w 2805942"/>
                <a:gd name="connsiteY10" fmla="*/ 821097 h 1664026"/>
                <a:gd name="connsiteX11" fmla="*/ 1848700 w 2805942"/>
                <a:gd name="connsiteY11" fmla="*/ 809946 h 1664026"/>
                <a:gd name="connsiteX12" fmla="*/ 1915607 w 2805942"/>
                <a:gd name="connsiteY12" fmla="*/ 754190 h 1664026"/>
                <a:gd name="connsiteX13" fmla="*/ 1949061 w 2805942"/>
                <a:gd name="connsiteY13" fmla="*/ 743039 h 1664026"/>
                <a:gd name="connsiteX14" fmla="*/ 2015968 w 2805942"/>
                <a:gd name="connsiteY14" fmla="*/ 698434 h 1664026"/>
                <a:gd name="connsiteX15" fmla="*/ 2049422 w 2805942"/>
                <a:gd name="connsiteY15" fmla="*/ 664980 h 1664026"/>
                <a:gd name="connsiteX16" fmla="*/ 2116329 w 2805942"/>
                <a:gd name="connsiteY16" fmla="*/ 620375 h 1664026"/>
                <a:gd name="connsiteX17" fmla="*/ 2172085 w 2805942"/>
                <a:gd name="connsiteY17" fmla="*/ 575770 h 1664026"/>
                <a:gd name="connsiteX18" fmla="*/ 2205539 w 2805942"/>
                <a:gd name="connsiteY18" fmla="*/ 564619 h 1664026"/>
                <a:gd name="connsiteX19" fmla="*/ 2261295 w 2805942"/>
                <a:gd name="connsiteY19" fmla="*/ 542317 h 1664026"/>
                <a:gd name="connsiteX20" fmla="*/ 2383958 w 2805942"/>
                <a:gd name="connsiteY20" fmla="*/ 520014 h 1664026"/>
                <a:gd name="connsiteX21" fmla="*/ 2763100 w 2805942"/>
                <a:gd name="connsiteY21" fmla="*/ 408502 h 1664026"/>
                <a:gd name="connsiteX22" fmla="*/ 2506621 w 2805942"/>
                <a:gd name="connsiteY22" fmla="*/ 18209 h 1664026"/>
                <a:gd name="connsiteX23" fmla="*/ 187168 w 2805942"/>
                <a:gd name="connsiteY23"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547617 w 2805942"/>
                <a:gd name="connsiteY4" fmla="*/ 1189087 h 1664026"/>
                <a:gd name="connsiteX5" fmla="*/ 1569919 w 2805942"/>
                <a:gd name="connsiteY5" fmla="*/ 1144482 h 1664026"/>
                <a:gd name="connsiteX6" fmla="*/ 1592222 w 2805942"/>
                <a:gd name="connsiteY6" fmla="*/ 1122180 h 1664026"/>
                <a:gd name="connsiteX7" fmla="*/ 1614524 w 2805942"/>
                <a:gd name="connsiteY7" fmla="*/ 1088726 h 1664026"/>
                <a:gd name="connsiteX8" fmla="*/ 1692582 w 2805942"/>
                <a:gd name="connsiteY8" fmla="*/ 954912 h 1664026"/>
                <a:gd name="connsiteX9" fmla="*/ 1815246 w 2805942"/>
                <a:gd name="connsiteY9" fmla="*/ 821097 h 1664026"/>
                <a:gd name="connsiteX10" fmla="*/ 1848700 w 2805942"/>
                <a:gd name="connsiteY10" fmla="*/ 809946 h 1664026"/>
                <a:gd name="connsiteX11" fmla="*/ 1915607 w 2805942"/>
                <a:gd name="connsiteY11" fmla="*/ 754190 h 1664026"/>
                <a:gd name="connsiteX12" fmla="*/ 1949061 w 2805942"/>
                <a:gd name="connsiteY12" fmla="*/ 743039 h 1664026"/>
                <a:gd name="connsiteX13" fmla="*/ 2015968 w 2805942"/>
                <a:gd name="connsiteY13" fmla="*/ 698434 h 1664026"/>
                <a:gd name="connsiteX14" fmla="*/ 2049422 w 2805942"/>
                <a:gd name="connsiteY14" fmla="*/ 664980 h 1664026"/>
                <a:gd name="connsiteX15" fmla="*/ 2116329 w 2805942"/>
                <a:gd name="connsiteY15" fmla="*/ 620375 h 1664026"/>
                <a:gd name="connsiteX16" fmla="*/ 2172085 w 2805942"/>
                <a:gd name="connsiteY16" fmla="*/ 575770 h 1664026"/>
                <a:gd name="connsiteX17" fmla="*/ 2205539 w 2805942"/>
                <a:gd name="connsiteY17" fmla="*/ 564619 h 1664026"/>
                <a:gd name="connsiteX18" fmla="*/ 2261295 w 2805942"/>
                <a:gd name="connsiteY18" fmla="*/ 542317 h 1664026"/>
                <a:gd name="connsiteX19" fmla="*/ 2383958 w 2805942"/>
                <a:gd name="connsiteY19" fmla="*/ 520014 h 1664026"/>
                <a:gd name="connsiteX20" fmla="*/ 2763100 w 2805942"/>
                <a:gd name="connsiteY20" fmla="*/ 408502 h 1664026"/>
                <a:gd name="connsiteX21" fmla="*/ 2506621 w 2805942"/>
                <a:gd name="connsiteY21" fmla="*/ 18209 h 1664026"/>
                <a:gd name="connsiteX22" fmla="*/ 187168 w 2805942"/>
                <a:gd name="connsiteY22"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547617 w 2805942"/>
                <a:gd name="connsiteY4" fmla="*/ 1189087 h 1664026"/>
                <a:gd name="connsiteX5" fmla="*/ 1592222 w 2805942"/>
                <a:gd name="connsiteY5" fmla="*/ 1122180 h 1664026"/>
                <a:gd name="connsiteX6" fmla="*/ 1614524 w 2805942"/>
                <a:gd name="connsiteY6" fmla="*/ 1088726 h 1664026"/>
                <a:gd name="connsiteX7" fmla="*/ 1692582 w 2805942"/>
                <a:gd name="connsiteY7" fmla="*/ 954912 h 1664026"/>
                <a:gd name="connsiteX8" fmla="*/ 1815246 w 2805942"/>
                <a:gd name="connsiteY8" fmla="*/ 821097 h 1664026"/>
                <a:gd name="connsiteX9" fmla="*/ 1848700 w 2805942"/>
                <a:gd name="connsiteY9" fmla="*/ 809946 h 1664026"/>
                <a:gd name="connsiteX10" fmla="*/ 1915607 w 2805942"/>
                <a:gd name="connsiteY10" fmla="*/ 754190 h 1664026"/>
                <a:gd name="connsiteX11" fmla="*/ 1949061 w 2805942"/>
                <a:gd name="connsiteY11" fmla="*/ 743039 h 1664026"/>
                <a:gd name="connsiteX12" fmla="*/ 2015968 w 2805942"/>
                <a:gd name="connsiteY12" fmla="*/ 698434 h 1664026"/>
                <a:gd name="connsiteX13" fmla="*/ 2049422 w 2805942"/>
                <a:gd name="connsiteY13" fmla="*/ 664980 h 1664026"/>
                <a:gd name="connsiteX14" fmla="*/ 2116329 w 2805942"/>
                <a:gd name="connsiteY14" fmla="*/ 620375 h 1664026"/>
                <a:gd name="connsiteX15" fmla="*/ 2172085 w 2805942"/>
                <a:gd name="connsiteY15" fmla="*/ 575770 h 1664026"/>
                <a:gd name="connsiteX16" fmla="*/ 2205539 w 2805942"/>
                <a:gd name="connsiteY16" fmla="*/ 564619 h 1664026"/>
                <a:gd name="connsiteX17" fmla="*/ 2261295 w 2805942"/>
                <a:gd name="connsiteY17" fmla="*/ 542317 h 1664026"/>
                <a:gd name="connsiteX18" fmla="*/ 2383958 w 2805942"/>
                <a:gd name="connsiteY18" fmla="*/ 520014 h 1664026"/>
                <a:gd name="connsiteX19" fmla="*/ 2763100 w 2805942"/>
                <a:gd name="connsiteY19" fmla="*/ 408502 h 1664026"/>
                <a:gd name="connsiteX20" fmla="*/ 2506621 w 2805942"/>
                <a:gd name="connsiteY20" fmla="*/ 18209 h 1664026"/>
                <a:gd name="connsiteX21" fmla="*/ 187168 w 2805942"/>
                <a:gd name="connsiteY21"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547617 w 2805942"/>
                <a:gd name="connsiteY4" fmla="*/ 1189087 h 1664026"/>
                <a:gd name="connsiteX5" fmla="*/ 1592222 w 2805942"/>
                <a:gd name="connsiteY5" fmla="*/ 1122180 h 1664026"/>
                <a:gd name="connsiteX6" fmla="*/ 1692582 w 2805942"/>
                <a:gd name="connsiteY6" fmla="*/ 954912 h 1664026"/>
                <a:gd name="connsiteX7" fmla="*/ 1815246 w 2805942"/>
                <a:gd name="connsiteY7" fmla="*/ 821097 h 1664026"/>
                <a:gd name="connsiteX8" fmla="*/ 1848700 w 2805942"/>
                <a:gd name="connsiteY8" fmla="*/ 809946 h 1664026"/>
                <a:gd name="connsiteX9" fmla="*/ 1915607 w 2805942"/>
                <a:gd name="connsiteY9" fmla="*/ 754190 h 1664026"/>
                <a:gd name="connsiteX10" fmla="*/ 1949061 w 2805942"/>
                <a:gd name="connsiteY10" fmla="*/ 743039 h 1664026"/>
                <a:gd name="connsiteX11" fmla="*/ 2015968 w 2805942"/>
                <a:gd name="connsiteY11" fmla="*/ 698434 h 1664026"/>
                <a:gd name="connsiteX12" fmla="*/ 2049422 w 2805942"/>
                <a:gd name="connsiteY12" fmla="*/ 664980 h 1664026"/>
                <a:gd name="connsiteX13" fmla="*/ 2116329 w 2805942"/>
                <a:gd name="connsiteY13" fmla="*/ 620375 h 1664026"/>
                <a:gd name="connsiteX14" fmla="*/ 2172085 w 2805942"/>
                <a:gd name="connsiteY14" fmla="*/ 575770 h 1664026"/>
                <a:gd name="connsiteX15" fmla="*/ 2205539 w 2805942"/>
                <a:gd name="connsiteY15" fmla="*/ 564619 h 1664026"/>
                <a:gd name="connsiteX16" fmla="*/ 2261295 w 2805942"/>
                <a:gd name="connsiteY16" fmla="*/ 542317 h 1664026"/>
                <a:gd name="connsiteX17" fmla="*/ 2383958 w 2805942"/>
                <a:gd name="connsiteY17" fmla="*/ 520014 h 1664026"/>
                <a:gd name="connsiteX18" fmla="*/ 2763100 w 2805942"/>
                <a:gd name="connsiteY18" fmla="*/ 408502 h 1664026"/>
                <a:gd name="connsiteX19" fmla="*/ 2506621 w 2805942"/>
                <a:gd name="connsiteY19" fmla="*/ 18209 h 1664026"/>
                <a:gd name="connsiteX20" fmla="*/ 187168 w 2805942"/>
                <a:gd name="connsiteY20"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547617 w 2805942"/>
                <a:gd name="connsiteY4" fmla="*/ 1189087 h 1664026"/>
                <a:gd name="connsiteX5" fmla="*/ 1692582 w 2805942"/>
                <a:gd name="connsiteY5" fmla="*/ 954912 h 1664026"/>
                <a:gd name="connsiteX6" fmla="*/ 1815246 w 2805942"/>
                <a:gd name="connsiteY6" fmla="*/ 821097 h 1664026"/>
                <a:gd name="connsiteX7" fmla="*/ 1848700 w 2805942"/>
                <a:gd name="connsiteY7" fmla="*/ 809946 h 1664026"/>
                <a:gd name="connsiteX8" fmla="*/ 1915607 w 2805942"/>
                <a:gd name="connsiteY8" fmla="*/ 754190 h 1664026"/>
                <a:gd name="connsiteX9" fmla="*/ 1949061 w 2805942"/>
                <a:gd name="connsiteY9" fmla="*/ 743039 h 1664026"/>
                <a:gd name="connsiteX10" fmla="*/ 2015968 w 2805942"/>
                <a:gd name="connsiteY10" fmla="*/ 698434 h 1664026"/>
                <a:gd name="connsiteX11" fmla="*/ 2049422 w 2805942"/>
                <a:gd name="connsiteY11" fmla="*/ 664980 h 1664026"/>
                <a:gd name="connsiteX12" fmla="*/ 2116329 w 2805942"/>
                <a:gd name="connsiteY12" fmla="*/ 620375 h 1664026"/>
                <a:gd name="connsiteX13" fmla="*/ 2172085 w 2805942"/>
                <a:gd name="connsiteY13" fmla="*/ 575770 h 1664026"/>
                <a:gd name="connsiteX14" fmla="*/ 2205539 w 2805942"/>
                <a:gd name="connsiteY14" fmla="*/ 564619 h 1664026"/>
                <a:gd name="connsiteX15" fmla="*/ 2261295 w 2805942"/>
                <a:gd name="connsiteY15" fmla="*/ 542317 h 1664026"/>
                <a:gd name="connsiteX16" fmla="*/ 2383958 w 2805942"/>
                <a:gd name="connsiteY16" fmla="*/ 520014 h 1664026"/>
                <a:gd name="connsiteX17" fmla="*/ 2763100 w 2805942"/>
                <a:gd name="connsiteY17" fmla="*/ 408502 h 1664026"/>
                <a:gd name="connsiteX18" fmla="*/ 2506621 w 2805942"/>
                <a:gd name="connsiteY18" fmla="*/ 18209 h 1664026"/>
                <a:gd name="connsiteX19" fmla="*/ 187168 w 2805942"/>
                <a:gd name="connsiteY19"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692582 w 2805942"/>
                <a:gd name="connsiteY4" fmla="*/ 954912 h 1664026"/>
                <a:gd name="connsiteX5" fmla="*/ 1815246 w 2805942"/>
                <a:gd name="connsiteY5" fmla="*/ 821097 h 1664026"/>
                <a:gd name="connsiteX6" fmla="*/ 1848700 w 2805942"/>
                <a:gd name="connsiteY6" fmla="*/ 809946 h 1664026"/>
                <a:gd name="connsiteX7" fmla="*/ 1915607 w 2805942"/>
                <a:gd name="connsiteY7" fmla="*/ 754190 h 1664026"/>
                <a:gd name="connsiteX8" fmla="*/ 1949061 w 2805942"/>
                <a:gd name="connsiteY8" fmla="*/ 743039 h 1664026"/>
                <a:gd name="connsiteX9" fmla="*/ 2015968 w 2805942"/>
                <a:gd name="connsiteY9" fmla="*/ 698434 h 1664026"/>
                <a:gd name="connsiteX10" fmla="*/ 2049422 w 2805942"/>
                <a:gd name="connsiteY10" fmla="*/ 664980 h 1664026"/>
                <a:gd name="connsiteX11" fmla="*/ 2116329 w 2805942"/>
                <a:gd name="connsiteY11" fmla="*/ 620375 h 1664026"/>
                <a:gd name="connsiteX12" fmla="*/ 2172085 w 2805942"/>
                <a:gd name="connsiteY12" fmla="*/ 575770 h 1664026"/>
                <a:gd name="connsiteX13" fmla="*/ 2205539 w 2805942"/>
                <a:gd name="connsiteY13" fmla="*/ 564619 h 1664026"/>
                <a:gd name="connsiteX14" fmla="*/ 2261295 w 2805942"/>
                <a:gd name="connsiteY14" fmla="*/ 542317 h 1664026"/>
                <a:gd name="connsiteX15" fmla="*/ 2383958 w 2805942"/>
                <a:gd name="connsiteY15" fmla="*/ 520014 h 1664026"/>
                <a:gd name="connsiteX16" fmla="*/ 2763100 w 2805942"/>
                <a:gd name="connsiteY16" fmla="*/ 408502 h 1664026"/>
                <a:gd name="connsiteX17" fmla="*/ 2506621 w 2805942"/>
                <a:gd name="connsiteY17" fmla="*/ 18209 h 1664026"/>
                <a:gd name="connsiteX18" fmla="*/ 187168 w 2805942"/>
                <a:gd name="connsiteY18"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815246 w 2805942"/>
                <a:gd name="connsiteY4" fmla="*/ 821097 h 1664026"/>
                <a:gd name="connsiteX5" fmla="*/ 1848700 w 2805942"/>
                <a:gd name="connsiteY5" fmla="*/ 809946 h 1664026"/>
                <a:gd name="connsiteX6" fmla="*/ 1915607 w 2805942"/>
                <a:gd name="connsiteY6" fmla="*/ 754190 h 1664026"/>
                <a:gd name="connsiteX7" fmla="*/ 1949061 w 2805942"/>
                <a:gd name="connsiteY7" fmla="*/ 743039 h 1664026"/>
                <a:gd name="connsiteX8" fmla="*/ 2015968 w 2805942"/>
                <a:gd name="connsiteY8" fmla="*/ 698434 h 1664026"/>
                <a:gd name="connsiteX9" fmla="*/ 2049422 w 2805942"/>
                <a:gd name="connsiteY9" fmla="*/ 664980 h 1664026"/>
                <a:gd name="connsiteX10" fmla="*/ 2116329 w 2805942"/>
                <a:gd name="connsiteY10" fmla="*/ 620375 h 1664026"/>
                <a:gd name="connsiteX11" fmla="*/ 2172085 w 2805942"/>
                <a:gd name="connsiteY11" fmla="*/ 575770 h 1664026"/>
                <a:gd name="connsiteX12" fmla="*/ 2205539 w 2805942"/>
                <a:gd name="connsiteY12" fmla="*/ 564619 h 1664026"/>
                <a:gd name="connsiteX13" fmla="*/ 2261295 w 2805942"/>
                <a:gd name="connsiteY13" fmla="*/ 542317 h 1664026"/>
                <a:gd name="connsiteX14" fmla="*/ 2383958 w 2805942"/>
                <a:gd name="connsiteY14" fmla="*/ 520014 h 1664026"/>
                <a:gd name="connsiteX15" fmla="*/ 2763100 w 2805942"/>
                <a:gd name="connsiteY15" fmla="*/ 408502 h 1664026"/>
                <a:gd name="connsiteX16" fmla="*/ 2506621 w 2805942"/>
                <a:gd name="connsiteY16" fmla="*/ 18209 h 1664026"/>
                <a:gd name="connsiteX17" fmla="*/ 187168 w 2805942"/>
                <a:gd name="connsiteY17"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815246 w 2805942"/>
                <a:gd name="connsiteY4" fmla="*/ 821097 h 1664026"/>
                <a:gd name="connsiteX5" fmla="*/ 1848700 w 2805942"/>
                <a:gd name="connsiteY5" fmla="*/ 809946 h 1664026"/>
                <a:gd name="connsiteX6" fmla="*/ 1949061 w 2805942"/>
                <a:gd name="connsiteY6" fmla="*/ 743039 h 1664026"/>
                <a:gd name="connsiteX7" fmla="*/ 2015968 w 2805942"/>
                <a:gd name="connsiteY7" fmla="*/ 698434 h 1664026"/>
                <a:gd name="connsiteX8" fmla="*/ 2049422 w 2805942"/>
                <a:gd name="connsiteY8" fmla="*/ 664980 h 1664026"/>
                <a:gd name="connsiteX9" fmla="*/ 2116329 w 2805942"/>
                <a:gd name="connsiteY9" fmla="*/ 620375 h 1664026"/>
                <a:gd name="connsiteX10" fmla="*/ 2172085 w 2805942"/>
                <a:gd name="connsiteY10" fmla="*/ 575770 h 1664026"/>
                <a:gd name="connsiteX11" fmla="*/ 2205539 w 2805942"/>
                <a:gd name="connsiteY11" fmla="*/ 564619 h 1664026"/>
                <a:gd name="connsiteX12" fmla="*/ 2261295 w 2805942"/>
                <a:gd name="connsiteY12" fmla="*/ 542317 h 1664026"/>
                <a:gd name="connsiteX13" fmla="*/ 2383958 w 2805942"/>
                <a:gd name="connsiteY13" fmla="*/ 520014 h 1664026"/>
                <a:gd name="connsiteX14" fmla="*/ 2763100 w 2805942"/>
                <a:gd name="connsiteY14" fmla="*/ 408502 h 1664026"/>
                <a:gd name="connsiteX15" fmla="*/ 2506621 w 2805942"/>
                <a:gd name="connsiteY15" fmla="*/ 18209 h 1664026"/>
                <a:gd name="connsiteX16" fmla="*/ 187168 w 2805942"/>
                <a:gd name="connsiteY16"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815246 w 2805942"/>
                <a:gd name="connsiteY4" fmla="*/ 821097 h 1664026"/>
                <a:gd name="connsiteX5" fmla="*/ 1949061 w 2805942"/>
                <a:gd name="connsiteY5" fmla="*/ 743039 h 1664026"/>
                <a:gd name="connsiteX6" fmla="*/ 2015968 w 2805942"/>
                <a:gd name="connsiteY6" fmla="*/ 698434 h 1664026"/>
                <a:gd name="connsiteX7" fmla="*/ 2049422 w 2805942"/>
                <a:gd name="connsiteY7" fmla="*/ 664980 h 1664026"/>
                <a:gd name="connsiteX8" fmla="*/ 2116329 w 2805942"/>
                <a:gd name="connsiteY8" fmla="*/ 620375 h 1664026"/>
                <a:gd name="connsiteX9" fmla="*/ 2172085 w 2805942"/>
                <a:gd name="connsiteY9" fmla="*/ 575770 h 1664026"/>
                <a:gd name="connsiteX10" fmla="*/ 2205539 w 2805942"/>
                <a:gd name="connsiteY10" fmla="*/ 564619 h 1664026"/>
                <a:gd name="connsiteX11" fmla="*/ 2261295 w 2805942"/>
                <a:gd name="connsiteY11" fmla="*/ 542317 h 1664026"/>
                <a:gd name="connsiteX12" fmla="*/ 2383958 w 2805942"/>
                <a:gd name="connsiteY12" fmla="*/ 520014 h 1664026"/>
                <a:gd name="connsiteX13" fmla="*/ 2763100 w 2805942"/>
                <a:gd name="connsiteY13" fmla="*/ 408502 h 1664026"/>
                <a:gd name="connsiteX14" fmla="*/ 2506621 w 2805942"/>
                <a:gd name="connsiteY14" fmla="*/ 18209 h 1664026"/>
                <a:gd name="connsiteX15" fmla="*/ 187168 w 2805942"/>
                <a:gd name="connsiteY15"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949061 w 2805942"/>
                <a:gd name="connsiteY4" fmla="*/ 743039 h 1664026"/>
                <a:gd name="connsiteX5" fmla="*/ 2015968 w 2805942"/>
                <a:gd name="connsiteY5" fmla="*/ 698434 h 1664026"/>
                <a:gd name="connsiteX6" fmla="*/ 2049422 w 2805942"/>
                <a:gd name="connsiteY6" fmla="*/ 664980 h 1664026"/>
                <a:gd name="connsiteX7" fmla="*/ 2116329 w 2805942"/>
                <a:gd name="connsiteY7" fmla="*/ 620375 h 1664026"/>
                <a:gd name="connsiteX8" fmla="*/ 2172085 w 2805942"/>
                <a:gd name="connsiteY8" fmla="*/ 575770 h 1664026"/>
                <a:gd name="connsiteX9" fmla="*/ 2205539 w 2805942"/>
                <a:gd name="connsiteY9" fmla="*/ 564619 h 1664026"/>
                <a:gd name="connsiteX10" fmla="*/ 2261295 w 2805942"/>
                <a:gd name="connsiteY10" fmla="*/ 542317 h 1664026"/>
                <a:gd name="connsiteX11" fmla="*/ 2383958 w 2805942"/>
                <a:gd name="connsiteY11" fmla="*/ 520014 h 1664026"/>
                <a:gd name="connsiteX12" fmla="*/ 2763100 w 2805942"/>
                <a:gd name="connsiteY12" fmla="*/ 408502 h 1664026"/>
                <a:gd name="connsiteX13" fmla="*/ 2506621 w 2805942"/>
                <a:gd name="connsiteY13" fmla="*/ 18209 h 1664026"/>
                <a:gd name="connsiteX14" fmla="*/ 187168 w 2805942"/>
                <a:gd name="connsiteY14"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2015968 w 2805942"/>
                <a:gd name="connsiteY4" fmla="*/ 698434 h 1664026"/>
                <a:gd name="connsiteX5" fmla="*/ 2049422 w 2805942"/>
                <a:gd name="connsiteY5" fmla="*/ 664980 h 1664026"/>
                <a:gd name="connsiteX6" fmla="*/ 2116329 w 2805942"/>
                <a:gd name="connsiteY6" fmla="*/ 620375 h 1664026"/>
                <a:gd name="connsiteX7" fmla="*/ 2172085 w 2805942"/>
                <a:gd name="connsiteY7" fmla="*/ 575770 h 1664026"/>
                <a:gd name="connsiteX8" fmla="*/ 2205539 w 2805942"/>
                <a:gd name="connsiteY8" fmla="*/ 564619 h 1664026"/>
                <a:gd name="connsiteX9" fmla="*/ 2261295 w 2805942"/>
                <a:gd name="connsiteY9" fmla="*/ 542317 h 1664026"/>
                <a:gd name="connsiteX10" fmla="*/ 2383958 w 2805942"/>
                <a:gd name="connsiteY10" fmla="*/ 520014 h 1664026"/>
                <a:gd name="connsiteX11" fmla="*/ 2763100 w 2805942"/>
                <a:gd name="connsiteY11" fmla="*/ 408502 h 1664026"/>
                <a:gd name="connsiteX12" fmla="*/ 2506621 w 2805942"/>
                <a:gd name="connsiteY12" fmla="*/ 18209 h 1664026"/>
                <a:gd name="connsiteX13" fmla="*/ 187168 w 2805942"/>
                <a:gd name="connsiteY13"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2049422 w 2805942"/>
                <a:gd name="connsiteY4" fmla="*/ 664980 h 1664026"/>
                <a:gd name="connsiteX5" fmla="*/ 2116329 w 2805942"/>
                <a:gd name="connsiteY5" fmla="*/ 620375 h 1664026"/>
                <a:gd name="connsiteX6" fmla="*/ 2172085 w 2805942"/>
                <a:gd name="connsiteY6" fmla="*/ 575770 h 1664026"/>
                <a:gd name="connsiteX7" fmla="*/ 2205539 w 2805942"/>
                <a:gd name="connsiteY7" fmla="*/ 564619 h 1664026"/>
                <a:gd name="connsiteX8" fmla="*/ 2261295 w 2805942"/>
                <a:gd name="connsiteY8" fmla="*/ 542317 h 1664026"/>
                <a:gd name="connsiteX9" fmla="*/ 2383958 w 2805942"/>
                <a:gd name="connsiteY9" fmla="*/ 520014 h 1664026"/>
                <a:gd name="connsiteX10" fmla="*/ 2763100 w 2805942"/>
                <a:gd name="connsiteY10" fmla="*/ 408502 h 1664026"/>
                <a:gd name="connsiteX11" fmla="*/ 2506621 w 2805942"/>
                <a:gd name="connsiteY11" fmla="*/ 18209 h 1664026"/>
                <a:gd name="connsiteX12" fmla="*/ 187168 w 2805942"/>
                <a:gd name="connsiteY12"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670280 w 2805942"/>
                <a:gd name="connsiteY3" fmla="*/ 809947 h 1664026"/>
                <a:gd name="connsiteX4" fmla="*/ 2049422 w 2805942"/>
                <a:gd name="connsiteY4" fmla="*/ 664980 h 1664026"/>
                <a:gd name="connsiteX5" fmla="*/ 2116329 w 2805942"/>
                <a:gd name="connsiteY5" fmla="*/ 620375 h 1664026"/>
                <a:gd name="connsiteX6" fmla="*/ 2172085 w 2805942"/>
                <a:gd name="connsiteY6" fmla="*/ 575770 h 1664026"/>
                <a:gd name="connsiteX7" fmla="*/ 2205539 w 2805942"/>
                <a:gd name="connsiteY7" fmla="*/ 564619 h 1664026"/>
                <a:gd name="connsiteX8" fmla="*/ 2261295 w 2805942"/>
                <a:gd name="connsiteY8" fmla="*/ 542317 h 1664026"/>
                <a:gd name="connsiteX9" fmla="*/ 2383958 w 2805942"/>
                <a:gd name="connsiteY9" fmla="*/ 520014 h 1664026"/>
                <a:gd name="connsiteX10" fmla="*/ 2763100 w 2805942"/>
                <a:gd name="connsiteY10" fmla="*/ 408502 h 1664026"/>
                <a:gd name="connsiteX11" fmla="*/ 2506621 w 2805942"/>
                <a:gd name="connsiteY11" fmla="*/ 18209 h 1664026"/>
                <a:gd name="connsiteX12" fmla="*/ 187168 w 2805942"/>
                <a:gd name="connsiteY12"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670280 w 2805942"/>
                <a:gd name="connsiteY3" fmla="*/ 809947 h 1664026"/>
                <a:gd name="connsiteX4" fmla="*/ 2049422 w 2805942"/>
                <a:gd name="connsiteY4" fmla="*/ 664980 h 1664026"/>
                <a:gd name="connsiteX5" fmla="*/ 2116329 w 2805942"/>
                <a:gd name="connsiteY5" fmla="*/ 620375 h 1664026"/>
                <a:gd name="connsiteX6" fmla="*/ 2205539 w 2805942"/>
                <a:gd name="connsiteY6" fmla="*/ 564619 h 1664026"/>
                <a:gd name="connsiteX7" fmla="*/ 2261295 w 2805942"/>
                <a:gd name="connsiteY7" fmla="*/ 542317 h 1664026"/>
                <a:gd name="connsiteX8" fmla="*/ 2383958 w 2805942"/>
                <a:gd name="connsiteY8" fmla="*/ 520014 h 1664026"/>
                <a:gd name="connsiteX9" fmla="*/ 2763100 w 2805942"/>
                <a:gd name="connsiteY9" fmla="*/ 408502 h 1664026"/>
                <a:gd name="connsiteX10" fmla="*/ 2506621 w 2805942"/>
                <a:gd name="connsiteY10" fmla="*/ 18209 h 1664026"/>
                <a:gd name="connsiteX11" fmla="*/ 187168 w 2805942"/>
                <a:gd name="connsiteY11"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670280 w 2805942"/>
                <a:gd name="connsiteY3" fmla="*/ 809947 h 1664026"/>
                <a:gd name="connsiteX4" fmla="*/ 2116329 w 2805942"/>
                <a:gd name="connsiteY4" fmla="*/ 620375 h 1664026"/>
                <a:gd name="connsiteX5" fmla="*/ 2205539 w 2805942"/>
                <a:gd name="connsiteY5" fmla="*/ 564619 h 1664026"/>
                <a:gd name="connsiteX6" fmla="*/ 2261295 w 2805942"/>
                <a:gd name="connsiteY6" fmla="*/ 542317 h 1664026"/>
                <a:gd name="connsiteX7" fmla="*/ 2383958 w 2805942"/>
                <a:gd name="connsiteY7" fmla="*/ 520014 h 1664026"/>
                <a:gd name="connsiteX8" fmla="*/ 2763100 w 2805942"/>
                <a:gd name="connsiteY8" fmla="*/ 408502 h 1664026"/>
                <a:gd name="connsiteX9" fmla="*/ 2506621 w 2805942"/>
                <a:gd name="connsiteY9" fmla="*/ 18209 h 1664026"/>
                <a:gd name="connsiteX10" fmla="*/ 187168 w 2805942"/>
                <a:gd name="connsiteY10"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670280 w 2805942"/>
                <a:gd name="connsiteY3" fmla="*/ 809947 h 1664026"/>
                <a:gd name="connsiteX4" fmla="*/ 2205539 w 2805942"/>
                <a:gd name="connsiteY4" fmla="*/ 564619 h 1664026"/>
                <a:gd name="connsiteX5" fmla="*/ 2261295 w 2805942"/>
                <a:gd name="connsiteY5" fmla="*/ 542317 h 1664026"/>
                <a:gd name="connsiteX6" fmla="*/ 2383958 w 2805942"/>
                <a:gd name="connsiteY6" fmla="*/ 520014 h 1664026"/>
                <a:gd name="connsiteX7" fmla="*/ 2763100 w 2805942"/>
                <a:gd name="connsiteY7" fmla="*/ 408502 h 1664026"/>
                <a:gd name="connsiteX8" fmla="*/ 2506621 w 2805942"/>
                <a:gd name="connsiteY8" fmla="*/ 18209 h 1664026"/>
                <a:gd name="connsiteX9" fmla="*/ 187168 w 2805942"/>
                <a:gd name="connsiteY9"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670280 w 2805942"/>
                <a:gd name="connsiteY3" fmla="*/ 809947 h 1664026"/>
                <a:gd name="connsiteX4" fmla="*/ 2261295 w 2805942"/>
                <a:gd name="connsiteY4" fmla="*/ 542317 h 1664026"/>
                <a:gd name="connsiteX5" fmla="*/ 2383958 w 2805942"/>
                <a:gd name="connsiteY5" fmla="*/ 520014 h 1664026"/>
                <a:gd name="connsiteX6" fmla="*/ 2763100 w 2805942"/>
                <a:gd name="connsiteY6" fmla="*/ 408502 h 1664026"/>
                <a:gd name="connsiteX7" fmla="*/ 2506621 w 2805942"/>
                <a:gd name="connsiteY7" fmla="*/ 18209 h 1664026"/>
                <a:gd name="connsiteX8" fmla="*/ 187168 w 2805942"/>
                <a:gd name="connsiteY8"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670280 w 2805942"/>
                <a:gd name="connsiteY3" fmla="*/ 809947 h 1664026"/>
                <a:gd name="connsiteX4" fmla="*/ 2383958 w 2805942"/>
                <a:gd name="connsiteY4" fmla="*/ 520014 h 1664026"/>
                <a:gd name="connsiteX5" fmla="*/ 2763100 w 2805942"/>
                <a:gd name="connsiteY5" fmla="*/ 408502 h 1664026"/>
                <a:gd name="connsiteX6" fmla="*/ 2506621 w 2805942"/>
                <a:gd name="connsiteY6" fmla="*/ 18209 h 1664026"/>
                <a:gd name="connsiteX7" fmla="*/ 187168 w 2805942"/>
                <a:gd name="connsiteY7" fmla="*/ 107419 h 1664026"/>
                <a:gd name="connsiteX0" fmla="*/ 230937 w 2849711"/>
                <a:gd name="connsiteY0" fmla="*/ 107419 h 1598992"/>
                <a:gd name="connsiteX1" fmla="*/ 219785 w 2849711"/>
                <a:gd name="connsiteY1" fmla="*/ 1479020 h 1598992"/>
                <a:gd name="connsiteX2" fmla="*/ 1178790 w 2849711"/>
                <a:gd name="connsiteY2" fmla="*/ 1512473 h 1598992"/>
                <a:gd name="connsiteX3" fmla="*/ 1714049 w 2849711"/>
                <a:gd name="connsiteY3" fmla="*/ 809947 h 1598992"/>
                <a:gd name="connsiteX4" fmla="*/ 2427727 w 2849711"/>
                <a:gd name="connsiteY4" fmla="*/ 520014 h 1598992"/>
                <a:gd name="connsiteX5" fmla="*/ 2806869 w 2849711"/>
                <a:gd name="connsiteY5" fmla="*/ 408502 h 1598992"/>
                <a:gd name="connsiteX6" fmla="*/ 2550390 w 2849711"/>
                <a:gd name="connsiteY6" fmla="*/ 18209 h 1598992"/>
                <a:gd name="connsiteX7" fmla="*/ 230937 w 2849711"/>
                <a:gd name="connsiteY7" fmla="*/ 107419 h 1598992"/>
                <a:gd name="connsiteX0" fmla="*/ 78327 w 4146347"/>
                <a:gd name="connsiteY0" fmla="*/ 96562 h 1603679"/>
                <a:gd name="connsiteX1" fmla="*/ 1431576 w 4146347"/>
                <a:gd name="connsiteY1" fmla="*/ 1482655 h 1603679"/>
                <a:gd name="connsiteX2" fmla="*/ 2390581 w 4146347"/>
                <a:gd name="connsiteY2" fmla="*/ 1516108 h 1603679"/>
                <a:gd name="connsiteX3" fmla="*/ 2925840 w 4146347"/>
                <a:gd name="connsiteY3" fmla="*/ 813582 h 1603679"/>
                <a:gd name="connsiteX4" fmla="*/ 3639518 w 4146347"/>
                <a:gd name="connsiteY4" fmla="*/ 523649 h 1603679"/>
                <a:gd name="connsiteX5" fmla="*/ 4018660 w 4146347"/>
                <a:gd name="connsiteY5" fmla="*/ 412137 h 1603679"/>
                <a:gd name="connsiteX6" fmla="*/ 3762181 w 4146347"/>
                <a:gd name="connsiteY6" fmla="*/ 21844 h 1603679"/>
                <a:gd name="connsiteX7" fmla="*/ 78327 w 4146347"/>
                <a:gd name="connsiteY7" fmla="*/ 96562 h 1603679"/>
                <a:gd name="connsiteX0" fmla="*/ 302230 w 4370250"/>
                <a:gd name="connsiteY0" fmla="*/ 236550 h 2897967"/>
                <a:gd name="connsiteX1" fmla="*/ 479835 w 4370250"/>
                <a:gd name="connsiteY1" fmla="*/ 2871518 h 2897967"/>
                <a:gd name="connsiteX2" fmla="*/ 2614484 w 4370250"/>
                <a:gd name="connsiteY2" fmla="*/ 1656096 h 2897967"/>
                <a:gd name="connsiteX3" fmla="*/ 3149743 w 4370250"/>
                <a:gd name="connsiteY3" fmla="*/ 953570 h 2897967"/>
                <a:gd name="connsiteX4" fmla="*/ 3863421 w 4370250"/>
                <a:gd name="connsiteY4" fmla="*/ 663637 h 2897967"/>
                <a:gd name="connsiteX5" fmla="*/ 4242563 w 4370250"/>
                <a:gd name="connsiteY5" fmla="*/ 552125 h 2897967"/>
                <a:gd name="connsiteX6" fmla="*/ 3986084 w 4370250"/>
                <a:gd name="connsiteY6" fmla="*/ 161832 h 2897967"/>
                <a:gd name="connsiteX7" fmla="*/ 302230 w 4370250"/>
                <a:gd name="connsiteY7" fmla="*/ 236550 h 2897967"/>
                <a:gd name="connsiteX0" fmla="*/ 277030 w 4345050"/>
                <a:gd name="connsiteY0" fmla="*/ 236550 h 2959403"/>
                <a:gd name="connsiteX1" fmla="*/ 454635 w 4345050"/>
                <a:gd name="connsiteY1" fmla="*/ 2871518 h 2959403"/>
                <a:gd name="connsiteX2" fmla="*/ 1979788 w 4345050"/>
                <a:gd name="connsiteY2" fmla="*/ 2367857 h 2959403"/>
                <a:gd name="connsiteX3" fmla="*/ 3124543 w 4345050"/>
                <a:gd name="connsiteY3" fmla="*/ 953570 h 2959403"/>
                <a:gd name="connsiteX4" fmla="*/ 3838221 w 4345050"/>
                <a:gd name="connsiteY4" fmla="*/ 663637 h 2959403"/>
                <a:gd name="connsiteX5" fmla="*/ 4217363 w 4345050"/>
                <a:gd name="connsiteY5" fmla="*/ 552125 h 2959403"/>
                <a:gd name="connsiteX6" fmla="*/ 3960884 w 4345050"/>
                <a:gd name="connsiteY6" fmla="*/ 161832 h 2959403"/>
                <a:gd name="connsiteX7" fmla="*/ 277030 w 4345050"/>
                <a:gd name="connsiteY7" fmla="*/ 236550 h 2959403"/>
                <a:gd name="connsiteX0" fmla="*/ 326629 w 4394649"/>
                <a:gd name="connsiteY0" fmla="*/ 236550 h 2877625"/>
                <a:gd name="connsiteX1" fmla="*/ 504234 w 4394649"/>
                <a:gd name="connsiteY1" fmla="*/ 2871518 h 2877625"/>
                <a:gd name="connsiteX2" fmla="*/ 3174142 w 4394649"/>
                <a:gd name="connsiteY2" fmla="*/ 953570 h 2877625"/>
                <a:gd name="connsiteX3" fmla="*/ 3887820 w 4394649"/>
                <a:gd name="connsiteY3" fmla="*/ 663637 h 2877625"/>
                <a:gd name="connsiteX4" fmla="*/ 4266962 w 4394649"/>
                <a:gd name="connsiteY4" fmla="*/ 552125 h 2877625"/>
                <a:gd name="connsiteX5" fmla="*/ 4010483 w 4394649"/>
                <a:gd name="connsiteY5" fmla="*/ 161832 h 2877625"/>
                <a:gd name="connsiteX6" fmla="*/ 326629 w 4394649"/>
                <a:gd name="connsiteY6" fmla="*/ 236550 h 2877625"/>
                <a:gd name="connsiteX0" fmla="*/ 380039 w 4448059"/>
                <a:gd name="connsiteY0" fmla="*/ 236550 h 2964348"/>
                <a:gd name="connsiteX1" fmla="*/ 557644 w 4448059"/>
                <a:gd name="connsiteY1" fmla="*/ 2871518 h 2964348"/>
                <a:gd name="connsiteX2" fmla="*/ 3227552 w 4448059"/>
                <a:gd name="connsiteY2" fmla="*/ 953570 h 2964348"/>
                <a:gd name="connsiteX3" fmla="*/ 3941230 w 4448059"/>
                <a:gd name="connsiteY3" fmla="*/ 663637 h 2964348"/>
                <a:gd name="connsiteX4" fmla="*/ 4320372 w 4448059"/>
                <a:gd name="connsiteY4" fmla="*/ 552125 h 2964348"/>
                <a:gd name="connsiteX5" fmla="*/ 4063893 w 4448059"/>
                <a:gd name="connsiteY5" fmla="*/ 161832 h 2964348"/>
                <a:gd name="connsiteX6" fmla="*/ 380039 w 4448059"/>
                <a:gd name="connsiteY6" fmla="*/ 236550 h 2964348"/>
                <a:gd name="connsiteX0" fmla="*/ 380039 w 4448059"/>
                <a:gd name="connsiteY0" fmla="*/ 236550 h 2959095"/>
                <a:gd name="connsiteX1" fmla="*/ 557644 w 4448059"/>
                <a:gd name="connsiteY1" fmla="*/ 2871518 h 2959095"/>
                <a:gd name="connsiteX2" fmla="*/ 3227552 w 4448059"/>
                <a:gd name="connsiteY2" fmla="*/ 953570 h 2959095"/>
                <a:gd name="connsiteX3" fmla="*/ 3395695 w 4448059"/>
                <a:gd name="connsiteY3" fmla="*/ 1605605 h 2959095"/>
                <a:gd name="connsiteX4" fmla="*/ 3941230 w 4448059"/>
                <a:gd name="connsiteY4" fmla="*/ 663637 h 2959095"/>
                <a:gd name="connsiteX5" fmla="*/ 4320372 w 4448059"/>
                <a:gd name="connsiteY5" fmla="*/ 552125 h 2959095"/>
                <a:gd name="connsiteX6" fmla="*/ 4063893 w 4448059"/>
                <a:gd name="connsiteY6" fmla="*/ 161832 h 2959095"/>
                <a:gd name="connsiteX7" fmla="*/ 380039 w 4448059"/>
                <a:gd name="connsiteY7" fmla="*/ 236550 h 2959095"/>
                <a:gd name="connsiteX0" fmla="*/ 380039 w 4448059"/>
                <a:gd name="connsiteY0" fmla="*/ 236550 h 2964348"/>
                <a:gd name="connsiteX1" fmla="*/ 557644 w 4448059"/>
                <a:gd name="connsiteY1" fmla="*/ 2871518 h 2964348"/>
                <a:gd name="connsiteX2" fmla="*/ 3227552 w 4448059"/>
                <a:gd name="connsiteY2" fmla="*/ 953570 h 2964348"/>
                <a:gd name="connsiteX3" fmla="*/ 3941230 w 4448059"/>
                <a:gd name="connsiteY3" fmla="*/ 663637 h 2964348"/>
                <a:gd name="connsiteX4" fmla="*/ 4320372 w 4448059"/>
                <a:gd name="connsiteY4" fmla="*/ 552125 h 2964348"/>
                <a:gd name="connsiteX5" fmla="*/ 4063893 w 4448059"/>
                <a:gd name="connsiteY5" fmla="*/ 161832 h 2964348"/>
                <a:gd name="connsiteX6" fmla="*/ 380039 w 4448059"/>
                <a:gd name="connsiteY6" fmla="*/ 236550 h 2964348"/>
                <a:gd name="connsiteX0" fmla="*/ 380039 w 4448059"/>
                <a:gd name="connsiteY0" fmla="*/ 236550 h 2957662"/>
                <a:gd name="connsiteX1" fmla="*/ 557644 w 4448059"/>
                <a:gd name="connsiteY1" fmla="*/ 2871518 h 2957662"/>
                <a:gd name="connsiteX2" fmla="*/ 3227552 w 4448059"/>
                <a:gd name="connsiteY2" fmla="*/ 953570 h 2957662"/>
                <a:gd name="connsiteX3" fmla="*/ 2931214 w 4448059"/>
                <a:gd name="connsiteY3" fmla="*/ 1881442 h 2957662"/>
                <a:gd name="connsiteX4" fmla="*/ 3941230 w 4448059"/>
                <a:gd name="connsiteY4" fmla="*/ 663637 h 2957662"/>
                <a:gd name="connsiteX5" fmla="*/ 4320372 w 4448059"/>
                <a:gd name="connsiteY5" fmla="*/ 552125 h 2957662"/>
                <a:gd name="connsiteX6" fmla="*/ 4063893 w 4448059"/>
                <a:gd name="connsiteY6" fmla="*/ 161832 h 2957662"/>
                <a:gd name="connsiteX7" fmla="*/ 380039 w 4448059"/>
                <a:gd name="connsiteY7" fmla="*/ 236550 h 2957662"/>
                <a:gd name="connsiteX0" fmla="*/ 380039 w 4448059"/>
                <a:gd name="connsiteY0" fmla="*/ 236550 h 2964348"/>
                <a:gd name="connsiteX1" fmla="*/ 557644 w 4448059"/>
                <a:gd name="connsiteY1" fmla="*/ 2871518 h 2964348"/>
                <a:gd name="connsiteX2" fmla="*/ 3227552 w 4448059"/>
                <a:gd name="connsiteY2" fmla="*/ 953570 h 2964348"/>
                <a:gd name="connsiteX3" fmla="*/ 3941230 w 4448059"/>
                <a:gd name="connsiteY3" fmla="*/ 663637 h 2964348"/>
                <a:gd name="connsiteX4" fmla="*/ 4320372 w 4448059"/>
                <a:gd name="connsiteY4" fmla="*/ 552125 h 2964348"/>
                <a:gd name="connsiteX5" fmla="*/ 4063893 w 4448059"/>
                <a:gd name="connsiteY5" fmla="*/ 161832 h 2964348"/>
                <a:gd name="connsiteX6" fmla="*/ 380039 w 4448059"/>
                <a:gd name="connsiteY6" fmla="*/ 236550 h 2964348"/>
                <a:gd name="connsiteX0" fmla="*/ 380039 w 4490676"/>
                <a:gd name="connsiteY0" fmla="*/ 236550 h 2965009"/>
                <a:gd name="connsiteX1" fmla="*/ 557644 w 4490676"/>
                <a:gd name="connsiteY1" fmla="*/ 2871518 h 2965009"/>
                <a:gd name="connsiteX2" fmla="*/ 3227552 w 4490676"/>
                <a:gd name="connsiteY2" fmla="*/ 953570 h 2965009"/>
                <a:gd name="connsiteX3" fmla="*/ 4320372 w 4490676"/>
                <a:gd name="connsiteY3" fmla="*/ 552125 h 2965009"/>
                <a:gd name="connsiteX4" fmla="*/ 4063893 w 4490676"/>
                <a:gd name="connsiteY4" fmla="*/ 161832 h 2965009"/>
                <a:gd name="connsiteX5" fmla="*/ 380039 w 4490676"/>
                <a:gd name="connsiteY5" fmla="*/ 236550 h 2965009"/>
                <a:gd name="connsiteX0" fmla="*/ 380039 w 4542703"/>
                <a:gd name="connsiteY0" fmla="*/ 239344 h 2967457"/>
                <a:gd name="connsiteX1" fmla="*/ 557644 w 4542703"/>
                <a:gd name="connsiteY1" fmla="*/ 2874312 h 2967457"/>
                <a:gd name="connsiteX2" fmla="*/ 3227552 w 4542703"/>
                <a:gd name="connsiteY2" fmla="*/ 956364 h 2967457"/>
                <a:gd name="connsiteX3" fmla="*/ 4407688 w 4542703"/>
                <a:gd name="connsiteY3" fmla="*/ 613121 h 2967457"/>
                <a:gd name="connsiteX4" fmla="*/ 4063893 w 4542703"/>
                <a:gd name="connsiteY4" fmla="*/ 164626 h 2967457"/>
                <a:gd name="connsiteX5" fmla="*/ 380039 w 4542703"/>
                <a:gd name="connsiteY5" fmla="*/ 239344 h 2967457"/>
                <a:gd name="connsiteX0" fmla="*/ 463564 w 4259148"/>
                <a:gd name="connsiteY0" fmla="*/ 211707 h 2956111"/>
                <a:gd name="connsiteX1" fmla="*/ 292789 w 4259148"/>
                <a:gd name="connsiteY1" fmla="*/ 2948242 h 2956111"/>
                <a:gd name="connsiteX2" fmla="*/ 2962697 w 4259148"/>
                <a:gd name="connsiteY2" fmla="*/ 1030294 h 2956111"/>
                <a:gd name="connsiteX3" fmla="*/ 4142833 w 4259148"/>
                <a:gd name="connsiteY3" fmla="*/ 687051 h 2956111"/>
                <a:gd name="connsiteX4" fmla="*/ 3799038 w 4259148"/>
                <a:gd name="connsiteY4" fmla="*/ 238556 h 2956111"/>
                <a:gd name="connsiteX5" fmla="*/ 463564 w 4259148"/>
                <a:gd name="connsiteY5" fmla="*/ 211707 h 2956111"/>
                <a:gd name="connsiteX0" fmla="*/ 395544 w 4191128"/>
                <a:gd name="connsiteY0" fmla="*/ 209613 h 2925788"/>
                <a:gd name="connsiteX1" fmla="*/ 340905 w 4191128"/>
                <a:gd name="connsiteY1" fmla="*/ 2917812 h 2925788"/>
                <a:gd name="connsiteX2" fmla="*/ 2894677 w 4191128"/>
                <a:gd name="connsiteY2" fmla="*/ 1028200 h 2925788"/>
                <a:gd name="connsiteX3" fmla="*/ 4074813 w 4191128"/>
                <a:gd name="connsiteY3" fmla="*/ 684957 h 2925788"/>
                <a:gd name="connsiteX4" fmla="*/ 3731018 w 4191128"/>
                <a:gd name="connsiteY4" fmla="*/ 236462 h 2925788"/>
                <a:gd name="connsiteX5" fmla="*/ 395544 w 4191128"/>
                <a:gd name="connsiteY5" fmla="*/ 209613 h 2925788"/>
                <a:gd name="connsiteX0" fmla="*/ 395544 w 4191128"/>
                <a:gd name="connsiteY0" fmla="*/ 209613 h 3095819"/>
                <a:gd name="connsiteX1" fmla="*/ 340905 w 4191128"/>
                <a:gd name="connsiteY1" fmla="*/ 2917812 h 3095819"/>
                <a:gd name="connsiteX2" fmla="*/ 900078 w 4191128"/>
                <a:gd name="connsiteY2" fmla="*/ 2638406 h 3095819"/>
                <a:gd name="connsiteX3" fmla="*/ 2894677 w 4191128"/>
                <a:gd name="connsiteY3" fmla="*/ 1028200 h 3095819"/>
                <a:gd name="connsiteX4" fmla="*/ 4074813 w 4191128"/>
                <a:gd name="connsiteY4" fmla="*/ 684957 h 3095819"/>
                <a:gd name="connsiteX5" fmla="*/ 3731018 w 4191128"/>
                <a:gd name="connsiteY5" fmla="*/ 236462 h 3095819"/>
                <a:gd name="connsiteX6" fmla="*/ 395544 w 4191128"/>
                <a:gd name="connsiteY6" fmla="*/ 209613 h 3095819"/>
                <a:gd name="connsiteX0" fmla="*/ 307843 w 4103427"/>
                <a:gd name="connsiteY0" fmla="*/ 209613 h 3087284"/>
                <a:gd name="connsiteX1" fmla="*/ 253204 w 4103427"/>
                <a:gd name="connsiteY1" fmla="*/ 2917812 h 3087284"/>
                <a:gd name="connsiteX2" fmla="*/ 1233360 w 4103427"/>
                <a:gd name="connsiteY2" fmla="*/ 2609997 h 3087284"/>
                <a:gd name="connsiteX3" fmla="*/ 2806976 w 4103427"/>
                <a:gd name="connsiteY3" fmla="*/ 1028200 h 3087284"/>
                <a:gd name="connsiteX4" fmla="*/ 3987112 w 4103427"/>
                <a:gd name="connsiteY4" fmla="*/ 684957 h 3087284"/>
                <a:gd name="connsiteX5" fmla="*/ 3643317 w 4103427"/>
                <a:gd name="connsiteY5" fmla="*/ 236462 h 3087284"/>
                <a:gd name="connsiteX6" fmla="*/ 307843 w 4103427"/>
                <a:gd name="connsiteY6" fmla="*/ 209613 h 3087284"/>
                <a:gd name="connsiteX0" fmla="*/ 386860 w 4182444"/>
                <a:gd name="connsiteY0" fmla="*/ 187125 h 2858562"/>
                <a:gd name="connsiteX1" fmla="*/ 172569 w 4182444"/>
                <a:gd name="connsiteY1" fmla="*/ 2591145 h 2858562"/>
                <a:gd name="connsiteX2" fmla="*/ 1312377 w 4182444"/>
                <a:gd name="connsiteY2" fmla="*/ 2587509 h 2858562"/>
                <a:gd name="connsiteX3" fmla="*/ 2885993 w 4182444"/>
                <a:gd name="connsiteY3" fmla="*/ 1005712 h 2858562"/>
                <a:gd name="connsiteX4" fmla="*/ 4066129 w 4182444"/>
                <a:gd name="connsiteY4" fmla="*/ 662469 h 2858562"/>
                <a:gd name="connsiteX5" fmla="*/ 3722334 w 4182444"/>
                <a:gd name="connsiteY5" fmla="*/ 213974 h 2858562"/>
                <a:gd name="connsiteX6" fmla="*/ 386860 w 4182444"/>
                <a:gd name="connsiteY6" fmla="*/ 187125 h 2858562"/>
                <a:gd name="connsiteX0" fmla="*/ 341724 w 4259487"/>
                <a:gd name="connsiteY0" fmla="*/ 202430 h 2811912"/>
                <a:gd name="connsiteX1" fmla="*/ 243533 w 4259487"/>
                <a:gd name="connsiteY1" fmla="*/ 2548335 h 2811912"/>
                <a:gd name="connsiteX2" fmla="*/ 1383341 w 4259487"/>
                <a:gd name="connsiteY2" fmla="*/ 2544699 h 2811912"/>
                <a:gd name="connsiteX3" fmla="*/ 2956957 w 4259487"/>
                <a:gd name="connsiteY3" fmla="*/ 962902 h 2811912"/>
                <a:gd name="connsiteX4" fmla="*/ 4137093 w 4259487"/>
                <a:gd name="connsiteY4" fmla="*/ 619659 h 2811912"/>
                <a:gd name="connsiteX5" fmla="*/ 3793298 w 4259487"/>
                <a:gd name="connsiteY5" fmla="*/ 171164 h 2811912"/>
                <a:gd name="connsiteX6" fmla="*/ 341724 w 4259487"/>
                <a:gd name="connsiteY6" fmla="*/ 202430 h 2811912"/>
                <a:gd name="connsiteX0" fmla="*/ 341724 w 4259487"/>
                <a:gd name="connsiteY0" fmla="*/ 202430 h 2811912"/>
                <a:gd name="connsiteX1" fmla="*/ 243533 w 4259487"/>
                <a:gd name="connsiteY1" fmla="*/ 2548335 h 2811912"/>
                <a:gd name="connsiteX2" fmla="*/ 1383341 w 4259487"/>
                <a:gd name="connsiteY2" fmla="*/ 2544699 h 2811912"/>
                <a:gd name="connsiteX3" fmla="*/ 3116777 w 4259487"/>
                <a:gd name="connsiteY3" fmla="*/ 1224451 h 2811912"/>
                <a:gd name="connsiteX4" fmla="*/ 4137093 w 4259487"/>
                <a:gd name="connsiteY4" fmla="*/ 619659 h 2811912"/>
                <a:gd name="connsiteX5" fmla="*/ 3793298 w 4259487"/>
                <a:gd name="connsiteY5" fmla="*/ 171164 h 2811912"/>
                <a:gd name="connsiteX6" fmla="*/ 341724 w 4259487"/>
                <a:gd name="connsiteY6" fmla="*/ 202430 h 2811912"/>
                <a:gd name="connsiteX0" fmla="*/ 341724 w 4573247"/>
                <a:gd name="connsiteY0" fmla="*/ 207808 h 2817290"/>
                <a:gd name="connsiteX1" fmla="*/ 243533 w 4573247"/>
                <a:gd name="connsiteY1" fmla="*/ 2553713 h 2817290"/>
                <a:gd name="connsiteX2" fmla="*/ 1383341 w 4573247"/>
                <a:gd name="connsiteY2" fmla="*/ 2550077 h 2817290"/>
                <a:gd name="connsiteX3" fmla="*/ 3116777 w 4573247"/>
                <a:gd name="connsiteY3" fmla="*/ 1229829 h 2817290"/>
                <a:gd name="connsiteX4" fmla="*/ 4529214 w 4573247"/>
                <a:gd name="connsiteY4" fmla="*/ 741326 h 2817290"/>
                <a:gd name="connsiteX5" fmla="*/ 3793298 w 4573247"/>
                <a:gd name="connsiteY5" fmla="*/ 176542 h 2817290"/>
                <a:gd name="connsiteX6" fmla="*/ 341724 w 4573247"/>
                <a:gd name="connsiteY6" fmla="*/ 207808 h 2817290"/>
                <a:gd name="connsiteX0" fmla="*/ 453111 w 4684634"/>
                <a:gd name="connsiteY0" fmla="*/ 226806 h 3009539"/>
                <a:gd name="connsiteX1" fmla="*/ 151722 w 4684634"/>
                <a:gd name="connsiteY1" fmla="*/ 2834637 h 3009539"/>
                <a:gd name="connsiteX2" fmla="*/ 1494728 w 4684634"/>
                <a:gd name="connsiteY2" fmla="*/ 2569075 h 3009539"/>
                <a:gd name="connsiteX3" fmla="*/ 3228164 w 4684634"/>
                <a:gd name="connsiteY3" fmla="*/ 1248827 h 3009539"/>
                <a:gd name="connsiteX4" fmla="*/ 4640601 w 4684634"/>
                <a:gd name="connsiteY4" fmla="*/ 760324 h 3009539"/>
                <a:gd name="connsiteX5" fmla="*/ 3904685 w 4684634"/>
                <a:gd name="connsiteY5" fmla="*/ 195540 h 3009539"/>
                <a:gd name="connsiteX6" fmla="*/ 453111 w 4684634"/>
                <a:gd name="connsiteY6" fmla="*/ 226806 h 3009539"/>
                <a:gd name="connsiteX0" fmla="*/ 473029 w 4704552"/>
                <a:gd name="connsiteY0" fmla="*/ 226806 h 3123079"/>
                <a:gd name="connsiteX1" fmla="*/ 171640 w 4704552"/>
                <a:gd name="connsiteY1" fmla="*/ 2834637 h 3123079"/>
                <a:gd name="connsiteX2" fmla="*/ 1805025 w 4704552"/>
                <a:gd name="connsiteY2" fmla="*/ 2845522 h 3123079"/>
                <a:gd name="connsiteX3" fmla="*/ 3248082 w 4704552"/>
                <a:gd name="connsiteY3" fmla="*/ 1248827 h 3123079"/>
                <a:gd name="connsiteX4" fmla="*/ 4660519 w 4704552"/>
                <a:gd name="connsiteY4" fmla="*/ 760324 h 3123079"/>
                <a:gd name="connsiteX5" fmla="*/ 3924603 w 4704552"/>
                <a:gd name="connsiteY5" fmla="*/ 195540 h 3123079"/>
                <a:gd name="connsiteX6" fmla="*/ 473029 w 4704552"/>
                <a:gd name="connsiteY6" fmla="*/ 226806 h 3123079"/>
                <a:gd name="connsiteX0" fmla="*/ 178202 w 4409725"/>
                <a:gd name="connsiteY0" fmla="*/ 211646 h 3014764"/>
                <a:gd name="connsiteX1" fmla="*/ 600759 w 4409725"/>
                <a:gd name="connsiteY1" fmla="*/ 2610551 h 3014764"/>
                <a:gd name="connsiteX2" fmla="*/ 1510198 w 4409725"/>
                <a:gd name="connsiteY2" fmla="*/ 2830362 h 3014764"/>
                <a:gd name="connsiteX3" fmla="*/ 2953255 w 4409725"/>
                <a:gd name="connsiteY3" fmla="*/ 1233667 h 3014764"/>
                <a:gd name="connsiteX4" fmla="*/ 4365692 w 4409725"/>
                <a:gd name="connsiteY4" fmla="*/ 745164 h 3014764"/>
                <a:gd name="connsiteX5" fmla="*/ 3629776 w 4409725"/>
                <a:gd name="connsiteY5" fmla="*/ 180380 h 3014764"/>
                <a:gd name="connsiteX6" fmla="*/ 178202 w 4409725"/>
                <a:gd name="connsiteY6" fmla="*/ 211646 h 3014764"/>
                <a:gd name="connsiteX0" fmla="*/ 328019 w 3941179"/>
                <a:gd name="connsiteY0" fmla="*/ 206190 h 3029212"/>
                <a:gd name="connsiteX1" fmla="*/ 140935 w 3941179"/>
                <a:gd name="connsiteY1" fmla="*/ 2624099 h 3029212"/>
                <a:gd name="connsiteX2" fmla="*/ 1050374 w 3941179"/>
                <a:gd name="connsiteY2" fmla="*/ 2843910 h 3029212"/>
                <a:gd name="connsiteX3" fmla="*/ 2493431 w 3941179"/>
                <a:gd name="connsiteY3" fmla="*/ 1247215 h 3029212"/>
                <a:gd name="connsiteX4" fmla="*/ 3905868 w 3941179"/>
                <a:gd name="connsiteY4" fmla="*/ 758712 h 3029212"/>
                <a:gd name="connsiteX5" fmla="*/ 3169952 w 3941179"/>
                <a:gd name="connsiteY5" fmla="*/ 193928 h 3029212"/>
                <a:gd name="connsiteX6" fmla="*/ 328019 w 3941179"/>
                <a:gd name="connsiteY6" fmla="*/ 206190 h 3029212"/>
                <a:gd name="connsiteX0" fmla="*/ 363422 w 3976582"/>
                <a:gd name="connsiteY0" fmla="*/ 206190 h 2890100"/>
                <a:gd name="connsiteX1" fmla="*/ 176338 w 3976582"/>
                <a:gd name="connsiteY1" fmla="*/ 2624099 h 2890100"/>
                <a:gd name="connsiteX2" fmla="*/ 1638310 w 3976582"/>
                <a:gd name="connsiteY2" fmla="*/ 2615931 h 2890100"/>
                <a:gd name="connsiteX3" fmla="*/ 2528834 w 3976582"/>
                <a:gd name="connsiteY3" fmla="*/ 1247215 h 2890100"/>
                <a:gd name="connsiteX4" fmla="*/ 3941271 w 3976582"/>
                <a:gd name="connsiteY4" fmla="*/ 758712 h 2890100"/>
                <a:gd name="connsiteX5" fmla="*/ 3205355 w 3976582"/>
                <a:gd name="connsiteY5" fmla="*/ 193928 h 2890100"/>
                <a:gd name="connsiteX6" fmla="*/ 363422 w 3976582"/>
                <a:gd name="connsiteY6" fmla="*/ 206190 h 2890100"/>
                <a:gd name="connsiteX0" fmla="*/ 363422 w 4012256"/>
                <a:gd name="connsiteY0" fmla="*/ 207058 h 2890968"/>
                <a:gd name="connsiteX1" fmla="*/ 176338 w 4012256"/>
                <a:gd name="connsiteY1" fmla="*/ 2624967 h 2890968"/>
                <a:gd name="connsiteX2" fmla="*/ 1638310 w 4012256"/>
                <a:gd name="connsiteY2" fmla="*/ 2616799 h 2890968"/>
                <a:gd name="connsiteX3" fmla="*/ 2528834 w 4012256"/>
                <a:gd name="connsiteY3" fmla="*/ 1248083 h 2890968"/>
                <a:gd name="connsiteX4" fmla="*/ 3979265 w 4012256"/>
                <a:gd name="connsiteY4" fmla="*/ 778859 h 2890968"/>
                <a:gd name="connsiteX5" fmla="*/ 3205355 w 4012256"/>
                <a:gd name="connsiteY5" fmla="*/ 194796 h 2890968"/>
                <a:gd name="connsiteX6" fmla="*/ 363422 w 4012256"/>
                <a:gd name="connsiteY6" fmla="*/ 207058 h 2890968"/>
                <a:gd name="connsiteX0" fmla="*/ 363422 w 4012256"/>
                <a:gd name="connsiteY0" fmla="*/ 207058 h 2855682"/>
                <a:gd name="connsiteX1" fmla="*/ 176338 w 4012256"/>
                <a:gd name="connsiteY1" fmla="*/ 2624967 h 2855682"/>
                <a:gd name="connsiteX2" fmla="*/ 1638310 w 4012256"/>
                <a:gd name="connsiteY2" fmla="*/ 2616799 h 2855682"/>
                <a:gd name="connsiteX3" fmla="*/ 3728885 w 4012256"/>
                <a:gd name="connsiteY3" fmla="*/ 1381839 h 2855682"/>
                <a:gd name="connsiteX4" fmla="*/ 3979265 w 4012256"/>
                <a:gd name="connsiteY4" fmla="*/ 778859 h 2855682"/>
                <a:gd name="connsiteX5" fmla="*/ 3205355 w 4012256"/>
                <a:gd name="connsiteY5" fmla="*/ 194796 h 2855682"/>
                <a:gd name="connsiteX6" fmla="*/ 363422 w 4012256"/>
                <a:gd name="connsiteY6" fmla="*/ 207058 h 2855682"/>
                <a:gd name="connsiteX0" fmla="*/ 363422 w 4012256"/>
                <a:gd name="connsiteY0" fmla="*/ 207058 h 2855682"/>
                <a:gd name="connsiteX1" fmla="*/ 176338 w 4012256"/>
                <a:gd name="connsiteY1" fmla="*/ 2624967 h 2855682"/>
                <a:gd name="connsiteX2" fmla="*/ 1638310 w 4012256"/>
                <a:gd name="connsiteY2" fmla="*/ 2616799 h 2855682"/>
                <a:gd name="connsiteX3" fmla="*/ 3728885 w 4012256"/>
                <a:gd name="connsiteY3" fmla="*/ 1381839 h 2855682"/>
                <a:gd name="connsiteX4" fmla="*/ 3979265 w 4012256"/>
                <a:gd name="connsiteY4" fmla="*/ 778859 h 2855682"/>
                <a:gd name="connsiteX5" fmla="*/ 3205355 w 4012256"/>
                <a:gd name="connsiteY5" fmla="*/ 194796 h 2855682"/>
                <a:gd name="connsiteX6" fmla="*/ 363422 w 4012256"/>
                <a:gd name="connsiteY6" fmla="*/ 207058 h 2855682"/>
                <a:gd name="connsiteX0" fmla="*/ 363422 w 4012256"/>
                <a:gd name="connsiteY0" fmla="*/ 207058 h 2855661"/>
                <a:gd name="connsiteX1" fmla="*/ 176338 w 4012256"/>
                <a:gd name="connsiteY1" fmla="*/ 2624967 h 2855661"/>
                <a:gd name="connsiteX2" fmla="*/ 1638310 w 4012256"/>
                <a:gd name="connsiteY2" fmla="*/ 2616799 h 2855661"/>
                <a:gd name="connsiteX3" fmla="*/ 2833459 w 4012256"/>
                <a:gd name="connsiteY3" fmla="*/ 1382246 h 2855661"/>
                <a:gd name="connsiteX4" fmla="*/ 3979265 w 4012256"/>
                <a:gd name="connsiteY4" fmla="*/ 778859 h 2855661"/>
                <a:gd name="connsiteX5" fmla="*/ 3205355 w 4012256"/>
                <a:gd name="connsiteY5" fmla="*/ 194796 h 2855661"/>
                <a:gd name="connsiteX6" fmla="*/ 363422 w 4012256"/>
                <a:gd name="connsiteY6" fmla="*/ 207058 h 2855661"/>
                <a:gd name="connsiteX0" fmla="*/ 363422 w 4012256"/>
                <a:gd name="connsiteY0" fmla="*/ 207058 h 2855661"/>
                <a:gd name="connsiteX1" fmla="*/ 176338 w 4012256"/>
                <a:gd name="connsiteY1" fmla="*/ 2624967 h 2855661"/>
                <a:gd name="connsiteX2" fmla="*/ 1638310 w 4012256"/>
                <a:gd name="connsiteY2" fmla="*/ 2616799 h 2855661"/>
                <a:gd name="connsiteX3" fmla="*/ 2833459 w 4012256"/>
                <a:gd name="connsiteY3" fmla="*/ 1382246 h 2855661"/>
                <a:gd name="connsiteX4" fmla="*/ 3979265 w 4012256"/>
                <a:gd name="connsiteY4" fmla="*/ 778859 h 2855661"/>
                <a:gd name="connsiteX5" fmla="*/ 3205355 w 4012256"/>
                <a:gd name="connsiteY5" fmla="*/ 194796 h 2855661"/>
                <a:gd name="connsiteX6" fmla="*/ 363422 w 4012256"/>
                <a:gd name="connsiteY6" fmla="*/ 207058 h 2855661"/>
                <a:gd name="connsiteX0" fmla="*/ 363422 w 3986882"/>
                <a:gd name="connsiteY0" fmla="*/ 207058 h 2855661"/>
                <a:gd name="connsiteX1" fmla="*/ 176338 w 3986882"/>
                <a:gd name="connsiteY1" fmla="*/ 2624967 h 2855661"/>
                <a:gd name="connsiteX2" fmla="*/ 1638310 w 3986882"/>
                <a:gd name="connsiteY2" fmla="*/ 2616799 h 2855661"/>
                <a:gd name="connsiteX3" fmla="*/ 2833459 w 3986882"/>
                <a:gd name="connsiteY3" fmla="*/ 1382246 h 2855661"/>
                <a:gd name="connsiteX4" fmla="*/ 3979265 w 3986882"/>
                <a:gd name="connsiteY4" fmla="*/ 778859 h 2855661"/>
                <a:gd name="connsiteX5" fmla="*/ 3205355 w 3986882"/>
                <a:gd name="connsiteY5" fmla="*/ 194796 h 2855661"/>
                <a:gd name="connsiteX6" fmla="*/ 363422 w 3986882"/>
                <a:gd name="connsiteY6" fmla="*/ 207058 h 2855661"/>
                <a:gd name="connsiteX0" fmla="*/ 363422 w 4042520"/>
                <a:gd name="connsiteY0" fmla="*/ 207932 h 2856535"/>
                <a:gd name="connsiteX1" fmla="*/ 176338 w 4042520"/>
                <a:gd name="connsiteY1" fmla="*/ 2625841 h 2856535"/>
                <a:gd name="connsiteX2" fmla="*/ 1638310 w 4042520"/>
                <a:gd name="connsiteY2" fmla="*/ 2617673 h 2856535"/>
                <a:gd name="connsiteX3" fmla="*/ 2833459 w 4042520"/>
                <a:gd name="connsiteY3" fmla="*/ 1383120 h 2856535"/>
                <a:gd name="connsiteX4" fmla="*/ 4036308 w 4042520"/>
                <a:gd name="connsiteY4" fmla="*/ 799018 h 2856535"/>
                <a:gd name="connsiteX5" fmla="*/ 3205355 w 4042520"/>
                <a:gd name="connsiteY5" fmla="*/ 195670 h 2856535"/>
                <a:gd name="connsiteX6" fmla="*/ 363422 w 4042520"/>
                <a:gd name="connsiteY6" fmla="*/ 207932 h 2856535"/>
                <a:gd name="connsiteX0" fmla="*/ 363422 w 4044388"/>
                <a:gd name="connsiteY0" fmla="*/ 207932 h 2856535"/>
                <a:gd name="connsiteX1" fmla="*/ 176338 w 4044388"/>
                <a:gd name="connsiteY1" fmla="*/ 2625841 h 2856535"/>
                <a:gd name="connsiteX2" fmla="*/ 1638310 w 4044388"/>
                <a:gd name="connsiteY2" fmla="*/ 2617673 h 2856535"/>
                <a:gd name="connsiteX3" fmla="*/ 2833459 w 4044388"/>
                <a:gd name="connsiteY3" fmla="*/ 1383120 h 2856535"/>
                <a:gd name="connsiteX4" fmla="*/ 4036308 w 4044388"/>
                <a:gd name="connsiteY4" fmla="*/ 799018 h 2856535"/>
                <a:gd name="connsiteX5" fmla="*/ 3205355 w 4044388"/>
                <a:gd name="connsiteY5" fmla="*/ 195670 h 2856535"/>
                <a:gd name="connsiteX6" fmla="*/ 363422 w 4044388"/>
                <a:gd name="connsiteY6" fmla="*/ 207932 h 2856535"/>
                <a:gd name="connsiteX0" fmla="*/ 352209 w 4031494"/>
                <a:gd name="connsiteY0" fmla="*/ 207932 h 2774407"/>
                <a:gd name="connsiteX1" fmla="*/ 165125 w 4031494"/>
                <a:gd name="connsiteY1" fmla="*/ 2625841 h 2774407"/>
                <a:gd name="connsiteX2" fmla="*/ 1455608 w 4031494"/>
                <a:gd name="connsiteY2" fmla="*/ 2389776 h 2774407"/>
                <a:gd name="connsiteX3" fmla="*/ 2822246 w 4031494"/>
                <a:gd name="connsiteY3" fmla="*/ 1383120 h 2774407"/>
                <a:gd name="connsiteX4" fmla="*/ 4025095 w 4031494"/>
                <a:gd name="connsiteY4" fmla="*/ 799018 h 2774407"/>
                <a:gd name="connsiteX5" fmla="*/ 3194142 w 4031494"/>
                <a:gd name="connsiteY5" fmla="*/ 195670 h 2774407"/>
                <a:gd name="connsiteX6" fmla="*/ 352209 w 4031494"/>
                <a:gd name="connsiteY6" fmla="*/ 207932 h 2774407"/>
                <a:gd name="connsiteX0" fmla="*/ 330428 w 4009713"/>
                <a:gd name="connsiteY0" fmla="*/ 183068 h 2504476"/>
                <a:gd name="connsiteX1" fmla="*/ 181439 w 4009713"/>
                <a:gd name="connsiteY1" fmla="*/ 2258749 h 2504476"/>
                <a:gd name="connsiteX2" fmla="*/ 1433827 w 4009713"/>
                <a:gd name="connsiteY2" fmla="*/ 2364912 h 2504476"/>
                <a:gd name="connsiteX3" fmla="*/ 2800465 w 4009713"/>
                <a:gd name="connsiteY3" fmla="*/ 1358256 h 2504476"/>
                <a:gd name="connsiteX4" fmla="*/ 4003314 w 4009713"/>
                <a:gd name="connsiteY4" fmla="*/ 774154 h 2504476"/>
                <a:gd name="connsiteX5" fmla="*/ 3172361 w 4009713"/>
                <a:gd name="connsiteY5" fmla="*/ 170806 h 2504476"/>
                <a:gd name="connsiteX6" fmla="*/ 330428 w 4009713"/>
                <a:gd name="connsiteY6" fmla="*/ 183068 h 2504476"/>
                <a:gd name="connsiteX0" fmla="*/ 274474 w 4106164"/>
                <a:gd name="connsiteY0" fmla="*/ 232039 h 2411748"/>
                <a:gd name="connsiteX1" fmla="*/ 277890 w 4106164"/>
                <a:gd name="connsiteY1" fmla="*/ 2174277 h 2411748"/>
                <a:gd name="connsiteX2" fmla="*/ 1530278 w 4106164"/>
                <a:gd name="connsiteY2" fmla="*/ 2280440 h 2411748"/>
                <a:gd name="connsiteX3" fmla="*/ 2896916 w 4106164"/>
                <a:gd name="connsiteY3" fmla="*/ 1273784 h 2411748"/>
                <a:gd name="connsiteX4" fmla="*/ 4099765 w 4106164"/>
                <a:gd name="connsiteY4" fmla="*/ 689682 h 2411748"/>
                <a:gd name="connsiteX5" fmla="*/ 3268812 w 4106164"/>
                <a:gd name="connsiteY5" fmla="*/ 86334 h 2411748"/>
                <a:gd name="connsiteX6" fmla="*/ 274474 w 4106164"/>
                <a:gd name="connsiteY6" fmla="*/ 232039 h 2411748"/>
                <a:gd name="connsiteX0" fmla="*/ 275407 w 4107075"/>
                <a:gd name="connsiteY0" fmla="*/ 232039 h 2435108"/>
                <a:gd name="connsiteX1" fmla="*/ 278823 w 4107075"/>
                <a:gd name="connsiteY1" fmla="*/ 2174277 h 2435108"/>
                <a:gd name="connsiteX2" fmla="*/ 1550220 w 4107075"/>
                <a:gd name="connsiteY2" fmla="*/ 2319223 h 2435108"/>
                <a:gd name="connsiteX3" fmla="*/ 2897849 w 4107075"/>
                <a:gd name="connsiteY3" fmla="*/ 1273784 h 2435108"/>
                <a:gd name="connsiteX4" fmla="*/ 4100698 w 4107075"/>
                <a:gd name="connsiteY4" fmla="*/ 689682 h 2435108"/>
                <a:gd name="connsiteX5" fmla="*/ 3269745 w 4107075"/>
                <a:gd name="connsiteY5" fmla="*/ 86334 h 2435108"/>
                <a:gd name="connsiteX6" fmla="*/ 275407 w 4107075"/>
                <a:gd name="connsiteY6" fmla="*/ 232039 h 2435108"/>
                <a:gd name="connsiteX0" fmla="*/ 275407 w 4106694"/>
                <a:gd name="connsiteY0" fmla="*/ 232039 h 2423720"/>
                <a:gd name="connsiteX1" fmla="*/ 278823 w 4106694"/>
                <a:gd name="connsiteY1" fmla="*/ 2174277 h 2423720"/>
                <a:gd name="connsiteX2" fmla="*/ 1550220 w 4106694"/>
                <a:gd name="connsiteY2" fmla="*/ 2319223 h 2423720"/>
                <a:gd name="connsiteX3" fmla="*/ 1914756 w 4106694"/>
                <a:gd name="connsiteY3" fmla="*/ 1443213 h 2423720"/>
                <a:gd name="connsiteX4" fmla="*/ 2897849 w 4106694"/>
                <a:gd name="connsiteY4" fmla="*/ 1273784 h 2423720"/>
                <a:gd name="connsiteX5" fmla="*/ 4100698 w 4106694"/>
                <a:gd name="connsiteY5" fmla="*/ 689682 h 2423720"/>
                <a:gd name="connsiteX6" fmla="*/ 3269745 w 4106694"/>
                <a:gd name="connsiteY6" fmla="*/ 86334 h 2423720"/>
                <a:gd name="connsiteX7" fmla="*/ 275407 w 4106694"/>
                <a:gd name="connsiteY7" fmla="*/ 232039 h 2423720"/>
                <a:gd name="connsiteX0" fmla="*/ 498487 w 4412880"/>
                <a:gd name="connsiteY0" fmla="*/ 347990 h 2638092"/>
                <a:gd name="connsiteX1" fmla="*/ 501903 w 4412880"/>
                <a:gd name="connsiteY1" fmla="*/ 2290228 h 2638092"/>
                <a:gd name="connsiteX2" fmla="*/ 1773300 w 4412880"/>
                <a:gd name="connsiteY2" fmla="*/ 2435174 h 2638092"/>
                <a:gd name="connsiteX3" fmla="*/ 2137836 w 4412880"/>
                <a:gd name="connsiteY3" fmla="*/ 1383399 h 2638092"/>
                <a:gd name="connsiteX4" fmla="*/ 3120929 w 4412880"/>
                <a:gd name="connsiteY4" fmla="*/ 1389735 h 2638092"/>
                <a:gd name="connsiteX5" fmla="*/ 4323778 w 4412880"/>
                <a:gd name="connsiteY5" fmla="*/ 805633 h 2638092"/>
                <a:gd name="connsiteX6" fmla="*/ 3492825 w 4412880"/>
                <a:gd name="connsiteY6" fmla="*/ 202285 h 2638092"/>
                <a:gd name="connsiteX7" fmla="*/ 498487 w 4412880"/>
                <a:gd name="connsiteY7" fmla="*/ 347990 h 2638092"/>
                <a:gd name="connsiteX0" fmla="*/ 498487 w 4412880"/>
                <a:gd name="connsiteY0" fmla="*/ 347990 h 2638092"/>
                <a:gd name="connsiteX1" fmla="*/ 501903 w 4412880"/>
                <a:gd name="connsiteY1" fmla="*/ 2290228 h 2638092"/>
                <a:gd name="connsiteX2" fmla="*/ 1773300 w 4412880"/>
                <a:gd name="connsiteY2" fmla="*/ 2435174 h 2638092"/>
                <a:gd name="connsiteX3" fmla="*/ 2137836 w 4412880"/>
                <a:gd name="connsiteY3" fmla="*/ 1383399 h 2638092"/>
                <a:gd name="connsiteX4" fmla="*/ 3120929 w 4412880"/>
                <a:gd name="connsiteY4" fmla="*/ 1226827 h 2638092"/>
                <a:gd name="connsiteX5" fmla="*/ 4323778 w 4412880"/>
                <a:gd name="connsiteY5" fmla="*/ 805633 h 2638092"/>
                <a:gd name="connsiteX6" fmla="*/ 3492825 w 4412880"/>
                <a:gd name="connsiteY6" fmla="*/ 202285 h 2638092"/>
                <a:gd name="connsiteX7" fmla="*/ 498487 w 4412880"/>
                <a:gd name="connsiteY7" fmla="*/ 347990 h 2638092"/>
                <a:gd name="connsiteX0" fmla="*/ 498487 w 4412880"/>
                <a:gd name="connsiteY0" fmla="*/ 347990 h 2638092"/>
                <a:gd name="connsiteX1" fmla="*/ 501903 w 4412880"/>
                <a:gd name="connsiteY1" fmla="*/ 2290228 h 2638092"/>
                <a:gd name="connsiteX2" fmla="*/ 1773300 w 4412880"/>
                <a:gd name="connsiteY2" fmla="*/ 2435174 h 2638092"/>
                <a:gd name="connsiteX3" fmla="*/ 2137836 w 4412880"/>
                <a:gd name="connsiteY3" fmla="*/ 1383399 h 2638092"/>
                <a:gd name="connsiteX4" fmla="*/ 3120929 w 4412880"/>
                <a:gd name="connsiteY4" fmla="*/ 1226827 h 2638092"/>
                <a:gd name="connsiteX5" fmla="*/ 4323778 w 4412880"/>
                <a:gd name="connsiteY5" fmla="*/ 805633 h 2638092"/>
                <a:gd name="connsiteX6" fmla="*/ 3492825 w 4412880"/>
                <a:gd name="connsiteY6" fmla="*/ 202285 h 2638092"/>
                <a:gd name="connsiteX7" fmla="*/ 498487 w 4412880"/>
                <a:gd name="connsiteY7" fmla="*/ 347990 h 2638092"/>
                <a:gd name="connsiteX0" fmla="*/ 498487 w 4412880"/>
                <a:gd name="connsiteY0" fmla="*/ 347990 h 2638092"/>
                <a:gd name="connsiteX1" fmla="*/ 501903 w 4412880"/>
                <a:gd name="connsiteY1" fmla="*/ 2290228 h 2638092"/>
                <a:gd name="connsiteX2" fmla="*/ 1773300 w 4412880"/>
                <a:gd name="connsiteY2" fmla="*/ 2435174 h 2638092"/>
                <a:gd name="connsiteX3" fmla="*/ 2137836 w 4412880"/>
                <a:gd name="connsiteY3" fmla="*/ 1383399 h 2638092"/>
                <a:gd name="connsiteX4" fmla="*/ 3120929 w 4412880"/>
                <a:gd name="connsiteY4" fmla="*/ 1226827 h 2638092"/>
                <a:gd name="connsiteX5" fmla="*/ 4323778 w 4412880"/>
                <a:gd name="connsiteY5" fmla="*/ 805633 h 2638092"/>
                <a:gd name="connsiteX6" fmla="*/ 3492825 w 4412880"/>
                <a:gd name="connsiteY6" fmla="*/ 202285 h 2638092"/>
                <a:gd name="connsiteX7" fmla="*/ 498487 w 4412880"/>
                <a:gd name="connsiteY7" fmla="*/ 347990 h 2638092"/>
                <a:gd name="connsiteX0" fmla="*/ 498487 w 4412880"/>
                <a:gd name="connsiteY0" fmla="*/ 347990 h 2638092"/>
                <a:gd name="connsiteX1" fmla="*/ 501903 w 4412880"/>
                <a:gd name="connsiteY1" fmla="*/ 2290228 h 2638092"/>
                <a:gd name="connsiteX2" fmla="*/ 1773300 w 4412880"/>
                <a:gd name="connsiteY2" fmla="*/ 2435174 h 2638092"/>
                <a:gd name="connsiteX3" fmla="*/ 2137836 w 4412880"/>
                <a:gd name="connsiteY3" fmla="*/ 1383399 h 2638092"/>
                <a:gd name="connsiteX4" fmla="*/ 3120929 w 4412880"/>
                <a:gd name="connsiteY4" fmla="*/ 1226827 h 2638092"/>
                <a:gd name="connsiteX5" fmla="*/ 4323778 w 4412880"/>
                <a:gd name="connsiteY5" fmla="*/ 805633 h 2638092"/>
                <a:gd name="connsiteX6" fmla="*/ 3492825 w 4412880"/>
                <a:gd name="connsiteY6" fmla="*/ 202285 h 2638092"/>
                <a:gd name="connsiteX7" fmla="*/ 498487 w 4412880"/>
                <a:gd name="connsiteY7" fmla="*/ 347990 h 2638092"/>
                <a:gd name="connsiteX0" fmla="*/ 498487 w 4236605"/>
                <a:gd name="connsiteY0" fmla="*/ 347990 h 2482013"/>
                <a:gd name="connsiteX1" fmla="*/ 325628 w 4236605"/>
                <a:gd name="connsiteY1" fmla="*/ 2156446 h 2482013"/>
                <a:gd name="connsiteX2" fmla="*/ 1597025 w 4236605"/>
                <a:gd name="connsiteY2" fmla="*/ 2301392 h 2482013"/>
                <a:gd name="connsiteX3" fmla="*/ 1961561 w 4236605"/>
                <a:gd name="connsiteY3" fmla="*/ 1249617 h 2482013"/>
                <a:gd name="connsiteX4" fmla="*/ 2944654 w 4236605"/>
                <a:gd name="connsiteY4" fmla="*/ 1093045 h 2482013"/>
                <a:gd name="connsiteX5" fmla="*/ 4147503 w 4236605"/>
                <a:gd name="connsiteY5" fmla="*/ 671851 h 2482013"/>
                <a:gd name="connsiteX6" fmla="*/ 3316550 w 4236605"/>
                <a:gd name="connsiteY6" fmla="*/ 68503 h 2482013"/>
                <a:gd name="connsiteX7" fmla="*/ 498487 w 4236605"/>
                <a:gd name="connsiteY7" fmla="*/ 347990 h 2482013"/>
                <a:gd name="connsiteX0" fmla="*/ 498487 w 4236605"/>
                <a:gd name="connsiteY0" fmla="*/ 347990 h 2395796"/>
                <a:gd name="connsiteX1" fmla="*/ 325628 w 4236605"/>
                <a:gd name="connsiteY1" fmla="*/ 2156446 h 2395796"/>
                <a:gd name="connsiteX2" fmla="*/ 1597025 w 4236605"/>
                <a:gd name="connsiteY2" fmla="*/ 1784088 h 2395796"/>
                <a:gd name="connsiteX3" fmla="*/ 1961561 w 4236605"/>
                <a:gd name="connsiteY3" fmla="*/ 1249617 h 2395796"/>
                <a:gd name="connsiteX4" fmla="*/ 2944654 w 4236605"/>
                <a:gd name="connsiteY4" fmla="*/ 1093045 h 2395796"/>
                <a:gd name="connsiteX5" fmla="*/ 4147503 w 4236605"/>
                <a:gd name="connsiteY5" fmla="*/ 671851 h 2395796"/>
                <a:gd name="connsiteX6" fmla="*/ 3316550 w 4236605"/>
                <a:gd name="connsiteY6" fmla="*/ 68503 h 2395796"/>
                <a:gd name="connsiteX7" fmla="*/ 498487 w 4236605"/>
                <a:gd name="connsiteY7" fmla="*/ 347990 h 2395796"/>
                <a:gd name="connsiteX0" fmla="*/ 498487 w 4236605"/>
                <a:gd name="connsiteY0" fmla="*/ 333464 h 2049315"/>
                <a:gd name="connsiteX1" fmla="*/ 325628 w 4236605"/>
                <a:gd name="connsiteY1" fmla="*/ 1809965 h 2049315"/>
                <a:gd name="connsiteX2" fmla="*/ 1597025 w 4236605"/>
                <a:gd name="connsiteY2" fmla="*/ 1769562 h 2049315"/>
                <a:gd name="connsiteX3" fmla="*/ 1961561 w 4236605"/>
                <a:gd name="connsiteY3" fmla="*/ 1235091 h 2049315"/>
                <a:gd name="connsiteX4" fmla="*/ 2944654 w 4236605"/>
                <a:gd name="connsiteY4" fmla="*/ 1078519 h 2049315"/>
                <a:gd name="connsiteX5" fmla="*/ 4147503 w 4236605"/>
                <a:gd name="connsiteY5" fmla="*/ 657325 h 2049315"/>
                <a:gd name="connsiteX6" fmla="*/ 3316550 w 4236605"/>
                <a:gd name="connsiteY6" fmla="*/ 53977 h 2049315"/>
                <a:gd name="connsiteX7" fmla="*/ 498487 w 4236605"/>
                <a:gd name="connsiteY7" fmla="*/ 333464 h 2049315"/>
                <a:gd name="connsiteX0" fmla="*/ 498487 w 4236605"/>
                <a:gd name="connsiteY0" fmla="*/ 333464 h 2049315"/>
                <a:gd name="connsiteX1" fmla="*/ 325628 w 4236605"/>
                <a:gd name="connsiteY1" fmla="*/ 1809965 h 2049315"/>
                <a:gd name="connsiteX2" fmla="*/ 1597025 w 4236605"/>
                <a:gd name="connsiteY2" fmla="*/ 1769562 h 2049315"/>
                <a:gd name="connsiteX3" fmla="*/ 1737797 w 4236605"/>
                <a:gd name="connsiteY3" fmla="*/ 907633 h 2049315"/>
                <a:gd name="connsiteX4" fmla="*/ 2944654 w 4236605"/>
                <a:gd name="connsiteY4" fmla="*/ 1078519 h 2049315"/>
                <a:gd name="connsiteX5" fmla="*/ 4147503 w 4236605"/>
                <a:gd name="connsiteY5" fmla="*/ 657325 h 2049315"/>
                <a:gd name="connsiteX6" fmla="*/ 3316550 w 4236605"/>
                <a:gd name="connsiteY6" fmla="*/ 53977 h 2049315"/>
                <a:gd name="connsiteX7" fmla="*/ 498487 w 4236605"/>
                <a:gd name="connsiteY7" fmla="*/ 333464 h 2049315"/>
                <a:gd name="connsiteX0" fmla="*/ 498487 w 4463544"/>
                <a:gd name="connsiteY0" fmla="*/ 333463 h 2049315"/>
                <a:gd name="connsiteX1" fmla="*/ 552567 w 4463544"/>
                <a:gd name="connsiteY1" fmla="*/ 1809965 h 2049315"/>
                <a:gd name="connsiteX2" fmla="*/ 1823964 w 4463544"/>
                <a:gd name="connsiteY2" fmla="*/ 1769562 h 2049315"/>
                <a:gd name="connsiteX3" fmla="*/ 1964736 w 4463544"/>
                <a:gd name="connsiteY3" fmla="*/ 907633 h 2049315"/>
                <a:gd name="connsiteX4" fmla="*/ 3171593 w 4463544"/>
                <a:gd name="connsiteY4" fmla="*/ 1078519 h 2049315"/>
                <a:gd name="connsiteX5" fmla="*/ 4374442 w 4463544"/>
                <a:gd name="connsiteY5" fmla="*/ 657325 h 2049315"/>
                <a:gd name="connsiteX6" fmla="*/ 3543489 w 4463544"/>
                <a:gd name="connsiteY6" fmla="*/ 53977 h 2049315"/>
                <a:gd name="connsiteX7" fmla="*/ 498487 w 4463544"/>
                <a:gd name="connsiteY7" fmla="*/ 333463 h 2049315"/>
                <a:gd name="connsiteX0" fmla="*/ 498487 w 4463544"/>
                <a:gd name="connsiteY0" fmla="*/ 333463 h 1893528"/>
                <a:gd name="connsiteX1" fmla="*/ 552567 w 4463544"/>
                <a:gd name="connsiteY1" fmla="*/ 1651429 h 1893528"/>
                <a:gd name="connsiteX2" fmla="*/ 1823964 w 4463544"/>
                <a:gd name="connsiteY2" fmla="*/ 1769562 h 1893528"/>
                <a:gd name="connsiteX3" fmla="*/ 1964736 w 4463544"/>
                <a:gd name="connsiteY3" fmla="*/ 907633 h 1893528"/>
                <a:gd name="connsiteX4" fmla="*/ 3171593 w 4463544"/>
                <a:gd name="connsiteY4" fmla="*/ 1078519 h 1893528"/>
                <a:gd name="connsiteX5" fmla="*/ 4374442 w 4463544"/>
                <a:gd name="connsiteY5" fmla="*/ 657325 h 1893528"/>
                <a:gd name="connsiteX6" fmla="*/ 3543489 w 4463544"/>
                <a:gd name="connsiteY6" fmla="*/ 53977 h 1893528"/>
                <a:gd name="connsiteX7" fmla="*/ 498487 w 4463544"/>
                <a:gd name="connsiteY7" fmla="*/ 333463 h 1893528"/>
                <a:gd name="connsiteX0" fmla="*/ 176837 w 4141894"/>
                <a:gd name="connsiteY0" fmla="*/ 333463 h 1893528"/>
                <a:gd name="connsiteX1" fmla="*/ 230917 w 4141894"/>
                <a:gd name="connsiteY1" fmla="*/ 1651429 h 1893528"/>
                <a:gd name="connsiteX2" fmla="*/ 1502314 w 4141894"/>
                <a:gd name="connsiteY2" fmla="*/ 1769562 h 1893528"/>
                <a:gd name="connsiteX3" fmla="*/ 1643086 w 4141894"/>
                <a:gd name="connsiteY3" fmla="*/ 907633 h 1893528"/>
                <a:gd name="connsiteX4" fmla="*/ 2849943 w 4141894"/>
                <a:gd name="connsiteY4" fmla="*/ 1078519 h 1893528"/>
                <a:gd name="connsiteX5" fmla="*/ 4052792 w 4141894"/>
                <a:gd name="connsiteY5" fmla="*/ 657325 h 1893528"/>
                <a:gd name="connsiteX6" fmla="*/ 3221839 w 4141894"/>
                <a:gd name="connsiteY6" fmla="*/ 53977 h 1893528"/>
                <a:gd name="connsiteX7" fmla="*/ 176837 w 4141894"/>
                <a:gd name="connsiteY7" fmla="*/ 333463 h 1893528"/>
                <a:gd name="connsiteX0" fmla="*/ 176837 w 4141894"/>
                <a:gd name="connsiteY0" fmla="*/ 333463 h 1864356"/>
                <a:gd name="connsiteX1" fmla="*/ 230917 w 4141894"/>
                <a:gd name="connsiteY1" fmla="*/ 1651429 h 1864356"/>
                <a:gd name="connsiteX2" fmla="*/ 1502314 w 4141894"/>
                <a:gd name="connsiteY2" fmla="*/ 1611026 h 1864356"/>
                <a:gd name="connsiteX3" fmla="*/ 1643086 w 4141894"/>
                <a:gd name="connsiteY3" fmla="*/ 907633 h 1864356"/>
                <a:gd name="connsiteX4" fmla="*/ 2849943 w 4141894"/>
                <a:gd name="connsiteY4" fmla="*/ 1078519 h 1864356"/>
                <a:gd name="connsiteX5" fmla="*/ 4052792 w 4141894"/>
                <a:gd name="connsiteY5" fmla="*/ 657325 h 1864356"/>
                <a:gd name="connsiteX6" fmla="*/ 3221839 w 4141894"/>
                <a:gd name="connsiteY6" fmla="*/ 53977 h 1864356"/>
                <a:gd name="connsiteX7" fmla="*/ 176837 w 4141894"/>
                <a:gd name="connsiteY7" fmla="*/ 333463 h 1864356"/>
                <a:gd name="connsiteX0" fmla="*/ 176837 w 4141894"/>
                <a:gd name="connsiteY0" fmla="*/ 333463 h 1864356"/>
                <a:gd name="connsiteX1" fmla="*/ 230917 w 4141894"/>
                <a:gd name="connsiteY1" fmla="*/ 1651429 h 1864356"/>
                <a:gd name="connsiteX2" fmla="*/ 1502314 w 4141894"/>
                <a:gd name="connsiteY2" fmla="*/ 1611026 h 1864356"/>
                <a:gd name="connsiteX3" fmla="*/ 1643086 w 4141894"/>
                <a:gd name="connsiteY3" fmla="*/ 907633 h 1864356"/>
                <a:gd name="connsiteX4" fmla="*/ 2849943 w 4141894"/>
                <a:gd name="connsiteY4" fmla="*/ 771824 h 1864356"/>
                <a:gd name="connsiteX5" fmla="*/ 4052792 w 4141894"/>
                <a:gd name="connsiteY5" fmla="*/ 657325 h 1864356"/>
                <a:gd name="connsiteX6" fmla="*/ 3221839 w 4141894"/>
                <a:gd name="connsiteY6" fmla="*/ 53977 h 1864356"/>
                <a:gd name="connsiteX7" fmla="*/ 176837 w 4141894"/>
                <a:gd name="connsiteY7" fmla="*/ 333463 h 1864356"/>
                <a:gd name="connsiteX0" fmla="*/ 176837 w 4141894"/>
                <a:gd name="connsiteY0" fmla="*/ 333463 h 1864356"/>
                <a:gd name="connsiteX1" fmla="*/ 230917 w 4141894"/>
                <a:gd name="connsiteY1" fmla="*/ 1651429 h 1864356"/>
                <a:gd name="connsiteX2" fmla="*/ 1502314 w 4141894"/>
                <a:gd name="connsiteY2" fmla="*/ 1611026 h 1864356"/>
                <a:gd name="connsiteX3" fmla="*/ 1643086 w 4141894"/>
                <a:gd name="connsiteY3" fmla="*/ 907633 h 1864356"/>
                <a:gd name="connsiteX4" fmla="*/ 2849943 w 4141894"/>
                <a:gd name="connsiteY4" fmla="*/ 771824 h 1864356"/>
                <a:gd name="connsiteX5" fmla="*/ 4052792 w 4141894"/>
                <a:gd name="connsiteY5" fmla="*/ 657325 h 1864356"/>
                <a:gd name="connsiteX6" fmla="*/ 3221839 w 4141894"/>
                <a:gd name="connsiteY6" fmla="*/ 53977 h 1864356"/>
                <a:gd name="connsiteX7" fmla="*/ 176837 w 4141894"/>
                <a:gd name="connsiteY7" fmla="*/ 333463 h 1864356"/>
                <a:gd name="connsiteX0" fmla="*/ 176837 w 4052792"/>
                <a:gd name="connsiteY0" fmla="*/ 333463 h 1864356"/>
                <a:gd name="connsiteX1" fmla="*/ 230917 w 4052792"/>
                <a:gd name="connsiteY1" fmla="*/ 1651429 h 1864356"/>
                <a:gd name="connsiteX2" fmla="*/ 1502314 w 4052792"/>
                <a:gd name="connsiteY2" fmla="*/ 1611026 h 1864356"/>
                <a:gd name="connsiteX3" fmla="*/ 1643086 w 4052792"/>
                <a:gd name="connsiteY3" fmla="*/ 907633 h 1864356"/>
                <a:gd name="connsiteX4" fmla="*/ 2849943 w 4052792"/>
                <a:gd name="connsiteY4" fmla="*/ 771824 h 1864356"/>
                <a:gd name="connsiteX5" fmla="*/ 4052792 w 4052792"/>
                <a:gd name="connsiteY5" fmla="*/ 657325 h 1864356"/>
                <a:gd name="connsiteX6" fmla="*/ 3221839 w 4052792"/>
                <a:gd name="connsiteY6" fmla="*/ 53977 h 1864356"/>
                <a:gd name="connsiteX7" fmla="*/ 176837 w 4052792"/>
                <a:gd name="connsiteY7" fmla="*/ 333463 h 1864356"/>
                <a:gd name="connsiteX0" fmla="*/ 176837 w 4052792"/>
                <a:gd name="connsiteY0" fmla="*/ 333463 h 1864356"/>
                <a:gd name="connsiteX1" fmla="*/ 230917 w 4052792"/>
                <a:gd name="connsiteY1" fmla="*/ 1651429 h 1864356"/>
                <a:gd name="connsiteX2" fmla="*/ 1502314 w 4052792"/>
                <a:gd name="connsiteY2" fmla="*/ 1611026 h 1864356"/>
                <a:gd name="connsiteX3" fmla="*/ 1643086 w 4052792"/>
                <a:gd name="connsiteY3" fmla="*/ 907633 h 1864356"/>
                <a:gd name="connsiteX4" fmla="*/ 2849943 w 4052792"/>
                <a:gd name="connsiteY4" fmla="*/ 771824 h 1864356"/>
                <a:gd name="connsiteX5" fmla="*/ 4052792 w 4052792"/>
                <a:gd name="connsiteY5" fmla="*/ 657324 h 1864356"/>
                <a:gd name="connsiteX6" fmla="*/ 3221839 w 4052792"/>
                <a:gd name="connsiteY6" fmla="*/ 53977 h 1864356"/>
                <a:gd name="connsiteX7" fmla="*/ 176837 w 4052792"/>
                <a:gd name="connsiteY7" fmla="*/ 333463 h 1864356"/>
                <a:gd name="connsiteX0" fmla="*/ 176837 w 4052792"/>
                <a:gd name="connsiteY0" fmla="*/ 383234 h 1914127"/>
                <a:gd name="connsiteX1" fmla="*/ 230917 w 4052792"/>
                <a:gd name="connsiteY1" fmla="*/ 1701200 h 1914127"/>
                <a:gd name="connsiteX2" fmla="*/ 1502314 w 4052792"/>
                <a:gd name="connsiteY2" fmla="*/ 1660797 h 1914127"/>
                <a:gd name="connsiteX3" fmla="*/ 1643086 w 4052792"/>
                <a:gd name="connsiteY3" fmla="*/ 957404 h 1914127"/>
                <a:gd name="connsiteX4" fmla="*/ 2849943 w 4052792"/>
                <a:gd name="connsiteY4" fmla="*/ 821595 h 1914127"/>
                <a:gd name="connsiteX5" fmla="*/ 4052792 w 4052792"/>
                <a:gd name="connsiteY5" fmla="*/ 707095 h 1914127"/>
                <a:gd name="connsiteX6" fmla="*/ 3221839 w 4052792"/>
                <a:gd name="connsiteY6" fmla="*/ 103748 h 1914127"/>
                <a:gd name="connsiteX7" fmla="*/ 2095445 w 4052792"/>
                <a:gd name="connsiteY7" fmla="*/ 84605 h 1914127"/>
                <a:gd name="connsiteX8" fmla="*/ 176837 w 4052792"/>
                <a:gd name="connsiteY8" fmla="*/ 383234 h 1914127"/>
                <a:gd name="connsiteX0" fmla="*/ 176837 w 4052792"/>
                <a:gd name="connsiteY0" fmla="*/ 383234 h 1914127"/>
                <a:gd name="connsiteX1" fmla="*/ 230917 w 4052792"/>
                <a:gd name="connsiteY1" fmla="*/ 1701200 h 1914127"/>
                <a:gd name="connsiteX2" fmla="*/ 1502314 w 4052792"/>
                <a:gd name="connsiteY2" fmla="*/ 1660797 h 1914127"/>
                <a:gd name="connsiteX3" fmla="*/ 1643086 w 4052792"/>
                <a:gd name="connsiteY3" fmla="*/ 957404 h 1914127"/>
                <a:gd name="connsiteX4" fmla="*/ 2849943 w 4052792"/>
                <a:gd name="connsiteY4" fmla="*/ 821595 h 1914127"/>
                <a:gd name="connsiteX5" fmla="*/ 4052792 w 4052792"/>
                <a:gd name="connsiteY5" fmla="*/ 707095 h 1914127"/>
                <a:gd name="connsiteX6" fmla="*/ 3221839 w 4052792"/>
                <a:gd name="connsiteY6" fmla="*/ 103748 h 1914127"/>
                <a:gd name="connsiteX7" fmla="*/ 2095445 w 4052792"/>
                <a:gd name="connsiteY7" fmla="*/ 457846 h 1914127"/>
                <a:gd name="connsiteX8" fmla="*/ 176837 w 4052792"/>
                <a:gd name="connsiteY8" fmla="*/ 383234 h 1914127"/>
                <a:gd name="connsiteX0" fmla="*/ 176837 w 4052792"/>
                <a:gd name="connsiteY0" fmla="*/ 383234 h 1914127"/>
                <a:gd name="connsiteX1" fmla="*/ 230917 w 4052792"/>
                <a:gd name="connsiteY1" fmla="*/ 1701200 h 1914127"/>
                <a:gd name="connsiteX2" fmla="*/ 1502314 w 4052792"/>
                <a:gd name="connsiteY2" fmla="*/ 1660797 h 1914127"/>
                <a:gd name="connsiteX3" fmla="*/ 1643086 w 4052792"/>
                <a:gd name="connsiteY3" fmla="*/ 957404 h 1914127"/>
                <a:gd name="connsiteX4" fmla="*/ 2849943 w 4052792"/>
                <a:gd name="connsiteY4" fmla="*/ 821595 h 1914127"/>
                <a:gd name="connsiteX5" fmla="*/ 4052792 w 4052792"/>
                <a:gd name="connsiteY5" fmla="*/ 707095 h 1914127"/>
                <a:gd name="connsiteX6" fmla="*/ 3221839 w 4052792"/>
                <a:gd name="connsiteY6" fmla="*/ 103748 h 1914127"/>
                <a:gd name="connsiteX7" fmla="*/ 2095445 w 4052792"/>
                <a:gd name="connsiteY7" fmla="*/ 457846 h 1914127"/>
                <a:gd name="connsiteX8" fmla="*/ 176837 w 4052792"/>
                <a:gd name="connsiteY8" fmla="*/ 383234 h 1914127"/>
                <a:gd name="connsiteX0" fmla="*/ 176837 w 4052792"/>
                <a:gd name="connsiteY0" fmla="*/ 383234 h 1914127"/>
                <a:gd name="connsiteX1" fmla="*/ 230917 w 4052792"/>
                <a:gd name="connsiteY1" fmla="*/ 1701200 h 1914127"/>
                <a:gd name="connsiteX2" fmla="*/ 1502314 w 4052792"/>
                <a:gd name="connsiteY2" fmla="*/ 1660797 h 1914127"/>
                <a:gd name="connsiteX3" fmla="*/ 1643086 w 4052792"/>
                <a:gd name="connsiteY3" fmla="*/ 957404 h 1914127"/>
                <a:gd name="connsiteX4" fmla="*/ 2849943 w 4052792"/>
                <a:gd name="connsiteY4" fmla="*/ 821595 h 1914127"/>
                <a:gd name="connsiteX5" fmla="*/ 4052792 w 4052792"/>
                <a:gd name="connsiteY5" fmla="*/ 707095 h 1914127"/>
                <a:gd name="connsiteX6" fmla="*/ 3221839 w 4052792"/>
                <a:gd name="connsiteY6" fmla="*/ 103748 h 1914127"/>
                <a:gd name="connsiteX7" fmla="*/ 2095445 w 4052792"/>
                <a:gd name="connsiteY7" fmla="*/ 457846 h 1914127"/>
                <a:gd name="connsiteX8" fmla="*/ 176837 w 4052792"/>
                <a:gd name="connsiteY8" fmla="*/ 383234 h 1914127"/>
                <a:gd name="connsiteX0" fmla="*/ 176837 w 4052792"/>
                <a:gd name="connsiteY0" fmla="*/ 383234 h 1914127"/>
                <a:gd name="connsiteX1" fmla="*/ 230917 w 4052792"/>
                <a:gd name="connsiteY1" fmla="*/ 1701200 h 1914127"/>
                <a:gd name="connsiteX2" fmla="*/ 1502314 w 4052792"/>
                <a:gd name="connsiteY2" fmla="*/ 1660797 h 1914127"/>
                <a:gd name="connsiteX3" fmla="*/ 1643086 w 4052792"/>
                <a:gd name="connsiteY3" fmla="*/ 957404 h 1914127"/>
                <a:gd name="connsiteX4" fmla="*/ 2849943 w 4052792"/>
                <a:gd name="connsiteY4" fmla="*/ 821595 h 1914127"/>
                <a:gd name="connsiteX5" fmla="*/ 4052792 w 4052792"/>
                <a:gd name="connsiteY5" fmla="*/ 707095 h 1914127"/>
                <a:gd name="connsiteX6" fmla="*/ 3221839 w 4052792"/>
                <a:gd name="connsiteY6" fmla="*/ 103748 h 1914127"/>
                <a:gd name="connsiteX7" fmla="*/ 2095445 w 4052792"/>
                <a:gd name="connsiteY7" fmla="*/ 457846 h 1914127"/>
                <a:gd name="connsiteX8" fmla="*/ 176837 w 4052792"/>
                <a:gd name="connsiteY8" fmla="*/ 383234 h 1914127"/>
                <a:gd name="connsiteX0" fmla="*/ 176837 w 4122467"/>
                <a:gd name="connsiteY0" fmla="*/ 269432 h 1800325"/>
                <a:gd name="connsiteX1" fmla="*/ 230917 w 4122467"/>
                <a:gd name="connsiteY1" fmla="*/ 1587398 h 1800325"/>
                <a:gd name="connsiteX2" fmla="*/ 1502314 w 4122467"/>
                <a:gd name="connsiteY2" fmla="*/ 1546995 h 1800325"/>
                <a:gd name="connsiteX3" fmla="*/ 1643086 w 4122467"/>
                <a:gd name="connsiteY3" fmla="*/ 843602 h 1800325"/>
                <a:gd name="connsiteX4" fmla="*/ 2849943 w 4122467"/>
                <a:gd name="connsiteY4" fmla="*/ 707793 h 1800325"/>
                <a:gd name="connsiteX5" fmla="*/ 4052792 w 4122467"/>
                <a:gd name="connsiteY5" fmla="*/ 593293 h 1800325"/>
                <a:gd name="connsiteX6" fmla="*/ 3472725 w 4122467"/>
                <a:gd name="connsiteY6" fmla="*/ 150551 h 1800325"/>
                <a:gd name="connsiteX7" fmla="*/ 2095445 w 4122467"/>
                <a:gd name="connsiteY7" fmla="*/ 344044 h 1800325"/>
                <a:gd name="connsiteX8" fmla="*/ 176837 w 4122467"/>
                <a:gd name="connsiteY8" fmla="*/ 269432 h 1800325"/>
                <a:gd name="connsiteX0" fmla="*/ 176837 w 4122467"/>
                <a:gd name="connsiteY0" fmla="*/ 269432 h 1800325"/>
                <a:gd name="connsiteX1" fmla="*/ 230917 w 4122467"/>
                <a:gd name="connsiteY1" fmla="*/ 1587398 h 1800325"/>
                <a:gd name="connsiteX2" fmla="*/ 1502314 w 4122467"/>
                <a:gd name="connsiteY2" fmla="*/ 1546995 h 1800325"/>
                <a:gd name="connsiteX3" fmla="*/ 1643087 w 4122467"/>
                <a:gd name="connsiteY3" fmla="*/ 625568 h 1800325"/>
                <a:gd name="connsiteX4" fmla="*/ 2849943 w 4122467"/>
                <a:gd name="connsiteY4" fmla="*/ 707793 h 1800325"/>
                <a:gd name="connsiteX5" fmla="*/ 4052792 w 4122467"/>
                <a:gd name="connsiteY5" fmla="*/ 593293 h 1800325"/>
                <a:gd name="connsiteX6" fmla="*/ 3472725 w 4122467"/>
                <a:gd name="connsiteY6" fmla="*/ 150551 h 1800325"/>
                <a:gd name="connsiteX7" fmla="*/ 2095445 w 4122467"/>
                <a:gd name="connsiteY7" fmla="*/ 344044 h 1800325"/>
                <a:gd name="connsiteX8" fmla="*/ 176837 w 4122467"/>
                <a:gd name="connsiteY8" fmla="*/ 269432 h 1800325"/>
                <a:gd name="connsiteX0" fmla="*/ 176837 w 4122467"/>
                <a:gd name="connsiteY0" fmla="*/ 269432 h 1800325"/>
                <a:gd name="connsiteX1" fmla="*/ 230917 w 4122467"/>
                <a:gd name="connsiteY1" fmla="*/ 1587398 h 1800325"/>
                <a:gd name="connsiteX2" fmla="*/ 1502314 w 4122467"/>
                <a:gd name="connsiteY2" fmla="*/ 1546995 h 1800325"/>
                <a:gd name="connsiteX3" fmla="*/ 1643087 w 4122467"/>
                <a:gd name="connsiteY3" fmla="*/ 625568 h 1800325"/>
                <a:gd name="connsiteX4" fmla="*/ 2849943 w 4122467"/>
                <a:gd name="connsiteY4" fmla="*/ 707793 h 1800325"/>
                <a:gd name="connsiteX5" fmla="*/ 4052792 w 4122467"/>
                <a:gd name="connsiteY5" fmla="*/ 593293 h 1800325"/>
                <a:gd name="connsiteX6" fmla="*/ 3472725 w 4122467"/>
                <a:gd name="connsiteY6" fmla="*/ 150551 h 1800325"/>
                <a:gd name="connsiteX7" fmla="*/ 2095446 w 4122467"/>
                <a:gd name="connsiteY7" fmla="*/ 190139 h 1800325"/>
                <a:gd name="connsiteX8" fmla="*/ 176837 w 4122467"/>
                <a:gd name="connsiteY8" fmla="*/ 269432 h 1800325"/>
                <a:gd name="connsiteX0" fmla="*/ 176837 w 4122467"/>
                <a:gd name="connsiteY0" fmla="*/ 269432 h 1800325"/>
                <a:gd name="connsiteX1" fmla="*/ 230917 w 4122467"/>
                <a:gd name="connsiteY1" fmla="*/ 1587398 h 1800325"/>
                <a:gd name="connsiteX2" fmla="*/ 1502314 w 4122467"/>
                <a:gd name="connsiteY2" fmla="*/ 1546995 h 1800325"/>
                <a:gd name="connsiteX3" fmla="*/ 1643087 w 4122467"/>
                <a:gd name="connsiteY3" fmla="*/ 625568 h 1800325"/>
                <a:gd name="connsiteX4" fmla="*/ 2849943 w 4122467"/>
                <a:gd name="connsiteY4" fmla="*/ 707793 h 1800325"/>
                <a:gd name="connsiteX5" fmla="*/ 4052792 w 4122467"/>
                <a:gd name="connsiteY5" fmla="*/ 593293 h 1800325"/>
                <a:gd name="connsiteX6" fmla="*/ 3472725 w 4122467"/>
                <a:gd name="connsiteY6" fmla="*/ 150551 h 1800325"/>
                <a:gd name="connsiteX7" fmla="*/ 2095446 w 4122467"/>
                <a:gd name="connsiteY7" fmla="*/ 190139 h 1800325"/>
                <a:gd name="connsiteX8" fmla="*/ 176837 w 4122467"/>
                <a:gd name="connsiteY8" fmla="*/ 269432 h 1800325"/>
                <a:gd name="connsiteX0" fmla="*/ 176837 w 4122467"/>
                <a:gd name="connsiteY0" fmla="*/ 269432 h 1800325"/>
                <a:gd name="connsiteX1" fmla="*/ 230917 w 4122467"/>
                <a:gd name="connsiteY1" fmla="*/ 1587398 h 1800325"/>
                <a:gd name="connsiteX2" fmla="*/ 1502314 w 4122467"/>
                <a:gd name="connsiteY2" fmla="*/ 1546995 h 1800325"/>
                <a:gd name="connsiteX3" fmla="*/ 1643087 w 4122467"/>
                <a:gd name="connsiteY3" fmla="*/ 625568 h 1800325"/>
                <a:gd name="connsiteX4" fmla="*/ 2849943 w 4122467"/>
                <a:gd name="connsiteY4" fmla="*/ 707793 h 1800325"/>
                <a:gd name="connsiteX5" fmla="*/ 4052792 w 4122467"/>
                <a:gd name="connsiteY5" fmla="*/ 593293 h 1800325"/>
                <a:gd name="connsiteX6" fmla="*/ 3472725 w 4122467"/>
                <a:gd name="connsiteY6" fmla="*/ 150551 h 1800325"/>
                <a:gd name="connsiteX7" fmla="*/ 2095446 w 4122467"/>
                <a:gd name="connsiteY7" fmla="*/ 190139 h 1800325"/>
                <a:gd name="connsiteX8" fmla="*/ 176837 w 4122467"/>
                <a:gd name="connsiteY8" fmla="*/ 269432 h 1800325"/>
                <a:gd name="connsiteX0" fmla="*/ 76715 w 3952669"/>
                <a:gd name="connsiteY0" fmla="*/ 153107 h 1690158"/>
                <a:gd name="connsiteX1" fmla="*/ 275934 w 3952669"/>
                <a:gd name="connsiteY1" fmla="*/ 1598065 h 1690158"/>
                <a:gd name="connsiteX2" fmla="*/ 1402192 w 3952669"/>
                <a:gd name="connsiteY2" fmla="*/ 1430670 h 1690158"/>
                <a:gd name="connsiteX3" fmla="*/ 1542965 w 3952669"/>
                <a:gd name="connsiteY3" fmla="*/ 509243 h 1690158"/>
                <a:gd name="connsiteX4" fmla="*/ 2749821 w 3952669"/>
                <a:gd name="connsiteY4" fmla="*/ 591468 h 1690158"/>
                <a:gd name="connsiteX5" fmla="*/ 3952670 w 3952669"/>
                <a:gd name="connsiteY5" fmla="*/ 476968 h 1690158"/>
                <a:gd name="connsiteX6" fmla="*/ 3372603 w 3952669"/>
                <a:gd name="connsiteY6" fmla="*/ 34226 h 1690158"/>
                <a:gd name="connsiteX7" fmla="*/ 1995324 w 3952669"/>
                <a:gd name="connsiteY7" fmla="*/ 73814 h 1690158"/>
                <a:gd name="connsiteX8" fmla="*/ 76715 w 3952669"/>
                <a:gd name="connsiteY8" fmla="*/ 153107 h 1690158"/>
                <a:gd name="connsiteX0" fmla="*/ 73994 w 3949949"/>
                <a:gd name="connsiteY0" fmla="*/ 153107 h 1690159"/>
                <a:gd name="connsiteX1" fmla="*/ 273213 w 3949949"/>
                <a:gd name="connsiteY1" fmla="*/ 1598065 h 1690159"/>
                <a:gd name="connsiteX2" fmla="*/ 1312387 w 3949949"/>
                <a:gd name="connsiteY2" fmla="*/ 1430670 h 1690159"/>
                <a:gd name="connsiteX3" fmla="*/ 1540244 w 3949949"/>
                <a:gd name="connsiteY3" fmla="*/ 509243 h 1690159"/>
                <a:gd name="connsiteX4" fmla="*/ 2747100 w 3949949"/>
                <a:gd name="connsiteY4" fmla="*/ 591468 h 1690159"/>
                <a:gd name="connsiteX5" fmla="*/ 3949949 w 3949949"/>
                <a:gd name="connsiteY5" fmla="*/ 476968 h 1690159"/>
                <a:gd name="connsiteX6" fmla="*/ 3369882 w 3949949"/>
                <a:gd name="connsiteY6" fmla="*/ 34226 h 1690159"/>
                <a:gd name="connsiteX7" fmla="*/ 1992603 w 3949949"/>
                <a:gd name="connsiteY7" fmla="*/ 73814 h 1690159"/>
                <a:gd name="connsiteX8" fmla="*/ 73994 w 3949949"/>
                <a:gd name="connsiteY8" fmla="*/ 153107 h 1690159"/>
                <a:gd name="connsiteX0" fmla="*/ 73994 w 3949949"/>
                <a:gd name="connsiteY0" fmla="*/ 153107 h 1692516"/>
                <a:gd name="connsiteX1" fmla="*/ 273213 w 3949949"/>
                <a:gd name="connsiteY1" fmla="*/ 1598065 h 1692516"/>
                <a:gd name="connsiteX2" fmla="*/ 1312387 w 3949949"/>
                <a:gd name="connsiteY2" fmla="*/ 1430670 h 1692516"/>
                <a:gd name="connsiteX3" fmla="*/ 1540244 w 3949949"/>
                <a:gd name="connsiteY3" fmla="*/ 438692 h 1692516"/>
                <a:gd name="connsiteX4" fmla="*/ 2747100 w 3949949"/>
                <a:gd name="connsiteY4" fmla="*/ 591468 h 1692516"/>
                <a:gd name="connsiteX5" fmla="*/ 3949949 w 3949949"/>
                <a:gd name="connsiteY5" fmla="*/ 476968 h 1692516"/>
                <a:gd name="connsiteX6" fmla="*/ 3369882 w 3949949"/>
                <a:gd name="connsiteY6" fmla="*/ 34226 h 1692516"/>
                <a:gd name="connsiteX7" fmla="*/ 1992603 w 3949949"/>
                <a:gd name="connsiteY7" fmla="*/ 73814 h 1692516"/>
                <a:gd name="connsiteX8" fmla="*/ 73994 w 3949949"/>
                <a:gd name="connsiteY8" fmla="*/ 153107 h 1692516"/>
                <a:gd name="connsiteX0" fmla="*/ 73994 w 3949949"/>
                <a:gd name="connsiteY0" fmla="*/ 153107 h 1690624"/>
                <a:gd name="connsiteX1" fmla="*/ 273213 w 3949949"/>
                <a:gd name="connsiteY1" fmla="*/ 1598065 h 1690624"/>
                <a:gd name="connsiteX2" fmla="*/ 1312387 w 3949949"/>
                <a:gd name="connsiteY2" fmla="*/ 1430670 h 1690624"/>
                <a:gd name="connsiteX3" fmla="*/ 1540244 w 3949949"/>
                <a:gd name="connsiteY3" fmla="*/ 495133 h 1690624"/>
                <a:gd name="connsiteX4" fmla="*/ 2747100 w 3949949"/>
                <a:gd name="connsiteY4" fmla="*/ 591468 h 1690624"/>
                <a:gd name="connsiteX5" fmla="*/ 3949949 w 3949949"/>
                <a:gd name="connsiteY5" fmla="*/ 476968 h 1690624"/>
                <a:gd name="connsiteX6" fmla="*/ 3369882 w 3949949"/>
                <a:gd name="connsiteY6" fmla="*/ 34226 h 1690624"/>
                <a:gd name="connsiteX7" fmla="*/ 1992603 w 3949949"/>
                <a:gd name="connsiteY7" fmla="*/ 73814 h 1690624"/>
                <a:gd name="connsiteX8" fmla="*/ 73994 w 3949949"/>
                <a:gd name="connsiteY8" fmla="*/ 153107 h 1690624"/>
                <a:gd name="connsiteX0" fmla="*/ 73994 w 3949949"/>
                <a:gd name="connsiteY0" fmla="*/ 153107 h 1689698"/>
                <a:gd name="connsiteX1" fmla="*/ 273213 w 3949949"/>
                <a:gd name="connsiteY1" fmla="*/ 1598065 h 1689698"/>
                <a:gd name="connsiteX2" fmla="*/ 1312387 w 3949949"/>
                <a:gd name="connsiteY2" fmla="*/ 1430670 h 1689698"/>
                <a:gd name="connsiteX3" fmla="*/ 1583786 w 3949949"/>
                <a:gd name="connsiteY3" fmla="*/ 523353 h 1689698"/>
                <a:gd name="connsiteX4" fmla="*/ 2747100 w 3949949"/>
                <a:gd name="connsiteY4" fmla="*/ 591468 h 1689698"/>
                <a:gd name="connsiteX5" fmla="*/ 3949949 w 3949949"/>
                <a:gd name="connsiteY5" fmla="*/ 476968 h 1689698"/>
                <a:gd name="connsiteX6" fmla="*/ 3369882 w 3949949"/>
                <a:gd name="connsiteY6" fmla="*/ 34226 h 1689698"/>
                <a:gd name="connsiteX7" fmla="*/ 1992603 w 3949949"/>
                <a:gd name="connsiteY7" fmla="*/ 73814 h 1689698"/>
                <a:gd name="connsiteX8" fmla="*/ 73994 w 3949949"/>
                <a:gd name="connsiteY8" fmla="*/ 153107 h 1689698"/>
                <a:gd name="connsiteX0" fmla="*/ 73994 w 3949949"/>
                <a:gd name="connsiteY0" fmla="*/ 153107 h 1689698"/>
                <a:gd name="connsiteX1" fmla="*/ 273213 w 3949949"/>
                <a:gd name="connsiteY1" fmla="*/ 1598065 h 1689698"/>
                <a:gd name="connsiteX2" fmla="*/ 1312387 w 3949949"/>
                <a:gd name="connsiteY2" fmla="*/ 1430670 h 1689698"/>
                <a:gd name="connsiteX3" fmla="*/ 1583786 w 3949949"/>
                <a:gd name="connsiteY3" fmla="*/ 523353 h 1689698"/>
                <a:gd name="connsiteX4" fmla="*/ 2761614 w 3949949"/>
                <a:gd name="connsiteY4" fmla="*/ 605578 h 1689698"/>
                <a:gd name="connsiteX5" fmla="*/ 3949949 w 3949949"/>
                <a:gd name="connsiteY5" fmla="*/ 476968 h 1689698"/>
                <a:gd name="connsiteX6" fmla="*/ 3369882 w 3949949"/>
                <a:gd name="connsiteY6" fmla="*/ 34226 h 1689698"/>
                <a:gd name="connsiteX7" fmla="*/ 1992603 w 3949949"/>
                <a:gd name="connsiteY7" fmla="*/ 73814 h 1689698"/>
                <a:gd name="connsiteX8" fmla="*/ 73994 w 3949949"/>
                <a:gd name="connsiteY8" fmla="*/ 153107 h 1689698"/>
                <a:gd name="connsiteX0" fmla="*/ 73994 w 4095087"/>
                <a:gd name="connsiteY0" fmla="*/ 153107 h 1689698"/>
                <a:gd name="connsiteX1" fmla="*/ 273213 w 4095087"/>
                <a:gd name="connsiteY1" fmla="*/ 1598065 h 1689698"/>
                <a:gd name="connsiteX2" fmla="*/ 1312387 w 4095087"/>
                <a:gd name="connsiteY2" fmla="*/ 1430670 h 1689698"/>
                <a:gd name="connsiteX3" fmla="*/ 1583786 w 4095087"/>
                <a:gd name="connsiteY3" fmla="*/ 523353 h 1689698"/>
                <a:gd name="connsiteX4" fmla="*/ 2761614 w 4095087"/>
                <a:gd name="connsiteY4" fmla="*/ 605578 h 1689698"/>
                <a:gd name="connsiteX5" fmla="*/ 4095087 w 4095087"/>
                <a:gd name="connsiteY5" fmla="*/ 420526 h 1689698"/>
                <a:gd name="connsiteX6" fmla="*/ 3369882 w 4095087"/>
                <a:gd name="connsiteY6" fmla="*/ 34226 h 1689698"/>
                <a:gd name="connsiteX7" fmla="*/ 1992603 w 4095087"/>
                <a:gd name="connsiteY7" fmla="*/ 73814 h 1689698"/>
                <a:gd name="connsiteX8" fmla="*/ 73994 w 4095087"/>
                <a:gd name="connsiteY8" fmla="*/ 153107 h 1689698"/>
                <a:gd name="connsiteX0" fmla="*/ 73994 w 4095087"/>
                <a:gd name="connsiteY0" fmla="*/ 254887 h 1791478"/>
                <a:gd name="connsiteX1" fmla="*/ 273213 w 4095087"/>
                <a:gd name="connsiteY1" fmla="*/ 1699845 h 1791478"/>
                <a:gd name="connsiteX2" fmla="*/ 1312387 w 4095087"/>
                <a:gd name="connsiteY2" fmla="*/ 1532450 h 1791478"/>
                <a:gd name="connsiteX3" fmla="*/ 1583786 w 4095087"/>
                <a:gd name="connsiteY3" fmla="*/ 625133 h 1791478"/>
                <a:gd name="connsiteX4" fmla="*/ 2761614 w 4095087"/>
                <a:gd name="connsiteY4" fmla="*/ 707358 h 1791478"/>
                <a:gd name="connsiteX5" fmla="*/ 4095087 w 4095087"/>
                <a:gd name="connsiteY5" fmla="*/ 522306 h 1791478"/>
                <a:gd name="connsiteX6" fmla="*/ 3442452 w 4095087"/>
                <a:gd name="connsiteY6" fmla="*/ 23124 h 1791478"/>
                <a:gd name="connsiteX7" fmla="*/ 1992603 w 4095087"/>
                <a:gd name="connsiteY7" fmla="*/ 175594 h 1791478"/>
                <a:gd name="connsiteX8" fmla="*/ 73994 w 4095087"/>
                <a:gd name="connsiteY8" fmla="*/ 254887 h 1791478"/>
                <a:gd name="connsiteX0" fmla="*/ 73994 w 4095087"/>
                <a:gd name="connsiteY0" fmla="*/ 333277 h 1869868"/>
                <a:gd name="connsiteX1" fmla="*/ 273213 w 4095087"/>
                <a:gd name="connsiteY1" fmla="*/ 1778235 h 1869868"/>
                <a:gd name="connsiteX2" fmla="*/ 1312387 w 4095087"/>
                <a:gd name="connsiteY2" fmla="*/ 1610840 h 1869868"/>
                <a:gd name="connsiteX3" fmla="*/ 1583786 w 4095087"/>
                <a:gd name="connsiteY3" fmla="*/ 703523 h 1869868"/>
                <a:gd name="connsiteX4" fmla="*/ 2761614 w 4095087"/>
                <a:gd name="connsiteY4" fmla="*/ 785748 h 1869868"/>
                <a:gd name="connsiteX5" fmla="*/ 4095087 w 4095087"/>
                <a:gd name="connsiteY5" fmla="*/ 600696 h 1869868"/>
                <a:gd name="connsiteX6" fmla="*/ 3442452 w 4095087"/>
                <a:gd name="connsiteY6" fmla="*/ 101514 h 1869868"/>
                <a:gd name="connsiteX7" fmla="*/ 1992603 w 4095087"/>
                <a:gd name="connsiteY7" fmla="*/ 0 h 1869868"/>
                <a:gd name="connsiteX8" fmla="*/ 73994 w 4095087"/>
                <a:gd name="connsiteY8" fmla="*/ 333277 h 1869868"/>
                <a:gd name="connsiteX0" fmla="*/ 73994 w 4095087"/>
                <a:gd name="connsiteY0" fmla="*/ 333277 h 1869868"/>
                <a:gd name="connsiteX1" fmla="*/ 273213 w 4095087"/>
                <a:gd name="connsiteY1" fmla="*/ 1778235 h 1869868"/>
                <a:gd name="connsiteX2" fmla="*/ 1312387 w 4095087"/>
                <a:gd name="connsiteY2" fmla="*/ 1610840 h 1869868"/>
                <a:gd name="connsiteX3" fmla="*/ 1583786 w 4095087"/>
                <a:gd name="connsiteY3" fmla="*/ 703523 h 1869868"/>
                <a:gd name="connsiteX4" fmla="*/ 2761614 w 4095087"/>
                <a:gd name="connsiteY4" fmla="*/ 785748 h 1869868"/>
                <a:gd name="connsiteX5" fmla="*/ 4095087 w 4095087"/>
                <a:gd name="connsiteY5" fmla="*/ 600696 h 1869868"/>
                <a:gd name="connsiteX6" fmla="*/ 3529536 w 4095087"/>
                <a:gd name="connsiteY6" fmla="*/ 73293 h 1869868"/>
                <a:gd name="connsiteX7" fmla="*/ 1992603 w 4095087"/>
                <a:gd name="connsiteY7" fmla="*/ 0 h 1869868"/>
                <a:gd name="connsiteX8" fmla="*/ 73994 w 4095087"/>
                <a:gd name="connsiteY8" fmla="*/ 333277 h 1869868"/>
                <a:gd name="connsiteX0" fmla="*/ 73994 w 4095087"/>
                <a:gd name="connsiteY0" fmla="*/ 417939 h 1954530"/>
                <a:gd name="connsiteX1" fmla="*/ 273213 w 4095087"/>
                <a:gd name="connsiteY1" fmla="*/ 1862897 h 1954530"/>
                <a:gd name="connsiteX2" fmla="*/ 1312387 w 4095087"/>
                <a:gd name="connsiteY2" fmla="*/ 1695502 h 1954530"/>
                <a:gd name="connsiteX3" fmla="*/ 1583786 w 4095087"/>
                <a:gd name="connsiteY3" fmla="*/ 788185 h 1954530"/>
                <a:gd name="connsiteX4" fmla="*/ 2761614 w 4095087"/>
                <a:gd name="connsiteY4" fmla="*/ 870410 h 1954530"/>
                <a:gd name="connsiteX5" fmla="*/ 4095087 w 4095087"/>
                <a:gd name="connsiteY5" fmla="*/ 685358 h 1954530"/>
                <a:gd name="connsiteX6" fmla="*/ 3529536 w 4095087"/>
                <a:gd name="connsiteY6" fmla="*/ 157955 h 1954530"/>
                <a:gd name="connsiteX7" fmla="*/ 1992603 w 4095087"/>
                <a:gd name="connsiteY7" fmla="*/ 0 h 1954530"/>
                <a:gd name="connsiteX8" fmla="*/ 73994 w 4095087"/>
                <a:gd name="connsiteY8" fmla="*/ 417939 h 1954530"/>
                <a:gd name="connsiteX0" fmla="*/ 73994 w 4293202"/>
                <a:gd name="connsiteY0" fmla="*/ 417939 h 1954530"/>
                <a:gd name="connsiteX1" fmla="*/ 273213 w 4293202"/>
                <a:gd name="connsiteY1" fmla="*/ 1862897 h 1954530"/>
                <a:gd name="connsiteX2" fmla="*/ 1312387 w 4293202"/>
                <a:gd name="connsiteY2" fmla="*/ 1695502 h 1954530"/>
                <a:gd name="connsiteX3" fmla="*/ 1583786 w 4293202"/>
                <a:gd name="connsiteY3" fmla="*/ 788185 h 1954530"/>
                <a:gd name="connsiteX4" fmla="*/ 2761614 w 4293202"/>
                <a:gd name="connsiteY4" fmla="*/ 870410 h 1954530"/>
                <a:gd name="connsiteX5" fmla="*/ 4293202 w 4293202"/>
                <a:gd name="connsiteY5" fmla="*/ 692766 h 1954530"/>
                <a:gd name="connsiteX6" fmla="*/ 3529536 w 4293202"/>
                <a:gd name="connsiteY6" fmla="*/ 157955 h 1954530"/>
                <a:gd name="connsiteX7" fmla="*/ 1992603 w 4293202"/>
                <a:gd name="connsiteY7" fmla="*/ 0 h 1954530"/>
                <a:gd name="connsiteX8" fmla="*/ 73994 w 4293202"/>
                <a:gd name="connsiteY8" fmla="*/ 417939 h 1954530"/>
                <a:gd name="connsiteX0" fmla="*/ 73994 w 4293202"/>
                <a:gd name="connsiteY0" fmla="*/ 417939 h 1954530"/>
                <a:gd name="connsiteX1" fmla="*/ 273213 w 4293202"/>
                <a:gd name="connsiteY1" fmla="*/ 1862897 h 1954530"/>
                <a:gd name="connsiteX2" fmla="*/ 1312387 w 4293202"/>
                <a:gd name="connsiteY2" fmla="*/ 1695502 h 1954530"/>
                <a:gd name="connsiteX3" fmla="*/ 1583786 w 4293202"/>
                <a:gd name="connsiteY3" fmla="*/ 788185 h 1954530"/>
                <a:gd name="connsiteX4" fmla="*/ 2761614 w 4293202"/>
                <a:gd name="connsiteY4" fmla="*/ 870410 h 1954530"/>
                <a:gd name="connsiteX5" fmla="*/ 4293202 w 4293202"/>
                <a:gd name="connsiteY5" fmla="*/ 692766 h 1954530"/>
                <a:gd name="connsiteX6" fmla="*/ 3674312 w 4293202"/>
                <a:gd name="connsiteY6" fmla="*/ 120916 h 1954530"/>
                <a:gd name="connsiteX7" fmla="*/ 1992603 w 4293202"/>
                <a:gd name="connsiteY7" fmla="*/ 0 h 1954530"/>
                <a:gd name="connsiteX8" fmla="*/ 73994 w 4293202"/>
                <a:gd name="connsiteY8" fmla="*/ 417939 h 1954530"/>
                <a:gd name="connsiteX0" fmla="*/ 73994 w 4293202"/>
                <a:gd name="connsiteY0" fmla="*/ 417939 h 1954530"/>
                <a:gd name="connsiteX1" fmla="*/ 273213 w 4293202"/>
                <a:gd name="connsiteY1" fmla="*/ 1862897 h 1954530"/>
                <a:gd name="connsiteX2" fmla="*/ 1312387 w 4293202"/>
                <a:gd name="connsiteY2" fmla="*/ 1695502 h 1954530"/>
                <a:gd name="connsiteX3" fmla="*/ 1583786 w 4293202"/>
                <a:gd name="connsiteY3" fmla="*/ 788185 h 1954530"/>
                <a:gd name="connsiteX4" fmla="*/ 2761614 w 4293202"/>
                <a:gd name="connsiteY4" fmla="*/ 870410 h 1954530"/>
                <a:gd name="connsiteX5" fmla="*/ 4293202 w 4293202"/>
                <a:gd name="connsiteY5" fmla="*/ 692766 h 1954530"/>
                <a:gd name="connsiteX6" fmla="*/ 3674312 w 4293202"/>
                <a:gd name="connsiteY6" fmla="*/ 120916 h 1954530"/>
                <a:gd name="connsiteX7" fmla="*/ 1992603 w 4293202"/>
                <a:gd name="connsiteY7" fmla="*/ 0 h 1954530"/>
                <a:gd name="connsiteX8" fmla="*/ 73994 w 4293202"/>
                <a:gd name="connsiteY8" fmla="*/ 417939 h 1954530"/>
                <a:gd name="connsiteX0" fmla="*/ 73994 w 4293202"/>
                <a:gd name="connsiteY0" fmla="*/ 417939 h 1954530"/>
                <a:gd name="connsiteX1" fmla="*/ 273213 w 4293202"/>
                <a:gd name="connsiteY1" fmla="*/ 1862897 h 1954530"/>
                <a:gd name="connsiteX2" fmla="*/ 1312387 w 4293202"/>
                <a:gd name="connsiteY2" fmla="*/ 1695502 h 1954530"/>
                <a:gd name="connsiteX3" fmla="*/ 1583786 w 4293202"/>
                <a:gd name="connsiteY3" fmla="*/ 788185 h 1954530"/>
                <a:gd name="connsiteX4" fmla="*/ 2761614 w 4293202"/>
                <a:gd name="connsiteY4" fmla="*/ 870410 h 1954530"/>
                <a:gd name="connsiteX5" fmla="*/ 4293202 w 4293202"/>
                <a:gd name="connsiteY5" fmla="*/ 692766 h 1954530"/>
                <a:gd name="connsiteX6" fmla="*/ 3674312 w 4293202"/>
                <a:gd name="connsiteY6" fmla="*/ 120916 h 1954530"/>
                <a:gd name="connsiteX7" fmla="*/ 1992603 w 4293202"/>
                <a:gd name="connsiteY7" fmla="*/ 0 h 1954530"/>
                <a:gd name="connsiteX8" fmla="*/ 73994 w 4293202"/>
                <a:gd name="connsiteY8" fmla="*/ 417939 h 1954530"/>
                <a:gd name="connsiteX0" fmla="*/ 73994 w 4229947"/>
                <a:gd name="connsiteY0" fmla="*/ 417939 h 1954530"/>
                <a:gd name="connsiteX1" fmla="*/ 273213 w 4229947"/>
                <a:gd name="connsiteY1" fmla="*/ 1862897 h 1954530"/>
                <a:gd name="connsiteX2" fmla="*/ 1312387 w 4229947"/>
                <a:gd name="connsiteY2" fmla="*/ 1695502 h 1954530"/>
                <a:gd name="connsiteX3" fmla="*/ 1583786 w 4229947"/>
                <a:gd name="connsiteY3" fmla="*/ 788185 h 1954530"/>
                <a:gd name="connsiteX4" fmla="*/ 2761614 w 4229947"/>
                <a:gd name="connsiteY4" fmla="*/ 870410 h 1954530"/>
                <a:gd name="connsiteX5" fmla="*/ 4229704 w 4229947"/>
                <a:gd name="connsiteY5" fmla="*/ 668073 h 1954530"/>
                <a:gd name="connsiteX6" fmla="*/ 3674312 w 4229947"/>
                <a:gd name="connsiteY6" fmla="*/ 120916 h 1954530"/>
                <a:gd name="connsiteX7" fmla="*/ 1992603 w 4229947"/>
                <a:gd name="connsiteY7" fmla="*/ 0 h 1954530"/>
                <a:gd name="connsiteX8" fmla="*/ 73994 w 4229947"/>
                <a:gd name="connsiteY8" fmla="*/ 417939 h 1954530"/>
                <a:gd name="connsiteX0" fmla="*/ 73994 w 4229704"/>
                <a:gd name="connsiteY0" fmla="*/ 417939 h 1954530"/>
                <a:gd name="connsiteX1" fmla="*/ 273213 w 4229704"/>
                <a:gd name="connsiteY1" fmla="*/ 1862897 h 1954530"/>
                <a:gd name="connsiteX2" fmla="*/ 1312387 w 4229704"/>
                <a:gd name="connsiteY2" fmla="*/ 1695502 h 1954530"/>
                <a:gd name="connsiteX3" fmla="*/ 1583786 w 4229704"/>
                <a:gd name="connsiteY3" fmla="*/ 788185 h 1954530"/>
                <a:gd name="connsiteX4" fmla="*/ 2761614 w 4229704"/>
                <a:gd name="connsiteY4" fmla="*/ 870410 h 1954530"/>
                <a:gd name="connsiteX5" fmla="*/ 4229704 w 4229704"/>
                <a:gd name="connsiteY5" fmla="*/ 668073 h 1954530"/>
                <a:gd name="connsiteX6" fmla="*/ 3674312 w 4229704"/>
                <a:gd name="connsiteY6" fmla="*/ 120916 h 1954530"/>
                <a:gd name="connsiteX7" fmla="*/ 1992603 w 4229704"/>
                <a:gd name="connsiteY7" fmla="*/ 0 h 1954530"/>
                <a:gd name="connsiteX8" fmla="*/ 73994 w 4229704"/>
                <a:gd name="connsiteY8" fmla="*/ 417939 h 1954530"/>
                <a:gd name="connsiteX0" fmla="*/ 73994 w 4229947"/>
                <a:gd name="connsiteY0" fmla="*/ 417939 h 1954530"/>
                <a:gd name="connsiteX1" fmla="*/ 273213 w 4229947"/>
                <a:gd name="connsiteY1" fmla="*/ 1862897 h 1954530"/>
                <a:gd name="connsiteX2" fmla="*/ 1312387 w 4229947"/>
                <a:gd name="connsiteY2" fmla="*/ 1695502 h 1954530"/>
                <a:gd name="connsiteX3" fmla="*/ 1583786 w 4229947"/>
                <a:gd name="connsiteY3" fmla="*/ 788185 h 1954530"/>
                <a:gd name="connsiteX4" fmla="*/ 2761614 w 4229947"/>
                <a:gd name="connsiteY4" fmla="*/ 870410 h 1954530"/>
                <a:gd name="connsiteX5" fmla="*/ 4229704 w 4229947"/>
                <a:gd name="connsiteY5" fmla="*/ 668073 h 1954530"/>
                <a:gd name="connsiteX6" fmla="*/ 3674312 w 4229947"/>
                <a:gd name="connsiteY6" fmla="*/ 120916 h 1954530"/>
                <a:gd name="connsiteX7" fmla="*/ 1992603 w 4229947"/>
                <a:gd name="connsiteY7" fmla="*/ 0 h 1954530"/>
                <a:gd name="connsiteX8" fmla="*/ 73994 w 4229947"/>
                <a:gd name="connsiteY8" fmla="*/ 417939 h 1954530"/>
                <a:gd name="connsiteX0" fmla="*/ 73994 w 4256361"/>
                <a:gd name="connsiteY0" fmla="*/ 417939 h 1954530"/>
                <a:gd name="connsiteX1" fmla="*/ 273213 w 4256361"/>
                <a:gd name="connsiteY1" fmla="*/ 1862897 h 1954530"/>
                <a:gd name="connsiteX2" fmla="*/ 1312387 w 4256361"/>
                <a:gd name="connsiteY2" fmla="*/ 1695502 h 1954530"/>
                <a:gd name="connsiteX3" fmla="*/ 1583786 w 4256361"/>
                <a:gd name="connsiteY3" fmla="*/ 788185 h 1954530"/>
                <a:gd name="connsiteX4" fmla="*/ 2761614 w 4256361"/>
                <a:gd name="connsiteY4" fmla="*/ 870410 h 1954530"/>
                <a:gd name="connsiteX5" fmla="*/ 4229704 w 4256361"/>
                <a:gd name="connsiteY5" fmla="*/ 668073 h 1954530"/>
                <a:gd name="connsiteX6" fmla="*/ 3674312 w 4256361"/>
                <a:gd name="connsiteY6" fmla="*/ 120916 h 1954530"/>
                <a:gd name="connsiteX7" fmla="*/ 1992603 w 4256361"/>
                <a:gd name="connsiteY7" fmla="*/ 0 h 1954530"/>
                <a:gd name="connsiteX8" fmla="*/ 73994 w 4256361"/>
                <a:gd name="connsiteY8" fmla="*/ 417939 h 1954530"/>
                <a:gd name="connsiteX0" fmla="*/ 73994 w 4256361"/>
                <a:gd name="connsiteY0" fmla="*/ 417939 h 1954530"/>
                <a:gd name="connsiteX1" fmla="*/ 273213 w 4256361"/>
                <a:gd name="connsiteY1" fmla="*/ 1862897 h 1954530"/>
                <a:gd name="connsiteX2" fmla="*/ 1312387 w 4256361"/>
                <a:gd name="connsiteY2" fmla="*/ 1695502 h 1954530"/>
                <a:gd name="connsiteX3" fmla="*/ 1583786 w 4256361"/>
                <a:gd name="connsiteY3" fmla="*/ 788185 h 1954530"/>
                <a:gd name="connsiteX4" fmla="*/ 2761614 w 4256361"/>
                <a:gd name="connsiteY4" fmla="*/ 870410 h 1954530"/>
                <a:gd name="connsiteX5" fmla="*/ 4229704 w 4256361"/>
                <a:gd name="connsiteY5" fmla="*/ 668073 h 1954530"/>
                <a:gd name="connsiteX6" fmla="*/ 3674312 w 4256361"/>
                <a:gd name="connsiteY6" fmla="*/ 120916 h 1954530"/>
                <a:gd name="connsiteX7" fmla="*/ 1992603 w 4256361"/>
                <a:gd name="connsiteY7" fmla="*/ 0 h 1954530"/>
                <a:gd name="connsiteX8" fmla="*/ 73994 w 4256361"/>
                <a:gd name="connsiteY8" fmla="*/ 417939 h 1954530"/>
                <a:gd name="connsiteX0" fmla="*/ 73994 w 4256361"/>
                <a:gd name="connsiteY0" fmla="*/ 417941 h 1954532"/>
                <a:gd name="connsiteX1" fmla="*/ 273213 w 4256361"/>
                <a:gd name="connsiteY1" fmla="*/ 1862899 h 1954532"/>
                <a:gd name="connsiteX2" fmla="*/ 1312387 w 4256361"/>
                <a:gd name="connsiteY2" fmla="*/ 1695504 h 1954532"/>
                <a:gd name="connsiteX3" fmla="*/ 1583786 w 4256361"/>
                <a:gd name="connsiteY3" fmla="*/ 788187 h 1954532"/>
                <a:gd name="connsiteX4" fmla="*/ 2761614 w 4256361"/>
                <a:gd name="connsiteY4" fmla="*/ 870412 h 1954532"/>
                <a:gd name="connsiteX5" fmla="*/ 4229704 w 4256361"/>
                <a:gd name="connsiteY5" fmla="*/ 668075 h 1954532"/>
                <a:gd name="connsiteX6" fmla="*/ 3674312 w 4256361"/>
                <a:gd name="connsiteY6" fmla="*/ 120918 h 1954532"/>
                <a:gd name="connsiteX7" fmla="*/ 1992603 w 4256361"/>
                <a:gd name="connsiteY7" fmla="*/ 2 h 1954532"/>
                <a:gd name="connsiteX8" fmla="*/ 73994 w 4256361"/>
                <a:gd name="connsiteY8" fmla="*/ 417941 h 1954532"/>
                <a:gd name="connsiteX0" fmla="*/ 73994 w 4256361"/>
                <a:gd name="connsiteY0" fmla="*/ 420737 h 1957328"/>
                <a:gd name="connsiteX1" fmla="*/ 273213 w 4256361"/>
                <a:gd name="connsiteY1" fmla="*/ 1865695 h 1957328"/>
                <a:gd name="connsiteX2" fmla="*/ 1312387 w 4256361"/>
                <a:gd name="connsiteY2" fmla="*/ 1698300 h 1957328"/>
                <a:gd name="connsiteX3" fmla="*/ 1583786 w 4256361"/>
                <a:gd name="connsiteY3" fmla="*/ 790983 h 1957328"/>
                <a:gd name="connsiteX4" fmla="*/ 2761614 w 4256361"/>
                <a:gd name="connsiteY4" fmla="*/ 873208 h 1957328"/>
                <a:gd name="connsiteX5" fmla="*/ 4229704 w 4256361"/>
                <a:gd name="connsiteY5" fmla="*/ 670871 h 1957328"/>
                <a:gd name="connsiteX6" fmla="*/ 3674312 w 4256361"/>
                <a:gd name="connsiteY6" fmla="*/ 123714 h 1957328"/>
                <a:gd name="connsiteX7" fmla="*/ 1992603 w 4256361"/>
                <a:gd name="connsiteY7" fmla="*/ 2798 h 1957328"/>
                <a:gd name="connsiteX8" fmla="*/ 73994 w 4256361"/>
                <a:gd name="connsiteY8" fmla="*/ 420737 h 1957328"/>
                <a:gd name="connsiteX0" fmla="*/ 73994 w 4256361"/>
                <a:gd name="connsiteY0" fmla="*/ 378936 h 1915527"/>
                <a:gd name="connsiteX1" fmla="*/ 273213 w 4256361"/>
                <a:gd name="connsiteY1" fmla="*/ 1823894 h 1915527"/>
                <a:gd name="connsiteX2" fmla="*/ 1312387 w 4256361"/>
                <a:gd name="connsiteY2" fmla="*/ 1656499 h 1915527"/>
                <a:gd name="connsiteX3" fmla="*/ 1583786 w 4256361"/>
                <a:gd name="connsiteY3" fmla="*/ 749182 h 1915527"/>
                <a:gd name="connsiteX4" fmla="*/ 2761614 w 4256361"/>
                <a:gd name="connsiteY4" fmla="*/ 831407 h 1915527"/>
                <a:gd name="connsiteX5" fmla="*/ 4229704 w 4256361"/>
                <a:gd name="connsiteY5" fmla="*/ 629070 h 1915527"/>
                <a:gd name="connsiteX6" fmla="*/ 3674312 w 4256361"/>
                <a:gd name="connsiteY6" fmla="*/ 81913 h 1915527"/>
                <a:gd name="connsiteX7" fmla="*/ 2043402 w 4256361"/>
                <a:gd name="connsiteY7" fmla="*/ 10383 h 1915527"/>
                <a:gd name="connsiteX8" fmla="*/ 73994 w 4256361"/>
                <a:gd name="connsiteY8" fmla="*/ 378936 h 1915527"/>
                <a:gd name="connsiteX0" fmla="*/ 73994 w 4256361"/>
                <a:gd name="connsiteY0" fmla="*/ 378936 h 1915527"/>
                <a:gd name="connsiteX1" fmla="*/ 273213 w 4256361"/>
                <a:gd name="connsiteY1" fmla="*/ 1823894 h 1915527"/>
                <a:gd name="connsiteX2" fmla="*/ 1312387 w 4256361"/>
                <a:gd name="connsiteY2" fmla="*/ 1656499 h 1915527"/>
                <a:gd name="connsiteX3" fmla="*/ 1583786 w 4256361"/>
                <a:gd name="connsiteY3" fmla="*/ 749182 h 1915527"/>
                <a:gd name="connsiteX4" fmla="*/ 2761614 w 4256361"/>
                <a:gd name="connsiteY4" fmla="*/ 831407 h 1915527"/>
                <a:gd name="connsiteX5" fmla="*/ 4229704 w 4256361"/>
                <a:gd name="connsiteY5" fmla="*/ 629070 h 1915527"/>
                <a:gd name="connsiteX6" fmla="*/ 3674312 w 4256361"/>
                <a:gd name="connsiteY6" fmla="*/ 81913 h 1915527"/>
                <a:gd name="connsiteX7" fmla="*/ 2043402 w 4256361"/>
                <a:gd name="connsiteY7" fmla="*/ 10383 h 1915527"/>
                <a:gd name="connsiteX8" fmla="*/ 73994 w 4256361"/>
                <a:gd name="connsiteY8" fmla="*/ 378936 h 1915527"/>
                <a:gd name="connsiteX0" fmla="*/ 96365 w 4278732"/>
                <a:gd name="connsiteY0" fmla="*/ 378936 h 1915527"/>
                <a:gd name="connsiteX1" fmla="*/ 295584 w 4278732"/>
                <a:gd name="connsiteY1" fmla="*/ 1823894 h 1915527"/>
                <a:gd name="connsiteX2" fmla="*/ 1334758 w 4278732"/>
                <a:gd name="connsiteY2" fmla="*/ 1656499 h 1915527"/>
                <a:gd name="connsiteX3" fmla="*/ 1606157 w 4278732"/>
                <a:gd name="connsiteY3" fmla="*/ 749182 h 1915527"/>
                <a:gd name="connsiteX4" fmla="*/ 2783985 w 4278732"/>
                <a:gd name="connsiteY4" fmla="*/ 831407 h 1915527"/>
                <a:gd name="connsiteX5" fmla="*/ 4252075 w 4278732"/>
                <a:gd name="connsiteY5" fmla="*/ 629070 h 1915527"/>
                <a:gd name="connsiteX6" fmla="*/ 3696683 w 4278732"/>
                <a:gd name="connsiteY6" fmla="*/ 81913 h 1915527"/>
                <a:gd name="connsiteX7" fmla="*/ 2065773 w 4278732"/>
                <a:gd name="connsiteY7" fmla="*/ 10383 h 1915527"/>
                <a:gd name="connsiteX8" fmla="*/ 96365 w 4278732"/>
                <a:gd name="connsiteY8" fmla="*/ 378936 h 191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8732" h="1915527">
                  <a:moveTo>
                    <a:pt x="96365" y="378936"/>
                  </a:moveTo>
                  <a:cubicBezTo>
                    <a:pt x="-131271" y="1174958"/>
                    <a:pt x="89185" y="1610967"/>
                    <a:pt x="295584" y="1823894"/>
                  </a:cubicBezTo>
                  <a:cubicBezTo>
                    <a:pt x="501983" y="2036821"/>
                    <a:pt x="1116329" y="1835618"/>
                    <a:pt x="1334758" y="1656499"/>
                  </a:cubicBezTo>
                  <a:cubicBezTo>
                    <a:pt x="1553187" y="1477380"/>
                    <a:pt x="1364619" y="886697"/>
                    <a:pt x="1606157" y="749182"/>
                  </a:cubicBezTo>
                  <a:cubicBezTo>
                    <a:pt x="1847695" y="611667"/>
                    <a:pt x="2391155" y="688950"/>
                    <a:pt x="2783985" y="831407"/>
                  </a:cubicBezTo>
                  <a:cubicBezTo>
                    <a:pt x="3449994" y="845543"/>
                    <a:pt x="4174278" y="862918"/>
                    <a:pt x="4252075" y="629070"/>
                  </a:cubicBezTo>
                  <a:cubicBezTo>
                    <a:pt x="4304182" y="499221"/>
                    <a:pt x="4346425" y="283702"/>
                    <a:pt x="3696683" y="81913"/>
                  </a:cubicBezTo>
                  <a:cubicBezTo>
                    <a:pt x="3370458" y="-21835"/>
                    <a:pt x="2668658" y="-2486"/>
                    <a:pt x="2065773" y="10383"/>
                  </a:cubicBezTo>
                  <a:cubicBezTo>
                    <a:pt x="1632952" y="9669"/>
                    <a:pt x="407120" y="-38654"/>
                    <a:pt x="96365" y="378936"/>
                  </a:cubicBezTo>
                  <a:close/>
                </a:path>
              </a:pathLst>
            </a:custGeom>
            <a:solidFill>
              <a:srgbClr val="E7C3D0">
                <a:alpha val="50000"/>
              </a:srgbClr>
            </a:solidFill>
            <a:ln w="38100">
              <a:solidFill>
                <a:srgbClr val="E7C3D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dirty="0">
                <a:ln>
                  <a:solidFill>
                    <a:schemeClr val="accent6"/>
                  </a:solidFill>
                </a:ln>
              </a:endParaRPr>
            </a:p>
          </p:txBody>
        </p:sp>
        <p:sp>
          <p:nvSpPr>
            <p:cNvPr id="580" name="Freeform 579"/>
            <p:cNvSpPr/>
            <p:nvPr/>
          </p:nvSpPr>
          <p:spPr>
            <a:xfrm rot="21415176">
              <a:off x="10942996" y="14741738"/>
              <a:ext cx="2248395" cy="1787237"/>
            </a:xfrm>
            <a:custGeom>
              <a:avLst/>
              <a:gdLst>
                <a:gd name="connsiteX0" fmla="*/ 724395 w 2248395"/>
                <a:gd name="connsiteY0" fmla="*/ 286987 h 1787237"/>
                <a:gd name="connsiteX1" fmla="*/ 130629 w 2248395"/>
                <a:gd name="connsiteY1" fmla="*/ 1450769 h 1787237"/>
                <a:gd name="connsiteX2" fmla="*/ 1508167 w 2248395"/>
                <a:gd name="connsiteY2" fmla="*/ 1652650 h 1787237"/>
                <a:gd name="connsiteX3" fmla="*/ 2244437 w 2248395"/>
                <a:gd name="connsiteY3" fmla="*/ 1545772 h 1787237"/>
                <a:gd name="connsiteX4" fmla="*/ 1531917 w 2248395"/>
                <a:gd name="connsiteY4" fmla="*/ 203860 h 1787237"/>
                <a:gd name="connsiteX5" fmla="*/ 724395 w 2248395"/>
                <a:gd name="connsiteY5" fmla="*/ 286987 h 178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8395" h="1787237">
                  <a:moveTo>
                    <a:pt x="724395" y="286987"/>
                  </a:moveTo>
                  <a:cubicBezTo>
                    <a:pt x="490847" y="494805"/>
                    <a:pt x="0" y="1223159"/>
                    <a:pt x="130629" y="1450769"/>
                  </a:cubicBezTo>
                  <a:cubicBezTo>
                    <a:pt x="261258" y="1678380"/>
                    <a:pt x="1155866" y="1636816"/>
                    <a:pt x="1508167" y="1652650"/>
                  </a:cubicBezTo>
                  <a:cubicBezTo>
                    <a:pt x="1860468" y="1668484"/>
                    <a:pt x="2240479" y="1787237"/>
                    <a:pt x="2244437" y="1545772"/>
                  </a:cubicBezTo>
                  <a:cubicBezTo>
                    <a:pt x="2248395" y="1304307"/>
                    <a:pt x="1789216" y="407720"/>
                    <a:pt x="1531917" y="203860"/>
                  </a:cubicBezTo>
                  <a:cubicBezTo>
                    <a:pt x="1274618" y="0"/>
                    <a:pt x="957943" y="79169"/>
                    <a:pt x="724395" y="286987"/>
                  </a:cubicBezTo>
                  <a:close/>
                </a:path>
              </a:pathLst>
            </a:custGeom>
            <a:solidFill>
              <a:srgbClr val="FCF28F">
                <a:alpha val="50000"/>
              </a:srgbClr>
            </a:solidFill>
            <a:ln>
              <a:solidFill>
                <a:srgbClr val="FCF28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Freeform 10"/>
            <p:cNvSpPr/>
            <p:nvPr/>
          </p:nvSpPr>
          <p:spPr>
            <a:xfrm>
              <a:off x="11201400" y="14758819"/>
              <a:ext cx="3862585" cy="1713998"/>
            </a:xfrm>
            <a:custGeom>
              <a:avLst/>
              <a:gdLst>
                <a:gd name="connsiteX0" fmla="*/ 15635 w 2847787"/>
                <a:gd name="connsiteY0" fmla="*/ 167269 h 1661532"/>
                <a:gd name="connsiteX1" fmla="*/ 15635 w 2847787"/>
                <a:gd name="connsiteY1" fmla="*/ 167269 h 1661532"/>
                <a:gd name="connsiteX2" fmla="*/ 37937 w 2847787"/>
                <a:gd name="connsiteY2" fmla="*/ 490654 h 1661532"/>
                <a:gd name="connsiteX3" fmla="*/ 49089 w 2847787"/>
                <a:gd name="connsiteY3" fmla="*/ 602166 h 1661532"/>
                <a:gd name="connsiteX4" fmla="*/ 71391 w 2847787"/>
                <a:gd name="connsiteY4" fmla="*/ 1059366 h 1661532"/>
                <a:gd name="connsiteX5" fmla="*/ 82542 w 2847787"/>
                <a:gd name="connsiteY5" fmla="*/ 1193181 h 1661532"/>
                <a:gd name="connsiteX6" fmla="*/ 93693 w 2847787"/>
                <a:gd name="connsiteY6" fmla="*/ 1304693 h 1661532"/>
                <a:gd name="connsiteX7" fmla="*/ 104845 w 2847787"/>
                <a:gd name="connsiteY7" fmla="*/ 1505415 h 1661532"/>
                <a:gd name="connsiteX8" fmla="*/ 115996 w 2847787"/>
                <a:gd name="connsiteY8" fmla="*/ 1594625 h 1661532"/>
                <a:gd name="connsiteX9" fmla="*/ 138298 w 2847787"/>
                <a:gd name="connsiteY9" fmla="*/ 1628078 h 1661532"/>
                <a:gd name="connsiteX10" fmla="*/ 227508 w 2847787"/>
                <a:gd name="connsiteY10" fmla="*/ 1661532 h 1661532"/>
                <a:gd name="connsiteX11" fmla="*/ 695859 w 2847787"/>
                <a:gd name="connsiteY11" fmla="*/ 1639229 h 1661532"/>
                <a:gd name="connsiteX12" fmla="*/ 918884 w 2847787"/>
                <a:gd name="connsiteY12" fmla="*/ 1616927 h 1661532"/>
                <a:gd name="connsiteX13" fmla="*/ 963489 w 2847787"/>
                <a:gd name="connsiteY13" fmla="*/ 1594625 h 1661532"/>
                <a:gd name="connsiteX14" fmla="*/ 996942 w 2847787"/>
                <a:gd name="connsiteY14" fmla="*/ 1561171 h 1661532"/>
                <a:gd name="connsiteX15" fmla="*/ 1164210 w 2847787"/>
                <a:gd name="connsiteY15" fmla="*/ 1527717 h 1661532"/>
                <a:gd name="connsiteX16" fmla="*/ 1253420 w 2847787"/>
                <a:gd name="connsiteY16" fmla="*/ 1483112 h 1661532"/>
                <a:gd name="connsiteX17" fmla="*/ 1264571 w 2847787"/>
                <a:gd name="connsiteY17" fmla="*/ 1449659 h 1661532"/>
                <a:gd name="connsiteX18" fmla="*/ 1320328 w 2847787"/>
                <a:gd name="connsiteY18" fmla="*/ 1393903 h 1661532"/>
                <a:gd name="connsiteX19" fmla="*/ 1353781 w 2847787"/>
                <a:gd name="connsiteY19" fmla="*/ 1360449 h 1661532"/>
                <a:gd name="connsiteX20" fmla="*/ 1387235 w 2847787"/>
                <a:gd name="connsiteY20" fmla="*/ 1326995 h 1661532"/>
                <a:gd name="connsiteX21" fmla="*/ 1409537 w 2847787"/>
                <a:gd name="connsiteY21" fmla="*/ 1293542 h 1661532"/>
                <a:gd name="connsiteX22" fmla="*/ 1476445 w 2847787"/>
                <a:gd name="connsiteY22" fmla="*/ 1226634 h 1661532"/>
                <a:gd name="connsiteX23" fmla="*/ 1498747 w 2847787"/>
                <a:gd name="connsiteY23" fmla="*/ 1182029 h 1661532"/>
                <a:gd name="connsiteX24" fmla="*/ 1521050 w 2847787"/>
                <a:gd name="connsiteY24" fmla="*/ 1159727 h 1661532"/>
                <a:gd name="connsiteX25" fmla="*/ 1543352 w 2847787"/>
                <a:gd name="connsiteY25" fmla="*/ 1126273 h 1661532"/>
                <a:gd name="connsiteX26" fmla="*/ 1576806 w 2847787"/>
                <a:gd name="connsiteY26" fmla="*/ 1081669 h 1661532"/>
                <a:gd name="connsiteX27" fmla="*/ 1610259 w 2847787"/>
                <a:gd name="connsiteY27" fmla="*/ 1025912 h 1661532"/>
                <a:gd name="connsiteX28" fmla="*/ 1621410 w 2847787"/>
                <a:gd name="connsiteY28" fmla="*/ 992459 h 1661532"/>
                <a:gd name="connsiteX29" fmla="*/ 1654864 w 2847787"/>
                <a:gd name="connsiteY29" fmla="*/ 959005 h 1661532"/>
                <a:gd name="connsiteX30" fmla="*/ 1744074 w 2847787"/>
                <a:gd name="connsiteY30" fmla="*/ 858644 h 1661532"/>
                <a:gd name="connsiteX31" fmla="*/ 1777528 w 2847787"/>
                <a:gd name="connsiteY31" fmla="*/ 847493 h 1661532"/>
                <a:gd name="connsiteX32" fmla="*/ 1844435 w 2847787"/>
                <a:gd name="connsiteY32" fmla="*/ 791737 h 1661532"/>
                <a:gd name="connsiteX33" fmla="*/ 1877889 w 2847787"/>
                <a:gd name="connsiteY33" fmla="*/ 780586 h 1661532"/>
                <a:gd name="connsiteX34" fmla="*/ 1944796 w 2847787"/>
                <a:gd name="connsiteY34" fmla="*/ 735981 h 1661532"/>
                <a:gd name="connsiteX35" fmla="*/ 1978250 w 2847787"/>
                <a:gd name="connsiteY35" fmla="*/ 702527 h 1661532"/>
                <a:gd name="connsiteX36" fmla="*/ 2045157 w 2847787"/>
                <a:gd name="connsiteY36" fmla="*/ 657922 h 1661532"/>
                <a:gd name="connsiteX37" fmla="*/ 2100913 w 2847787"/>
                <a:gd name="connsiteY37" fmla="*/ 613317 h 1661532"/>
                <a:gd name="connsiteX38" fmla="*/ 2134367 w 2847787"/>
                <a:gd name="connsiteY38" fmla="*/ 602166 h 1661532"/>
                <a:gd name="connsiteX39" fmla="*/ 2190123 w 2847787"/>
                <a:gd name="connsiteY39" fmla="*/ 579864 h 1661532"/>
                <a:gd name="connsiteX40" fmla="*/ 2312786 w 2847787"/>
                <a:gd name="connsiteY40" fmla="*/ 557561 h 1661532"/>
                <a:gd name="connsiteX41" fmla="*/ 2390845 w 2847787"/>
                <a:gd name="connsiteY41" fmla="*/ 535259 h 1661532"/>
                <a:gd name="connsiteX42" fmla="*/ 2535810 w 2847787"/>
                <a:gd name="connsiteY42" fmla="*/ 501805 h 1661532"/>
                <a:gd name="connsiteX43" fmla="*/ 2647323 w 2847787"/>
                <a:gd name="connsiteY43" fmla="*/ 479503 h 1661532"/>
                <a:gd name="connsiteX44" fmla="*/ 2691928 w 2847787"/>
                <a:gd name="connsiteY44" fmla="*/ 446049 h 1661532"/>
                <a:gd name="connsiteX45" fmla="*/ 2736532 w 2847787"/>
                <a:gd name="connsiteY45" fmla="*/ 423747 h 1661532"/>
                <a:gd name="connsiteX46" fmla="*/ 2803440 w 2847787"/>
                <a:gd name="connsiteY46" fmla="*/ 356839 h 1661532"/>
                <a:gd name="connsiteX47" fmla="*/ 2814591 w 2847787"/>
                <a:gd name="connsiteY47" fmla="*/ 323386 h 1661532"/>
                <a:gd name="connsiteX48" fmla="*/ 2825742 w 2847787"/>
                <a:gd name="connsiteY48" fmla="*/ 200722 h 1661532"/>
                <a:gd name="connsiteX49" fmla="*/ 2781137 w 2847787"/>
                <a:gd name="connsiteY49" fmla="*/ 178420 h 1661532"/>
                <a:gd name="connsiteX50" fmla="*/ 2680776 w 2847787"/>
                <a:gd name="connsiteY50" fmla="*/ 144966 h 1661532"/>
                <a:gd name="connsiteX51" fmla="*/ 2468903 w 2847787"/>
                <a:gd name="connsiteY51" fmla="*/ 111512 h 1661532"/>
                <a:gd name="connsiteX52" fmla="*/ 2234728 w 2847787"/>
                <a:gd name="connsiteY52" fmla="*/ 78059 h 1661532"/>
                <a:gd name="connsiteX53" fmla="*/ 2034006 w 2847787"/>
                <a:gd name="connsiteY53" fmla="*/ 55756 h 1661532"/>
                <a:gd name="connsiteX54" fmla="*/ 1944796 w 2847787"/>
                <a:gd name="connsiteY54" fmla="*/ 44605 h 1661532"/>
                <a:gd name="connsiteX55" fmla="*/ 1688318 w 2847787"/>
                <a:gd name="connsiteY55" fmla="*/ 22303 h 1661532"/>
                <a:gd name="connsiteX56" fmla="*/ 1610259 w 2847787"/>
                <a:gd name="connsiteY56" fmla="*/ 11151 h 1661532"/>
                <a:gd name="connsiteX57" fmla="*/ 1521050 w 2847787"/>
                <a:gd name="connsiteY57" fmla="*/ 0 h 1661532"/>
                <a:gd name="connsiteX58" fmla="*/ 227508 w 2847787"/>
                <a:gd name="connsiteY58" fmla="*/ 11151 h 1661532"/>
                <a:gd name="connsiteX59" fmla="*/ 4484 w 2847787"/>
                <a:gd name="connsiteY59" fmla="*/ 55756 h 1661532"/>
                <a:gd name="connsiteX60" fmla="*/ 15635 w 2847787"/>
                <a:gd name="connsiteY60" fmla="*/ 167269 h 1661532"/>
                <a:gd name="connsiteX0" fmla="*/ 15635 w 2847787"/>
                <a:gd name="connsiteY0" fmla="*/ 178420 h 1672683"/>
                <a:gd name="connsiteX1" fmla="*/ 15635 w 2847787"/>
                <a:gd name="connsiteY1" fmla="*/ 178420 h 1672683"/>
                <a:gd name="connsiteX2" fmla="*/ 37937 w 2847787"/>
                <a:gd name="connsiteY2" fmla="*/ 501805 h 1672683"/>
                <a:gd name="connsiteX3" fmla="*/ 49089 w 2847787"/>
                <a:gd name="connsiteY3" fmla="*/ 613317 h 1672683"/>
                <a:gd name="connsiteX4" fmla="*/ 71391 w 2847787"/>
                <a:gd name="connsiteY4" fmla="*/ 1070517 h 1672683"/>
                <a:gd name="connsiteX5" fmla="*/ 82542 w 2847787"/>
                <a:gd name="connsiteY5" fmla="*/ 1204332 h 1672683"/>
                <a:gd name="connsiteX6" fmla="*/ 93693 w 2847787"/>
                <a:gd name="connsiteY6" fmla="*/ 1315844 h 1672683"/>
                <a:gd name="connsiteX7" fmla="*/ 104845 w 2847787"/>
                <a:gd name="connsiteY7" fmla="*/ 1516566 h 1672683"/>
                <a:gd name="connsiteX8" fmla="*/ 115996 w 2847787"/>
                <a:gd name="connsiteY8" fmla="*/ 1605776 h 1672683"/>
                <a:gd name="connsiteX9" fmla="*/ 138298 w 2847787"/>
                <a:gd name="connsiteY9" fmla="*/ 1639229 h 1672683"/>
                <a:gd name="connsiteX10" fmla="*/ 227508 w 2847787"/>
                <a:gd name="connsiteY10" fmla="*/ 1672683 h 1672683"/>
                <a:gd name="connsiteX11" fmla="*/ 695859 w 2847787"/>
                <a:gd name="connsiteY11" fmla="*/ 1650380 h 1672683"/>
                <a:gd name="connsiteX12" fmla="*/ 918884 w 2847787"/>
                <a:gd name="connsiteY12" fmla="*/ 1628078 h 1672683"/>
                <a:gd name="connsiteX13" fmla="*/ 963489 w 2847787"/>
                <a:gd name="connsiteY13" fmla="*/ 1605776 h 1672683"/>
                <a:gd name="connsiteX14" fmla="*/ 996942 w 2847787"/>
                <a:gd name="connsiteY14" fmla="*/ 1572322 h 1672683"/>
                <a:gd name="connsiteX15" fmla="*/ 1164210 w 2847787"/>
                <a:gd name="connsiteY15" fmla="*/ 1538868 h 1672683"/>
                <a:gd name="connsiteX16" fmla="*/ 1253420 w 2847787"/>
                <a:gd name="connsiteY16" fmla="*/ 1494263 h 1672683"/>
                <a:gd name="connsiteX17" fmla="*/ 1264571 w 2847787"/>
                <a:gd name="connsiteY17" fmla="*/ 1460810 h 1672683"/>
                <a:gd name="connsiteX18" fmla="*/ 1320328 w 2847787"/>
                <a:gd name="connsiteY18" fmla="*/ 1405054 h 1672683"/>
                <a:gd name="connsiteX19" fmla="*/ 1353781 w 2847787"/>
                <a:gd name="connsiteY19" fmla="*/ 1371600 h 1672683"/>
                <a:gd name="connsiteX20" fmla="*/ 1387235 w 2847787"/>
                <a:gd name="connsiteY20" fmla="*/ 1338146 h 1672683"/>
                <a:gd name="connsiteX21" fmla="*/ 1409537 w 2847787"/>
                <a:gd name="connsiteY21" fmla="*/ 1304693 h 1672683"/>
                <a:gd name="connsiteX22" fmla="*/ 1476445 w 2847787"/>
                <a:gd name="connsiteY22" fmla="*/ 1237785 h 1672683"/>
                <a:gd name="connsiteX23" fmla="*/ 1498747 w 2847787"/>
                <a:gd name="connsiteY23" fmla="*/ 1193180 h 1672683"/>
                <a:gd name="connsiteX24" fmla="*/ 1521050 w 2847787"/>
                <a:gd name="connsiteY24" fmla="*/ 1170878 h 1672683"/>
                <a:gd name="connsiteX25" fmla="*/ 1543352 w 2847787"/>
                <a:gd name="connsiteY25" fmla="*/ 1137424 h 1672683"/>
                <a:gd name="connsiteX26" fmla="*/ 1576806 w 2847787"/>
                <a:gd name="connsiteY26" fmla="*/ 1092820 h 1672683"/>
                <a:gd name="connsiteX27" fmla="*/ 1610259 w 2847787"/>
                <a:gd name="connsiteY27" fmla="*/ 1037063 h 1672683"/>
                <a:gd name="connsiteX28" fmla="*/ 1621410 w 2847787"/>
                <a:gd name="connsiteY28" fmla="*/ 1003610 h 1672683"/>
                <a:gd name="connsiteX29" fmla="*/ 1654864 w 2847787"/>
                <a:gd name="connsiteY29" fmla="*/ 970156 h 1672683"/>
                <a:gd name="connsiteX30" fmla="*/ 1744074 w 2847787"/>
                <a:gd name="connsiteY30" fmla="*/ 869795 h 1672683"/>
                <a:gd name="connsiteX31" fmla="*/ 1777528 w 2847787"/>
                <a:gd name="connsiteY31" fmla="*/ 858644 h 1672683"/>
                <a:gd name="connsiteX32" fmla="*/ 1844435 w 2847787"/>
                <a:gd name="connsiteY32" fmla="*/ 802888 h 1672683"/>
                <a:gd name="connsiteX33" fmla="*/ 1877889 w 2847787"/>
                <a:gd name="connsiteY33" fmla="*/ 791737 h 1672683"/>
                <a:gd name="connsiteX34" fmla="*/ 1944796 w 2847787"/>
                <a:gd name="connsiteY34" fmla="*/ 747132 h 1672683"/>
                <a:gd name="connsiteX35" fmla="*/ 1978250 w 2847787"/>
                <a:gd name="connsiteY35" fmla="*/ 713678 h 1672683"/>
                <a:gd name="connsiteX36" fmla="*/ 2045157 w 2847787"/>
                <a:gd name="connsiteY36" fmla="*/ 669073 h 1672683"/>
                <a:gd name="connsiteX37" fmla="*/ 2100913 w 2847787"/>
                <a:gd name="connsiteY37" fmla="*/ 624468 h 1672683"/>
                <a:gd name="connsiteX38" fmla="*/ 2134367 w 2847787"/>
                <a:gd name="connsiteY38" fmla="*/ 613317 h 1672683"/>
                <a:gd name="connsiteX39" fmla="*/ 2190123 w 2847787"/>
                <a:gd name="connsiteY39" fmla="*/ 591015 h 1672683"/>
                <a:gd name="connsiteX40" fmla="*/ 2312786 w 2847787"/>
                <a:gd name="connsiteY40" fmla="*/ 568712 h 1672683"/>
                <a:gd name="connsiteX41" fmla="*/ 2390845 w 2847787"/>
                <a:gd name="connsiteY41" fmla="*/ 546410 h 1672683"/>
                <a:gd name="connsiteX42" fmla="*/ 2535810 w 2847787"/>
                <a:gd name="connsiteY42" fmla="*/ 512956 h 1672683"/>
                <a:gd name="connsiteX43" fmla="*/ 2647323 w 2847787"/>
                <a:gd name="connsiteY43" fmla="*/ 490654 h 1672683"/>
                <a:gd name="connsiteX44" fmla="*/ 2691928 w 2847787"/>
                <a:gd name="connsiteY44" fmla="*/ 457200 h 1672683"/>
                <a:gd name="connsiteX45" fmla="*/ 2736532 w 2847787"/>
                <a:gd name="connsiteY45" fmla="*/ 434898 h 1672683"/>
                <a:gd name="connsiteX46" fmla="*/ 2803440 w 2847787"/>
                <a:gd name="connsiteY46" fmla="*/ 367990 h 1672683"/>
                <a:gd name="connsiteX47" fmla="*/ 2814591 w 2847787"/>
                <a:gd name="connsiteY47" fmla="*/ 334537 h 1672683"/>
                <a:gd name="connsiteX48" fmla="*/ 2825742 w 2847787"/>
                <a:gd name="connsiteY48" fmla="*/ 211873 h 1672683"/>
                <a:gd name="connsiteX49" fmla="*/ 2781137 w 2847787"/>
                <a:gd name="connsiteY49" fmla="*/ 189571 h 1672683"/>
                <a:gd name="connsiteX50" fmla="*/ 2680776 w 2847787"/>
                <a:gd name="connsiteY50" fmla="*/ 156117 h 1672683"/>
                <a:gd name="connsiteX51" fmla="*/ 2468903 w 2847787"/>
                <a:gd name="connsiteY51" fmla="*/ 122663 h 1672683"/>
                <a:gd name="connsiteX52" fmla="*/ 2234728 w 2847787"/>
                <a:gd name="connsiteY52" fmla="*/ 89210 h 1672683"/>
                <a:gd name="connsiteX53" fmla="*/ 2034006 w 2847787"/>
                <a:gd name="connsiteY53" fmla="*/ 66907 h 1672683"/>
                <a:gd name="connsiteX54" fmla="*/ 1944796 w 2847787"/>
                <a:gd name="connsiteY54" fmla="*/ 55756 h 1672683"/>
                <a:gd name="connsiteX55" fmla="*/ 1688318 w 2847787"/>
                <a:gd name="connsiteY55" fmla="*/ 33454 h 1672683"/>
                <a:gd name="connsiteX56" fmla="*/ 2602717 w 2847787"/>
                <a:gd name="connsiteY56" fmla="*/ 0 h 1672683"/>
                <a:gd name="connsiteX57" fmla="*/ 1521050 w 2847787"/>
                <a:gd name="connsiteY57" fmla="*/ 11151 h 1672683"/>
                <a:gd name="connsiteX58" fmla="*/ 227508 w 2847787"/>
                <a:gd name="connsiteY58" fmla="*/ 22302 h 1672683"/>
                <a:gd name="connsiteX59" fmla="*/ 4484 w 2847787"/>
                <a:gd name="connsiteY59" fmla="*/ 66907 h 1672683"/>
                <a:gd name="connsiteX60" fmla="*/ 15635 w 2847787"/>
                <a:gd name="connsiteY60" fmla="*/ 178420 h 1672683"/>
                <a:gd name="connsiteX0" fmla="*/ 15635 w 2847787"/>
                <a:gd name="connsiteY0" fmla="*/ 167269 h 1661532"/>
                <a:gd name="connsiteX1" fmla="*/ 15635 w 2847787"/>
                <a:gd name="connsiteY1" fmla="*/ 167269 h 1661532"/>
                <a:gd name="connsiteX2" fmla="*/ 37937 w 2847787"/>
                <a:gd name="connsiteY2" fmla="*/ 490654 h 1661532"/>
                <a:gd name="connsiteX3" fmla="*/ 49089 w 2847787"/>
                <a:gd name="connsiteY3" fmla="*/ 602166 h 1661532"/>
                <a:gd name="connsiteX4" fmla="*/ 71391 w 2847787"/>
                <a:gd name="connsiteY4" fmla="*/ 1059366 h 1661532"/>
                <a:gd name="connsiteX5" fmla="*/ 82542 w 2847787"/>
                <a:gd name="connsiteY5" fmla="*/ 1193181 h 1661532"/>
                <a:gd name="connsiteX6" fmla="*/ 93693 w 2847787"/>
                <a:gd name="connsiteY6" fmla="*/ 1304693 h 1661532"/>
                <a:gd name="connsiteX7" fmla="*/ 104845 w 2847787"/>
                <a:gd name="connsiteY7" fmla="*/ 1505415 h 1661532"/>
                <a:gd name="connsiteX8" fmla="*/ 115996 w 2847787"/>
                <a:gd name="connsiteY8" fmla="*/ 1594625 h 1661532"/>
                <a:gd name="connsiteX9" fmla="*/ 138298 w 2847787"/>
                <a:gd name="connsiteY9" fmla="*/ 1628078 h 1661532"/>
                <a:gd name="connsiteX10" fmla="*/ 227508 w 2847787"/>
                <a:gd name="connsiteY10" fmla="*/ 1661532 h 1661532"/>
                <a:gd name="connsiteX11" fmla="*/ 695859 w 2847787"/>
                <a:gd name="connsiteY11" fmla="*/ 1639229 h 1661532"/>
                <a:gd name="connsiteX12" fmla="*/ 918884 w 2847787"/>
                <a:gd name="connsiteY12" fmla="*/ 1616927 h 1661532"/>
                <a:gd name="connsiteX13" fmla="*/ 963489 w 2847787"/>
                <a:gd name="connsiteY13" fmla="*/ 1594625 h 1661532"/>
                <a:gd name="connsiteX14" fmla="*/ 996942 w 2847787"/>
                <a:gd name="connsiteY14" fmla="*/ 1561171 h 1661532"/>
                <a:gd name="connsiteX15" fmla="*/ 1164210 w 2847787"/>
                <a:gd name="connsiteY15" fmla="*/ 1527717 h 1661532"/>
                <a:gd name="connsiteX16" fmla="*/ 1253420 w 2847787"/>
                <a:gd name="connsiteY16" fmla="*/ 1483112 h 1661532"/>
                <a:gd name="connsiteX17" fmla="*/ 1264571 w 2847787"/>
                <a:gd name="connsiteY17" fmla="*/ 1449659 h 1661532"/>
                <a:gd name="connsiteX18" fmla="*/ 1320328 w 2847787"/>
                <a:gd name="connsiteY18" fmla="*/ 1393903 h 1661532"/>
                <a:gd name="connsiteX19" fmla="*/ 1353781 w 2847787"/>
                <a:gd name="connsiteY19" fmla="*/ 1360449 h 1661532"/>
                <a:gd name="connsiteX20" fmla="*/ 1387235 w 2847787"/>
                <a:gd name="connsiteY20" fmla="*/ 1326995 h 1661532"/>
                <a:gd name="connsiteX21" fmla="*/ 1409537 w 2847787"/>
                <a:gd name="connsiteY21" fmla="*/ 1293542 h 1661532"/>
                <a:gd name="connsiteX22" fmla="*/ 1476445 w 2847787"/>
                <a:gd name="connsiteY22" fmla="*/ 1226634 h 1661532"/>
                <a:gd name="connsiteX23" fmla="*/ 1498747 w 2847787"/>
                <a:gd name="connsiteY23" fmla="*/ 1182029 h 1661532"/>
                <a:gd name="connsiteX24" fmla="*/ 1521050 w 2847787"/>
                <a:gd name="connsiteY24" fmla="*/ 1159727 h 1661532"/>
                <a:gd name="connsiteX25" fmla="*/ 1543352 w 2847787"/>
                <a:gd name="connsiteY25" fmla="*/ 1126273 h 1661532"/>
                <a:gd name="connsiteX26" fmla="*/ 1576806 w 2847787"/>
                <a:gd name="connsiteY26" fmla="*/ 1081669 h 1661532"/>
                <a:gd name="connsiteX27" fmla="*/ 1610259 w 2847787"/>
                <a:gd name="connsiteY27" fmla="*/ 1025912 h 1661532"/>
                <a:gd name="connsiteX28" fmla="*/ 1621410 w 2847787"/>
                <a:gd name="connsiteY28" fmla="*/ 992459 h 1661532"/>
                <a:gd name="connsiteX29" fmla="*/ 1654864 w 2847787"/>
                <a:gd name="connsiteY29" fmla="*/ 959005 h 1661532"/>
                <a:gd name="connsiteX30" fmla="*/ 1744074 w 2847787"/>
                <a:gd name="connsiteY30" fmla="*/ 858644 h 1661532"/>
                <a:gd name="connsiteX31" fmla="*/ 1777528 w 2847787"/>
                <a:gd name="connsiteY31" fmla="*/ 847493 h 1661532"/>
                <a:gd name="connsiteX32" fmla="*/ 1844435 w 2847787"/>
                <a:gd name="connsiteY32" fmla="*/ 791737 h 1661532"/>
                <a:gd name="connsiteX33" fmla="*/ 1877889 w 2847787"/>
                <a:gd name="connsiteY33" fmla="*/ 780586 h 1661532"/>
                <a:gd name="connsiteX34" fmla="*/ 1944796 w 2847787"/>
                <a:gd name="connsiteY34" fmla="*/ 735981 h 1661532"/>
                <a:gd name="connsiteX35" fmla="*/ 1978250 w 2847787"/>
                <a:gd name="connsiteY35" fmla="*/ 702527 h 1661532"/>
                <a:gd name="connsiteX36" fmla="*/ 2045157 w 2847787"/>
                <a:gd name="connsiteY36" fmla="*/ 657922 h 1661532"/>
                <a:gd name="connsiteX37" fmla="*/ 2100913 w 2847787"/>
                <a:gd name="connsiteY37" fmla="*/ 613317 h 1661532"/>
                <a:gd name="connsiteX38" fmla="*/ 2134367 w 2847787"/>
                <a:gd name="connsiteY38" fmla="*/ 602166 h 1661532"/>
                <a:gd name="connsiteX39" fmla="*/ 2190123 w 2847787"/>
                <a:gd name="connsiteY39" fmla="*/ 579864 h 1661532"/>
                <a:gd name="connsiteX40" fmla="*/ 2312786 w 2847787"/>
                <a:gd name="connsiteY40" fmla="*/ 557561 h 1661532"/>
                <a:gd name="connsiteX41" fmla="*/ 2390845 w 2847787"/>
                <a:gd name="connsiteY41" fmla="*/ 535259 h 1661532"/>
                <a:gd name="connsiteX42" fmla="*/ 2535810 w 2847787"/>
                <a:gd name="connsiteY42" fmla="*/ 501805 h 1661532"/>
                <a:gd name="connsiteX43" fmla="*/ 2647323 w 2847787"/>
                <a:gd name="connsiteY43" fmla="*/ 479503 h 1661532"/>
                <a:gd name="connsiteX44" fmla="*/ 2691928 w 2847787"/>
                <a:gd name="connsiteY44" fmla="*/ 446049 h 1661532"/>
                <a:gd name="connsiteX45" fmla="*/ 2736532 w 2847787"/>
                <a:gd name="connsiteY45" fmla="*/ 423747 h 1661532"/>
                <a:gd name="connsiteX46" fmla="*/ 2803440 w 2847787"/>
                <a:gd name="connsiteY46" fmla="*/ 356839 h 1661532"/>
                <a:gd name="connsiteX47" fmla="*/ 2814591 w 2847787"/>
                <a:gd name="connsiteY47" fmla="*/ 323386 h 1661532"/>
                <a:gd name="connsiteX48" fmla="*/ 2825742 w 2847787"/>
                <a:gd name="connsiteY48" fmla="*/ 200722 h 1661532"/>
                <a:gd name="connsiteX49" fmla="*/ 2781137 w 2847787"/>
                <a:gd name="connsiteY49" fmla="*/ 178420 h 1661532"/>
                <a:gd name="connsiteX50" fmla="*/ 2680776 w 2847787"/>
                <a:gd name="connsiteY50" fmla="*/ 144966 h 1661532"/>
                <a:gd name="connsiteX51" fmla="*/ 2468903 w 2847787"/>
                <a:gd name="connsiteY51" fmla="*/ 111512 h 1661532"/>
                <a:gd name="connsiteX52" fmla="*/ 2234728 w 2847787"/>
                <a:gd name="connsiteY52" fmla="*/ 78059 h 1661532"/>
                <a:gd name="connsiteX53" fmla="*/ 2034006 w 2847787"/>
                <a:gd name="connsiteY53" fmla="*/ 55756 h 1661532"/>
                <a:gd name="connsiteX54" fmla="*/ 1944796 w 2847787"/>
                <a:gd name="connsiteY54" fmla="*/ 44605 h 1661532"/>
                <a:gd name="connsiteX55" fmla="*/ 1688318 w 2847787"/>
                <a:gd name="connsiteY55" fmla="*/ 22303 h 1661532"/>
                <a:gd name="connsiteX56" fmla="*/ 1521050 w 2847787"/>
                <a:gd name="connsiteY56" fmla="*/ 0 h 1661532"/>
                <a:gd name="connsiteX57" fmla="*/ 227508 w 2847787"/>
                <a:gd name="connsiteY57" fmla="*/ 11151 h 1661532"/>
                <a:gd name="connsiteX58" fmla="*/ 4484 w 2847787"/>
                <a:gd name="connsiteY58" fmla="*/ 55756 h 1661532"/>
                <a:gd name="connsiteX59" fmla="*/ 15635 w 2847787"/>
                <a:gd name="connsiteY59" fmla="*/ 167269 h 1661532"/>
                <a:gd name="connsiteX0" fmla="*/ 15635 w 2847787"/>
                <a:gd name="connsiteY0" fmla="*/ 167269 h 1661532"/>
                <a:gd name="connsiteX1" fmla="*/ 15635 w 2847787"/>
                <a:gd name="connsiteY1" fmla="*/ 167269 h 1661532"/>
                <a:gd name="connsiteX2" fmla="*/ 37937 w 2847787"/>
                <a:gd name="connsiteY2" fmla="*/ 490654 h 1661532"/>
                <a:gd name="connsiteX3" fmla="*/ 49089 w 2847787"/>
                <a:gd name="connsiteY3" fmla="*/ 602166 h 1661532"/>
                <a:gd name="connsiteX4" fmla="*/ 71391 w 2847787"/>
                <a:gd name="connsiteY4" fmla="*/ 1059366 h 1661532"/>
                <a:gd name="connsiteX5" fmla="*/ 82542 w 2847787"/>
                <a:gd name="connsiteY5" fmla="*/ 1193181 h 1661532"/>
                <a:gd name="connsiteX6" fmla="*/ 93693 w 2847787"/>
                <a:gd name="connsiteY6" fmla="*/ 1304693 h 1661532"/>
                <a:gd name="connsiteX7" fmla="*/ 104845 w 2847787"/>
                <a:gd name="connsiteY7" fmla="*/ 1505415 h 1661532"/>
                <a:gd name="connsiteX8" fmla="*/ 115996 w 2847787"/>
                <a:gd name="connsiteY8" fmla="*/ 1594625 h 1661532"/>
                <a:gd name="connsiteX9" fmla="*/ 138298 w 2847787"/>
                <a:gd name="connsiteY9" fmla="*/ 1628078 h 1661532"/>
                <a:gd name="connsiteX10" fmla="*/ 227508 w 2847787"/>
                <a:gd name="connsiteY10" fmla="*/ 1661532 h 1661532"/>
                <a:gd name="connsiteX11" fmla="*/ 695859 w 2847787"/>
                <a:gd name="connsiteY11" fmla="*/ 1639229 h 1661532"/>
                <a:gd name="connsiteX12" fmla="*/ 918884 w 2847787"/>
                <a:gd name="connsiteY12" fmla="*/ 1616927 h 1661532"/>
                <a:gd name="connsiteX13" fmla="*/ 963489 w 2847787"/>
                <a:gd name="connsiteY13" fmla="*/ 1594625 h 1661532"/>
                <a:gd name="connsiteX14" fmla="*/ 996942 w 2847787"/>
                <a:gd name="connsiteY14" fmla="*/ 1561171 h 1661532"/>
                <a:gd name="connsiteX15" fmla="*/ 1164210 w 2847787"/>
                <a:gd name="connsiteY15" fmla="*/ 1527717 h 1661532"/>
                <a:gd name="connsiteX16" fmla="*/ 1253420 w 2847787"/>
                <a:gd name="connsiteY16" fmla="*/ 1483112 h 1661532"/>
                <a:gd name="connsiteX17" fmla="*/ 1264571 w 2847787"/>
                <a:gd name="connsiteY17" fmla="*/ 1449659 h 1661532"/>
                <a:gd name="connsiteX18" fmla="*/ 1320328 w 2847787"/>
                <a:gd name="connsiteY18" fmla="*/ 1393903 h 1661532"/>
                <a:gd name="connsiteX19" fmla="*/ 1353781 w 2847787"/>
                <a:gd name="connsiteY19" fmla="*/ 1360449 h 1661532"/>
                <a:gd name="connsiteX20" fmla="*/ 1387235 w 2847787"/>
                <a:gd name="connsiteY20" fmla="*/ 1326995 h 1661532"/>
                <a:gd name="connsiteX21" fmla="*/ 1409537 w 2847787"/>
                <a:gd name="connsiteY21" fmla="*/ 1293542 h 1661532"/>
                <a:gd name="connsiteX22" fmla="*/ 1476445 w 2847787"/>
                <a:gd name="connsiteY22" fmla="*/ 1226634 h 1661532"/>
                <a:gd name="connsiteX23" fmla="*/ 1498747 w 2847787"/>
                <a:gd name="connsiteY23" fmla="*/ 1182029 h 1661532"/>
                <a:gd name="connsiteX24" fmla="*/ 1521050 w 2847787"/>
                <a:gd name="connsiteY24" fmla="*/ 1159727 h 1661532"/>
                <a:gd name="connsiteX25" fmla="*/ 1543352 w 2847787"/>
                <a:gd name="connsiteY25" fmla="*/ 1126273 h 1661532"/>
                <a:gd name="connsiteX26" fmla="*/ 1576806 w 2847787"/>
                <a:gd name="connsiteY26" fmla="*/ 1081669 h 1661532"/>
                <a:gd name="connsiteX27" fmla="*/ 1610259 w 2847787"/>
                <a:gd name="connsiteY27" fmla="*/ 1025912 h 1661532"/>
                <a:gd name="connsiteX28" fmla="*/ 1621410 w 2847787"/>
                <a:gd name="connsiteY28" fmla="*/ 992459 h 1661532"/>
                <a:gd name="connsiteX29" fmla="*/ 1654864 w 2847787"/>
                <a:gd name="connsiteY29" fmla="*/ 959005 h 1661532"/>
                <a:gd name="connsiteX30" fmla="*/ 1744074 w 2847787"/>
                <a:gd name="connsiteY30" fmla="*/ 858644 h 1661532"/>
                <a:gd name="connsiteX31" fmla="*/ 1777528 w 2847787"/>
                <a:gd name="connsiteY31" fmla="*/ 847493 h 1661532"/>
                <a:gd name="connsiteX32" fmla="*/ 1844435 w 2847787"/>
                <a:gd name="connsiteY32" fmla="*/ 791737 h 1661532"/>
                <a:gd name="connsiteX33" fmla="*/ 1877889 w 2847787"/>
                <a:gd name="connsiteY33" fmla="*/ 780586 h 1661532"/>
                <a:gd name="connsiteX34" fmla="*/ 1944796 w 2847787"/>
                <a:gd name="connsiteY34" fmla="*/ 735981 h 1661532"/>
                <a:gd name="connsiteX35" fmla="*/ 1978250 w 2847787"/>
                <a:gd name="connsiteY35" fmla="*/ 702527 h 1661532"/>
                <a:gd name="connsiteX36" fmla="*/ 2045157 w 2847787"/>
                <a:gd name="connsiteY36" fmla="*/ 657922 h 1661532"/>
                <a:gd name="connsiteX37" fmla="*/ 2100913 w 2847787"/>
                <a:gd name="connsiteY37" fmla="*/ 613317 h 1661532"/>
                <a:gd name="connsiteX38" fmla="*/ 2134367 w 2847787"/>
                <a:gd name="connsiteY38" fmla="*/ 602166 h 1661532"/>
                <a:gd name="connsiteX39" fmla="*/ 2190123 w 2847787"/>
                <a:gd name="connsiteY39" fmla="*/ 579864 h 1661532"/>
                <a:gd name="connsiteX40" fmla="*/ 2312786 w 2847787"/>
                <a:gd name="connsiteY40" fmla="*/ 557561 h 1661532"/>
                <a:gd name="connsiteX41" fmla="*/ 2390845 w 2847787"/>
                <a:gd name="connsiteY41" fmla="*/ 535259 h 1661532"/>
                <a:gd name="connsiteX42" fmla="*/ 2535810 w 2847787"/>
                <a:gd name="connsiteY42" fmla="*/ 501805 h 1661532"/>
                <a:gd name="connsiteX43" fmla="*/ 2647323 w 2847787"/>
                <a:gd name="connsiteY43" fmla="*/ 479503 h 1661532"/>
                <a:gd name="connsiteX44" fmla="*/ 2691928 w 2847787"/>
                <a:gd name="connsiteY44" fmla="*/ 446049 h 1661532"/>
                <a:gd name="connsiteX45" fmla="*/ 2736532 w 2847787"/>
                <a:gd name="connsiteY45" fmla="*/ 423747 h 1661532"/>
                <a:gd name="connsiteX46" fmla="*/ 2803440 w 2847787"/>
                <a:gd name="connsiteY46" fmla="*/ 356839 h 1661532"/>
                <a:gd name="connsiteX47" fmla="*/ 2814591 w 2847787"/>
                <a:gd name="connsiteY47" fmla="*/ 323386 h 1661532"/>
                <a:gd name="connsiteX48" fmla="*/ 2825742 w 2847787"/>
                <a:gd name="connsiteY48" fmla="*/ 200722 h 1661532"/>
                <a:gd name="connsiteX49" fmla="*/ 2781137 w 2847787"/>
                <a:gd name="connsiteY49" fmla="*/ 178420 h 1661532"/>
                <a:gd name="connsiteX50" fmla="*/ 2680776 w 2847787"/>
                <a:gd name="connsiteY50" fmla="*/ 144966 h 1661532"/>
                <a:gd name="connsiteX51" fmla="*/ 2468903 w 2847787"/>
                <a:gd name="connsiteY51" fmla="*/ 111512 h 1661532"/>
                <a:gd name="connsiteX52" fmla="*/ 2234728 w 2847787"/>
                <a:gd name="connsiteY52" fmla="*/ 78059 h 1661532"/>
                <a:gd name="connsiteX53" fmla="*/ 2034006 w 2847787"/>
                <a:gd name="connsiteY53" fmla="*/ 55756 h 1661532"/>
                <a:gd name="connsiteX54" fmla="*/ 1944796 w 2847787"/>
                <a:gd name="connsiteY54" fmla="*/ 44605 h 1661532"/>
                <a:gd name="connsiteX55" fmla="*/ 1521050 w 2847787"/>
                <a:gd name="connsiteY55" fmla="*/ 0 h 1661532"/>
                <a:gd name="connsiteX56" fmla="*/ 227508 w 2847787"/>
                <a:gd name="connsiteY56" fmla="*/ 11151 h 1661532"/>
                <a:gd name="connsiteX57" fmla="*/ 4484 w 2847787"/>
                <a:gd name="connsiteY57" fmla="*/ 55756 h 1661532"/>
                <a:gd name="connsiteX58" fmla="*/ 15635 w 2847787"/>
                <a:gd name="connsiteY58" fmla="*/ 167269 h 1661532"/>
                <a:gd name="connsiteX0" fmla="*/ 15635 w 2829750"/>
                <a:gd name="connsiteY0" fmla="*/ 167269 h 1661532"/>
                <a:gd name="connsiteX1" fmla="*/ 15635 w 2829750"/>
                <a:gd name="connsiteY1" fmla="*/ 167269 h 1661532"/>
                <a:gd name="connsiteX2" fmla="*/ 37937 w 2829750"/>
                <a:gd name="connsiteY2" fmla="*/ 490654 h 1661532"/>
                <a:gd name="connsiteX3" fmla="*/ 49089 w 2829750"/>
                <a:gd name="connsiteY3" fmla="*/ 602166 h 1661532"/>
                <a:gd name="connsiteX4" fmla="*/ 71391 w 2829750"/>
                <a:gd name="connsiteY4" fmla="*/ 1059366 h 1661532"/>
                <a:gd name="connsiteX5" fmla="*/ 82542 w 2829750"/>
                <a:gd name="connsiteY5" fmla="*/ 1193181 h 1661532"/>
                <a:gd name="connsiteX6" fmla="*/ 93693 w 2829750"/>
                <a:gd name="connsiteY6" fmla="*/ 1304693 h 1661532"/>
                <a:gd name="connsiteX7" fmla="*/ 104845 w 2829750"/>
                <a:gd name="connsiteY7" fmla="*/ 1505415 h 1661532"/>
                <a:gd name="connsiteX8" fmla="*/ 115996 w 2829750"/>
                <a:gd name="connsiteY8" fmla="*/ 1594625 h 1661532"/>
                <a:gd name="connsiteX9" fmla="*/ 138298 w 2829750"/>
                <a:gd name="connsiteY9" fmla="*/ 1628078 h 1661532"/>
                <a:gd name="connsiteX10" fmla="*/ 227508 w 2829750"/>
                <a:gd name="connsiteY10" fmla="*/ 1661532 h 1661532"/>
                <a:gd name="connsiteX11" fmla="*/ 695859 w 2829750"/>
                <a:gd name="connsiteY11" fmla="*/ 1639229 h 1661532"/>
                <a:gd name="connsiteX12" fmla="*/ 918884 w 2829750"/>
                <a:gd name="connsiteY12" fmla="*/ 1616927 h 1661532"/>
                <a:gd name="connsiteX13" fmla="*/ 963489 w 2829750"/>
                <a:gd name="connsiteY13" fmla="*/ 1594625 h 1661532"/>
                <a:gd name="connsiteX14" fmla="*/ 996942 w 2829750"/>
                <a:gd name="connsiteY14" fmla="*/ 1561171 h 1661532"/>
                <a:gd name="connsiteX15" fmla="*/ 1164210 w 2829750"/>
                <a:gd name="connsiteY15" fmla="*/ 1527717 h 1661532"/>
                <a:gd name="connsiteX16" fmla="*/ 1253420 w 2829750"/>
                <a:gd name="connsiteY16" fmla="*/ 1483112 h 1661532"/>
                <a:gd name="connsiteX17" fmla="*/ 1264571 w 2829750"/>
                <a:gd name="connsiteY17" fmla="*/ 1449659 h 1661532"/>
                <a:gd name="connsiteX18" fmla="*/ 1320328 w 2829750"/>
                <a:gd name="connsiteY18" fmla="*/ 1393903 h 1661532"/>
                <a:gd name="connsiteX19" fmla="*/ 1353781 w 2829750"/>
                <a:gd name="connsiteY19" fmla="*/ 1360449 h 1661532"/>
                <a:gd name="connsiteX20" fmla="*/ 1387235 w 2829750"/>
                <a:gd name="connsiteY20" fmla="*/ 1326995 h 1661532"/>
                <a:gd name="connsiteX21" fmla="*/ 1409537 w 2829750"/>
                <a:gd name="connsiteY21" fmla="*/ 1293542 h 1661532"/>
                <a:gd name="connsiteX22" fmla="*/ 1476445 w 2829750"/>
                <a:gd name="connsiteY22" fmla="*/ 1226634 h 1661532"/>
                <a:gd name="connsiteX23" fmla="*/ 1498747 w 2829750"/>
                <a:gd name="connsiteY23" fmla="*/ 1182029 h 1661532"/>
                <a:gd name="connsiteX24" fmla="*/ 1521050 w 2829750"/>
                <a:gd name="connsiteY24" fmla="*/ 1159727 h 1661532"/>
                <a:gd name="connsiteX25" fmla="*/ 1543352 w 2829750"/>
                <a:gd name="connsiteY25" fmla="*/ 1126273 h 1661532"/>
                <a:gd name="connsiteX26" fmla="*/ 1576806 w 2829750"/>
                <a:gd name="connsiteY26" fmla="*/ 1081669 h 1661532"/>
                <a:gd name="connsiteX27" fmla="*/ 1610259 w 2829750"/>
                <a:gd name="connsiteY27" fmla="*/ 1025912 h 1661532"/>
                <a:gd name="connsiteX28" fmla="*/ 1621410 w 2829750"/>
                <a:gd name="connsiteY28" fmla="*/ 992459 h 1661532"/>
                <a:gd name="connsiteX29" fmla="*/ 1654864 w 2829750"/>
                <a:gd name="connsiteY29" fmla="*/ 959005 h 1661532"/>
                <a:gd name="connsiteX30" fmla="*/ 1744074 w 2829750"/>
                <a:gd name="connsiteY30" fmla="*/ 858644 h 1661532"/>
                <a:gd name="connsiteX31" fmla="*/ 1777528 w 2829750"/>
                <a:gd name="connsiteY31" fmla="*/ 847493 h 1661532"/>
                <a:gd name="connsiteX32" fmla="*/ 1844435 w 2829750"/>
                <a:gd name="connsiteY32" fmla="*/ 791737 h 1661532"/>
                <a:gd name="connsiteX33" fmla="*/ 1877889 w 2829750"/>
                <a:gd name="connsiteY33" fmla="*/ 780586 h 1661532"/>
                <a:gd name="connsiteX34" fmla="*/ 1944796 w 2829750"/>
                <a:gd name="connsiteY34" fmla="*/ 735981 h 1661532"/>
                <a:gd name="connsiteX35" fmla="*/ 1978250 w 2829750"/>
                <a:gd name="connsiteY35" fmla="*/ 702527 h 1661532"/>
                <a:gd name="connsiteX36" fmla="*/ 2045157 w 2829750"/>
                <a:gd name="connsiteY36" fmla="*/ 657922 h 1661532"/>
                <a:gd name="connsiteX37" fmla="*/ 2100913 w 2829750"/>
                <a:gd name="connsiteY37" fmla="*/ 613317 h 1661532"/>
                <a:gd name="connsiteX38" fmla="*/ 2134367 w 2829750"/>
                <a:gd name="connsiteY38" fmla="*/ 602166 h 1661532"/>
                <a:gd name="connsiteX39" fmla="*/ 2190123 w 2829750"/>
                <a:gd name="connsiteY39" fmla="*/ 579864 h 1661532"/>
                <a:gd name="connsiteX40" fmla="*/ 2312786 w 2829750"/>
                <a:gd name="connsiteY40" fmla="*/ 557561 h 1661532"/>
                <a:gd name="connsiteX41" fmla="*/ 2390845 w 2829750"/>
                <a:gd name="connsiteY41" fmla="*/ 535259 h 1661532"/>
                <a:gd name="connsiteX42" fmla="*/ 2535810 w 2829750"/>
                <a:gd name="connsiteY42" fmla="*/ 501805 h 1661532"/>
                <a:gd name="connsiteX43" fmla="*/ 2647323 w 2829750"/>
                <a:gd name="connsiteY43" fmla="*/ 479503 h 1661532"/>
                <a:gd name="connsiteX44" fmla="*/ 2691928 w 2829750"/>
                <a:gd name="connsiteY44" fmla="*/ 446049 h 1661532"/>
                <a:gd name="connsiteX45" fmla="*/ 2736532 w 2829750"/>
                <a:gd name="connsiteY45" fmla="*/ 423747 h 1661532"/>
                <a:gd name="connsiteX46" fmla="*/ 2803440 w 2829750"/>
                <a:gd name="connsiteY46" fmla="*/ 356839 h 1661532"/>
                <a:gd name="connsiteX47" fmla="*/ 2814591 w 2829750"/>
                <a:gd name="connsiteY47" fmla="*/ 323386 h 1661532"/>
                <a:gd name="connsiteX48" fmla="*/ 2825742 w 2829750"/>
                <a:gd name="connsiteY48" fmla="*/ 200722 h 1661532"/>
                <a:gd name="connsiteX49" fmla="*/ 2814590 w 2829750"/>
                <a:gd name="connsiteY49" fmla="*/ 55756 h 1661532"/>
                <a:gd name="connsiteX50" fmla="*/ 2680776 w 2829750"/>
                <a:gd name="connsiteY50" fmla="*/ 144966 h 1661532"/>
                <a:gd name="connsiteX51" fmla="*/ 2468903 w 2829750"/>
                <a:gd name="connsiteY51" fmla="*/ 111512 h 1661532"/>
                <a:gd name="connsiteX52" fmla="*/ 2234728 w 2829750"/>
                <a:gd name="connsiteY52" fmla="*/ 78059 h 1661532"/>
                <a:gd name="connsiteX53" fmla="*/ 2034006 w 2829750"/>
                <a:gd name="connsiteY53" fmla="*/ 55756 h 1661532"/>
                <a:gd name="connsiteX54" fmla="*/ 1944796 w 2829750"/>
                <a:gd name="connsiteY54" fmla="*/ 44605 h 1661532"/>
                <a:gd name="connsiteX55" fmla="*/ 1521050 w 2829750"/>
                <a:gd name="connsiteY55" fmla="*/ 0 h 1661532"/>
                <a:gd name="connsiteX56" fmla="*/ 227508 w 2829750"/>
                <a:gd name="connsiteY56" fmla="*/ 11151 h 1661532"/>
                <a:gd name="connsiteX57" fmla="*/ 4484 w 2829750"/>
                <a:gd name="connsiteY57" fmla="*/ 55756 h 1661532"/>
                <a:gd name="connsiteX58" fmla="*/ 15635 w 2829750"/>
                <a:gd name="connsiteY58" fmla="*/ 167269 h 1661532"/>
                <a:gd name="connsiteX0" fmla="*/ 15635 w 2844259"/>
                <a:gd name="connsiteY0" fmla="*/ 167269 h 1661532"/>
                <a:gd name="connsiteX1" fmla="*/ 15635 w 2844259"/>
                <a:gd name="connsiteY1" fmla="*/ 167269 h 1661532"/>
                <a:gd name="connsiteX2" fmla="*/ 37937 w 2844259"/>
                <a:gd name="connsiteY2" fmla="*/ 490654 h 1661532"/>
                <a:gd name="connsiteX3" fmla="*/ 49089 w 2844259"/>
                <a:gd name="connsiteY3" fmla="*/ 602166 h 1661532"/>
                <a:gd name="connsiteX4" fmla="*/ 71391 w 2844259"/>
                <a:gd name="connsiteY4" fmla="*/ 1059366 h 1661532"/>
                <a:gd name="connsiteX5" fmla="*/ 82542 w 2844259"/>
                <a:gd name="connsiteY5" fmla="*/ 1193181 h 1661532"/>
                <a:gd name="connsiteX6" fmla="*/ 93693 w 2844259"/>
                <a:gd name="connsiteY6" fmla="*/ 1304693 h 1661532"/>
                <a:gd name="connsiteX7" fmla="*/ 104845 w 2844259"/>
                <a:gd name="connsiteY7" fmla="*/ 1505415 h 1661532"/>
                <a:gd name="connsiteX8" fmla="*/ 115996 w 2844259"/>
                <a:gd name="connsiteY8" fmla="*/ 1594625 h 1661532"/>
                <a:gd name="connsiteX9" fmla="*/ 138298 w 2844259"/>
                <a:gd name="connsiteY9" fmla="*/ 1628078 h 1661532"/>
                <a:gd name="connsiteX10" fmla="*/ 227508 w 2844259"/>
                <a:gd name="connsiteY10" fmla="*/ 1661532 h 1661532"/>
                <a:gd name="connsiteX11" fmla="*/ 695859 w 2844259"/>
                <a:gd name="connsiteY11" fmla="*/ 1639229 h 1661532"/>
                <a:gd name="connsiteX12" fmla="*/ 918884 w 2844259"/>
                <a:gd name="connsiteY12" fmla="*/ 1616927 h 1661532"/>
                <a:gd name="connsiteX13" fmla="*/ 963489 w 2844259"/>
                <a:gd name="connsiteY13" fmla="*/ 1594625 h 1661532"/>
                <a:gd name="connsiteX14" fmla="*/ 996942 w 2844259"/>
                <a:gd name="connsiteY14" fmla="*/ 1561171 h 1661532"/>
                <a:gd name="connsiteX15" fmla="*/ 1164210 w 2844259"/>
                <a:gd name="connsiteY15" fmla="*/ 1527717 h 1661532"/>
                <a:gd name="connsiteX16" fmla="*/ 1253420 w 2844259"/>
                <a:gd name="connsiteY16" fmla="*/ 1483112 h 1661532"/>
                <a:gd name="connsiteX17" fmla="*/ 1264571 w 2844259"/>
                <a:gd name="connsiteY17" fmla="*/ 1449659 h 1661532"/>
                <a:gd name="connsiteX18" fmla="*/ 1320328 w 2844259"/>
                <a:gd name="connsiteY18" fmla="*/ 1393903 h 1661532"/>
                <a:gd name="connsiteX19" fmla="*/ 1353781 w 2844259"/>
                <a:gd name="connsiteY19" fmla="*/ 1360449 h 1661532"/>
                <a:gd name="connsiteX20" fmla="*/ 1387235 w 2844259"/>
                <a:gd name="connsiteY20" fmla="*/ 1326995 h 1661532"/>
                <a:gd name="connsiteX21" fmla="*/ 1409537 w 2844259"/>
                <a:gd name="connsiteY21" fmla="*/ 1293542 h 1661532"/>
                <a:gd name="connsiteX22" fmla="*/ 1476445 w 2844259"/>
                <a:gd name="connsiteY22" fmla="*/ 1226634 h 1661532"/>
                <a:gd name="connsiteX23" fmla="*/ 1498747 w 2844259"/>
                <a:gd name="connsiteY23" fmla="*/ 1182029 h 1661532"/>
                <a:gd name="connsiteX24" fmla="*/ 1521050 w 2844259"/>
                <a:gd name="connsiteY24" fmla="*/ 1159727 h 1661532"/>
                <a:gd name="connsiteX25" fmla="*/ 1543352 w 2844259"/>
                <a:gd name="connsiteY25" fmla="*/ 1126273 h 1661532"/>
                <a:gd name="connsiteX26" fmla="*/ 1576806 w 2844259"/>
                <a:gd name="connsiteY26" fmla="*/ 1081669 h 1661532"/>
                <a:gd name="connsiteX27" fmla="*/ 1610259 w 2844259"/>
                <a:gd name="connsiteY27" fmla="*/ 1025912 h 1661532"/>
                <a:gd name="connsiteX28" fmla="*/ 1621410 w 2844259"/>
                <a:gd name="connsiteY28" fmla="*/ 992459 h 1661532"/>
                <a:gd name="connsiteX29" fmla="*/ 1654864 w 2844259"/>
                <a:gd name="connsiteY29" fmla="*/ 959005 h 1661532"/>
                <a:gd name="connsiteX30" fmla="*/ 1744074 w 2844259"/>
                <a:gd name="connsiteY30" fmla="*/ 858644 h 1661532"/>
                <a:gd name="connsiteX31" fmla="*/ 1777528 w 2844259"/>
                <a:gd name="connsiteY31" fmla="*/ 847493 h 1661532"/>
                <a:gd name="connsiteX32" fmla="*/ 1844435 w 2844259"/>
                <a:gd name="connsiteY32" fmla="*/ 791737 h 1661532"/>
                <a:gd name="connsiteX33" fmla="*/ 1877889 w 2844259"/>
                <a:gd name="connsiteY33" fmla="*/ 780586 h 1661532"/>
                <a:gd name="connsiteX34" fmla="*/ 1944796 w 2844259"/>
                <a:gd name="connsiteY34" fmla="*/ 735981 h 1661532"/>
                <a:gd name="connsiteX35" fmla="*/ 1978250 w 2844259"/>
                <a:gd name="connsiteY35" fmla="*/ 702527 h 1661532"/>
                <a:gd name="connsiteX36" fmla="*/ 2045157 w 2844259"/>
                <a:gd name="connsiteY36" fmla="*/ 657922 h 1661532"/>
                <a:gd name="connsiteX37" fmla="*/ 2100913 w 2844259"/>
                <a:gd name="connsiteY37" fmla="*/ 613317 h 1661532"/>
                <a:gd name="connsiteX38" fmla="*/ 2134367 w 2844259"/>
                <a:gd name="connsiteY38" fmla="*/ 602166 h 1661532"/>
                <a:gd name="connsiteX39" fmla="*/ 2190123 w 2844259"/>
                <a:gd name="connsiteY39" fmla="*/ 579864 h 1661532"/>
                <a:gd name="connsiteX40" fmla="*/ 2312786 w 2844259"/>
                <a:gd name="connsiteY40" fmla="*/ 557561 h 1661532"/>
                <a:gd name="connsiteX41" fmla="*/ 2390845 w 2844259"/>
                <a:gd name="connsiteY41" fmla="*/ 535259 h 1661532"/>
                <a:gd name="connsiteX42" fmla="*/ 2535810 w 2844259"/>
                <a:gd name="connsiteY42" fmla="*/ 501805 h 1661532"/>
                <a:gd name="connsiteX43" fmla="*/ 2647323 w 2844259"/>
                <a:gd name="connsiteY43" fmla="*/ 479503 h 1661532"/>
                <a:gd name="connsiteX44" fmla="*/ 2691928 w 2844259"/>
                <a:gd name="connsiteY44" fmla="*/ 446049 h 1661532"/>
                <a:gd name="connsiteX45" fmla="*/ 2736532 w 2844259"/>
                <a:gd name="connsiteY45" fmla="*/ 423747 h 1661532"/>
                <a:gd name="connsiteX46" fmla="*/ 2803440 w 2844259"/>
                <a:gd name="connsiteY46" fmla="*/ 356839 h 1661532"/>
                <a:gd name="connsiteX47" fmla="*/ 2814591 w 2844259"/>
                <a:gd name="connsiteY47" fmla="*/ 323386 h 1661532"/>
                <a:gd name="connsiteX48" fmla="*/ 2825742 w 2844259"/>
                <a:gd name="connsiteY48" fmla="*/ 200722 h 1661532"/>
                <a:gd name="connsiteX49" fmla="*/ 2814590 w 2844259"/>
                <a:gd name="connsiteY49" fmla="*/ 55756 h 1661532"/>
                <a:gd name="connsiteX50" fmla="*/ 2468903 w 2844259"/>
                <a:gd name="connsiteY50" fmla="*/ 111512 h 1661532"/>
                <a:gd name="connsiteX51" fmla="*/ 2234728 w 2844259"/>
                <a:gd name="connsiteY51" fmla="*/ 78059 h 1661532"/>
                <a:gd name="connsiteX52" fmla="*/ 2034006 w 2844259"/>
                <a:gd name="connsiteY52" fmla="*/ 55756 h 1661532"/>
                <a:gd name="connsiteX53" fmla="*/ 1944796 w 2844259"/>
                <a:gd name="connsiteY53" fmla="*/ 44605 h 1661532"/>
                <a:gd name="connsiteX54" fmla="*/ 1521050 w 2844259"/>
                <a:gd name="connsiteY54" fmla="*/ 0 h 1661532"/>
                <a:gd name="connsiteX55" fmla="*/ 227508 w 2844259"/>
                <a:gd name="connsiteY55" fmla="*/ 11151 h 1661532"/>
                <a:gd name="connsiteX56" fmla="*/ 4484 w 2844259"/>
                <a:gd name="connsiteY56" fmla="*/ 55756 h 1661532"/>
                <a:gd name="connsiteX57" fmla="*/ 15635 w 2844259"/>
                <a:gd name="connsiteY57" fmla="*/ 167269 h 1661532"/>
                <a:gd name="connsiteX0" fmla="*/ 15635 w 2861459"/>
                <a:gd name="connsiteY0" fmla="*/ 167269 h 1661532"/>
                <a:gd name="connsiteX1" fmla="*/ 15635 w 2861459"/>
                <a:gd name="connsiteY1" fmla="*/ 167269 h 1661532"/>
                <a:gd name="connsiteX2" fmla="*/ 37937 w 2861459"/>
                <a:gd name="connsiteY2" fmla="*/ 490654 h 1661532"/>
                <a:gd name="connsiteX3" fmla="*/ 49089 w 2861459"/>
                <a:gd name="connsiteY3" fmla="*/ 602166 h 1661532"/>
                <a:gd name="connsiteX4" fmla="*/ 71391 w 2861459"/>
                <a:gd name="connsiteY4" fmla="*/ 1059366 h 1661532"/>
                <a:gd name="connsiteX5" fmla="*/ 82542 w 2861459"/>
                <a:gd name="connsiteY5" fmla="*/ 1193181 h 1661532"/>
                <a:gd name="connsiteX6" fmla="*/ 93693 w 2861459"/>
                <a:gd name="connsiteY6" fmla="*/ 1304693 h 1661532"/>
                <a:gd name="connsiteX7" fmla="*/ 104845 w 2861459"/>
                <a:gd name="connsiteY7" fmla="*/ 1505415 h 1661532"/>
                <a:gd name="connsiteX8" fmla="*/ 115996 w 2861459"/>
                <a:gd name="connsiteY8" fmla="*/ 1594625 h 1661532"/>
                <a:gd name="connsiteX9" fmla="*/ 138298 w 2861459"/>
                <a:gd name="connsiteY9" fmla="*/ 1628078 h 1661532"/>
                <a:gd name="connsiteX10" fmla="*/ 227508 w 2861459"/>
                <a:gd name="connsiteY10" fmla="*/ 1661532 h 1661532"/>
                <a:gd name="connsiteX11" fmla="*/ 695859 w 2861459"/>
                <a:gd name="connsiteY11" fmla="*/ 1639229 h 1661532"/>
                <a:gd name="connsiteX12" fmla="*/ 918884 w 2861459"/>
                <a:gd name="connsiteY12" fmla="*/ 1616927 h 1661532"/>
                <a:gd name="connsiteX13" fmla="*/ 963489 w 2861459"/>
                <a:gd name="connsiteY13" fmla="*/ 1594625 h 1661532"/>
                <a:gd name="connsiteX14" fmla="*/ 996942 w 2861459"/>
                <a:gd name="connsiteY14" fmla="*/ 1561171 h 1661532"/>
                <a:gd name="connsiteX15" fmla="*/ 1164210 w 2861459"/>
                <a:gd name="connsiteY15" fmla="*/ 1527717 h 1661532"/>
                <a:gd name="connsiteX16" fmla="*/ 1253420 w 2861459"/>
                <a:gd name="connsiteY16" fmla="*/ 1483112 h 1661532"/>
                <a:gd name="connsiteX17" fmla="*/ 1264571 w 2861459"/>
                <a:gd name="connsiteY17" fmla="*/ 1449659 h 1661532"/>
                <a:gd name="connsiteX18" fmla="*/ 1320328 w 2861459"/>
                <a:gd name="connsiteY18" fmla="*/ 1393903 h 1661532"/>
                <a:gd name="connsiteX19" fmla="*/ 1353781 w 2861459"/>
                <a:gd name="connsiteY19" fmla="*/ 1360449 h 1661532"/>
                <a:gd name="connsiteX20" fmla="*/ 1387235 w 2861459"/>
                <a:gd name="connsiteY20" fmla="*/ 1326995 h 1661532"/>
                <a:gd name="connsiteX21" fmla="*/ 1409537 w 2861459"/>
                <a:gd name="connsiteY21" fmla="*/ 1293542 h 1661532"/>
                <a:gd name="connsiteX22" fmla="*/ 1476445 w 2861459"/>
                <a:gd name="connsiteY22" fmla="*/ 1226634 h 1661532"/>
                <a:gd name="connsiteX23" fmla="*/ 1498747 w 2861459"/>
                <a:gd name="connsiteY23" fmla="*/ 1182029 h 1661532"/>
                <a:gd name="connsiteX24" fmla="*/ 1521050 w 2861459"/>
                <a:gd name="connsiteY24" fmla="*/ 1159727 h 1661532"/>
                <a:gd name="connsiteX25" fmla="*/ 1543352 w 2861459"/>
                <a:gd name="connsiteY25" fmla="*/ 1126273 h 1661532"/>
                <a:gd name="connsiteX26" fmla="*/ 1576806 w 2861459"/>
                <a:gd name="connsiteY26" fmla="*/ 1081669 h 1661532"/>
                <a:gd name="connsiteX27" fmla="*/ 1610259 w 2861459"/>
                <a:gd name="connsiteY27" fmla="*/ 1025912 h 1661532"/>
                <a:gd name="connsiteX28" fmla="*/ 1621410 w 2861459"/>
                <a:gd name="connsiteY28" fmla="*/ 992459 h 1661532"/>
                <a:gd name="connsiteX29" fmla="*/ 1654864 w 2861459"/>
                <a:gd name="connsiteY29" fmla="*/ 959005 h 1661532"/>
                <a:gd name="connsiteX30" fmla="*/ 1744074 w 2861459"/>
                <a:gd name="connsiteY30" fmla="*/ 858644 h 1661532"/>
                <a:gd name="connsiteX31" fmla="*/ 1777528 w 2861459"/>
                <a:gd name="connsiteY31" fmla="*/ 847493 h 1661532"/>
                <a:gd name="connsiteX32" fmla="*/ 1844435 w 2861459"/>
                <a:gd name="connsiteY32" fmla="*/ 791737 h 1661532"/>
                <a:gd name="connsiteX33" fmla="*/ 1877889 w 2861459"/>
                <a:gd name="connsiteY33" fmla="*/ 780586 h 1661532"/>
                <a:gd name="connsiteX34" fmla="*/ 1944796 w 2861459"/>
                <a:gd name="connsiteY34" fmla="*/ 735981 h 1661532"/>
                <a:gd name="connsiteX35" fmla="*/ 1978250 w 2861459"/>
                <a:gd name="connsiteY35" fmla="*/ 702527 h 1661532"/>
                <a:gd name="connsiteX36" fmla="*/ 2045157 w 2861459"/>
                <a:gd name="connsiteY36" fmla="*/ 657922 h 1661532"/>
                <a:gd name="connsiteX37" fmla="*/ 2100913 w 2861459"/>
                <a:gd name="connsiteY37" fmla="*/ 613317 h 1661532"/>
                <a:gd name="connsiteX38" fmla="*/ 2134367 w 2861459"/>
                <a:gd name="connsiteY38" fmla="*/ 602166 h 1661532"/>
                <a:gd name="connsiteX39" fmla="*/ 2190123 w 2861459"/>
                <a:gd name="connsiteY39" fmla="*/ 579864 h 1661532"/>
                <a:gd name="connsiteX40" fmla="*/ 2312786 w 2861459"/>
                <a:gd name="connsiteY40" fmla="*/ 557561 h 1661532"/>
                <a:gd name="connsiteX41" fmla="*/ 2390845 w 2861459"/>
                <a:gd name="connsiteY41" fmla="*/ 535259 h 1661532"/>
                <a:gd name="connsiteX42" fmla="*/ 2535810 w 2861459"/>
                <a:gd name="connsiteY42" fmla="*/ 501805 h 1661532"/>
                <a:gd name="connsiteX43" fmla="*/ 2647323 w 2861459"/>
                <a:gd name="connsiteY43" fmla="*/ 479503 h 1661532"/>
                <a:gd name="connsiteX44" fmla="*/ 2691928 w 2861459"/>
                <a:gd name="connsiteY44" fmla="*/ 446049 h 1661532"/>
                <a:gd name="connsiteX45" fmla="*/ 2736532 w 2861459"/>
                <a:gd name="connsiteY45" fmla="*/ 423747 h 1661532"/>
                <a:gd name="connsiteX46" fmla="*/ 2803440 w 2861459"/>
                <a:gd name="connsiteY46" fmla="*/ 356839 h 1661532"/>
                <a:gd name="connsiteX47" fmla="*/ 2814591 w 2861459"/>
                <a:gd name="connsiteY47" fmla="*/ 323386 h 1661532"/>
                <a:gd name="connsiteX48" fmla="*/ 2825742 w 2861459"/>
                <a:gd name="connsiteY48" fmla="*/ 200722 h 1661532"/>
                <a:gd name="connsiteX49" fmla="*/ 2814590 w 2861459"/>
                <a:gd name="connsiteY49" fmla="*/ 55756 h 1661532"/>
                <a:gd name="connsiteX50" fmla="*/ 2234728 w 2861459"/>
                <a:gd name="connsiteY50" fmla="*/ 78059 h 1661532"/>
                <a:gd name="connsiteX51" fmla="*/ 2034006 w 2861459"/>
                <a:gd name="connsiteY51" fmla="*/ 55756 h 1661532"/>
                <a:gd name="connsiteX52" fmla="*/ 1944796 w 2861459"/>
                <a:gd name="connsiteY52" fmla="*/ 44605 h 1661532"/>
                <a:gd name="connsiteX53" fmla="*/ 1521050 w 2861459"/>
                <a:gd name="connsiteY53" fmla="*/ 0 h 1661532"/>
                <a:gd name="connsiteX54" fmla="*/ 227508 w 2861459"/>
                <a:gd name="connsiteY54" fmla="*/ 11151 h 1661532"/>
                <a:gd name="connsiteX55" fmla="*/ 4484 w 2861459"/>
                <a:gd name="connsiteY55" fmla="*/ 55756 h 1661532"/>
                <a:gd name="connsiteX56" fmla="*/ 15635 w 2861459"/>
                <a:gd name="connsiteY56" fmla="*/ 167269 h 1661532"/>
                <a:gd name="connsiteX0" fmla="*/ 15635 w 2876274"/>
                <a:gd name="connsiteY0" fmla="*/ 167269 h 1661532"/>
                <a:gd name="connsiteX1" fmla="*/ 15635 w 2876274"/>
                <a:gd name="connsiteY1" fmla="*/ 167269 h 1661532"/>
                <a:gd name="connsiteX2" fmla="*/ 37937 w 2876274"/>
                <a:gd name="connsiteY2" fmla="*/ 490654 h 1661532"/>
                <a:gd name="connsiteX3" fmla="*/ 49089 w 2876274"/>
                <a:gd name="connsiteY3" fmla="*/ 602166 h 1661532"/>
                <a:gd name="connsiteX4" fmla="*/ 71391 w 2876274"/>
                <a:gd name="connsiteY4" fmla="*/ 1059366 h 1661532"/>
                <a:gd name="connsiteX5" fmla="*/ 82542 w 2876274"/>
                <a:gd name="connsiteY5" fmla="*/ 1193181 h 1661532"/>
                <a:gd name="connsiteX6" fmla="*/ 93693 w 2876274"/>
                <a:gd name="connsiteY6" fmla="*/ 1304693 h 1661532"/>
                <a:gd name="connsiteX7" fmla="*/ 104845 w 2876274"/>
                <a:gd name="connsiteY7" fmla="*/ 1505415 h 1661532"/>
                <a:gd name="connsiteX8" fmla="*/ 115996 w 2876274"/>
                <a:gd name="connsiteY8" fmla="*/ 1594625 h 1661532"/>
                <a:gd name="connsiteX9" fmla="*/ 138298 w 2876274"/>
                <a:gd name="connsiteY9" fmla="*/ 1628078 h 1661532"/>
                <a:gd name="connsiteX10" fmla="*/ 227508 w 2876274"/>
                <a:gd name="connsiteY10" fmla="*/ 1661532 h 1661532"/>
                <a:gd name="connsiteX11" fmla="*/ 695859 w 2876274"/>
                <a:gd name="connsiteY11" fmla="*/ 1639229 h 1661532"/>
                <a:gd name="connsiteX12" fmla="*/ 918884 w 2876274"/>
                <a:gd name="connsiteY12" fmla="*/ 1616927 h 1661532"/>
                <a:gd name="connsiteX13" fmla="*/ 963489 w 2876274"/>
                <a:gd name="connsiteY13" fmla="*/ 1594625 h 1661532"/>
                <a:gd name="connsiteX14" fmla="*/ 996942 w 2876274"/>
                <a:gd name="connsiteY14" fmla="*/ 1561171 h 1661532"/>
                <a:gd name="connsiteX15" fmla="*/ 1164210 w 2876274"/>
                <a:gd name="connsiteY15" fmla="*/ 1527717 h 1661532"/>
                <a:gd name="connsiteX16" fmla="*/ 1253420 w 2876274"/>
                <a:gd name="connsiteY16" fmla="*/ 1483112 h 1661532"/>
                <a:gd name="connsiteX17" fmla="*/ 1264571 w 2876274"/>
                <a:gd name="connsiteY17" fmla="*/ 1449659 h 1661532"/>
                <a:gd name="connsiteX18" fmla="*/ 1320328 w 2876274"/>
                <a:gd name="connsiteY18" fmla="*/ 1393903 h 1661532"/>
                <a:gd name="connsiteX19" fmla="*/ 1353781 w 2876274"/>
                <a:gd name="connsiteY19" fmla="*/ 1360449 h 1661532"/>
                <a:gd name="connsiteX20" fmla="*/ 1387235 w 2876274"/>
                <a:gd name="connsiteY20" fmla="*/ 1326995 h 1661532"/>
                <a:gd name="connsiteX21" fmla="*/ 1409537 w 2876274"/>
                <a:gd name="connsiteY21" fmla="*/ 1293542 h 1661532"/>
                <a:gd name="connsiteX22" fmla="*/ 1476445 w 2876274"/>
                <a:gd name="connsiteY22" fmla="*/ 1226634 h 1661532"/>
                <a:gd name="connsiteX23" fmla="*/ 1498747 w 2876274"/>
                <a:gd name="connsiteY23" fmla="*/ 1182029 h 1661532"/>
                <a:gd name="connsiteX24" fmla="*/ 1521050 w 2876274"/>
                <a:gd name="connsiteY24" fmla="*/ 1159727 h 1661532"/>
                <a:gd name="connsiteX25" fmla="*/ 1543352 w 2876274"/>
                <a:gd name="connsiteY25" fmla="*/ 1126273 h 1661532"/>
                <a:gd name="connsiteX26" fmla="*/ 1576806 w 2876274"/>
                <a:gd name="connsiteY26" fmla="*/ 1081669 h 1661532"/>
                <a:gd name="connsiteX27" fmla="*/ 1610259 w 2876274"/>
                <a:gd name="connsiteY27" fmla="*/ 1025912 h 1661532"/>
                <a:gd name="connsiteX28" fmla="*/ 1621410 w 2876274"/>
                <a:gd name="connsiteY28" fmla="*/ 992459 h 1661532"/>
                <a:gd name="connsiteX29" fmla="*/ 1654864 w 2876274"/>
                <a:gd name="connsiteY29" fmla="*/ 959005 h 1661532"/>
                <a:gd name="connsiteX30" fmla="*/ 1744074 w 2876274"/>
                <a:gd name="connsiteY30" fmla="*/ 858644 h 1661532"/>
                <a:gd name="connsiteX31" fmla="*/ 1777528 w 2876274"/>
                <a:gd name="connsiteY31" fmla="*/ 847493 h 1661532"/>
                <a:gd name="connsiteX32" fmla="*/ 1844435 w 2876274"/>
                <a:gd name="connsiteY32" fmla="*/ 791737 h 1661532"/>
                <a:gd name="connsiteX33" fmla="*/ 1877889 w 2876274"/>
                <a:gd name="connsiteY33" fmla="*/ 780586 h 1661532"/>
                <a:gd name="connsiteX34" fmla="*/ 1944796 w 2876274"/>
                <a:gd name="connsiteY34" fmla="*/ 735981 h 1661532"/>
                <a:gd name="connsiteX35" fmla="*/ 1978250 w 2876274"/>
                <a:gd name="connsiteY35" fmla="*/ 702527 h 1661532"/>
                <a:gd name="connsiteX36" fmla="*/ 2045157 w 2876274"/>
                <a:gd name="connsiteY36" fmla="*/ 657922 h 1661532"/>
                <a:gd name="connsiteX37" fmla="*/ 2100913 w 2876274"/>
                <a:gd name="connsiteY37" fmla="*/ 613317 h 1661532"/>
                <a:gd name="connsiteX38" fmla="*/ 2134367 w 2876274"/>
                <a:gd name="connsiteY38" fmla="*/ 602166 h 1661532"/>
                <a:gd name="connsiteX39" fmla="*/ 2190123 w 2876274"/>
                <a:gd name="connsiteY39" fmla="*/ 579864 h 1661532"/>
                <a:gd name="connsiteX40" fmla="*/ 2312786 w 2876274"/>
                <a:gd name="connsiteY40" fmla="*/ 557561 h 1661532"/>
                <a:gd name="connsiteX41" fmla="*/ 2390845 w 2876274"/>
                <a:gd name="connsiteY41" fmla="*/ 535259 h 1661532"/>
                <a:gd name="connsiteX42" fmla="*/ 2535810 w 2876274"/>
                <a:gd name="connsiteY42" fmla="*/ 501805 h 1661532"/>
                <a:gd name="connsiteX43" fmla="*/ 2647323 w 2876274"/>
                <a:gd name="connsiteY43" fmla="*/ 479503 h 1661532"/>
                <a:gd name="connsiteX44" fmla="*/ 2691928 w 2876274"/>
                <a:gd name="connsiteY44" fmla="*/ 446049 h 1661532"/>
                <a:gd name="connsiteX45" fmla="*/ 2736532 w 2876274"/>
                <a:gd name="connsiteY45" fmla="*/ 423747 h 1661532"/>
                <a:gd name="connsiteX46" fmla="*/ 2803440 w 2876274"/>
                <a:gd name="connsiteY46" fmla="*/ 356839 h 1661532"/>
                <a:gd name="connsiteX47" fmla="*/ 2814591 w 2876274"/>
                <a:gd name="connsiteY47" fmla="*/ 323386 h 1661532"/>
                <a:gd name="connsiteX48" fmla="*/ 2825742 w 2876274"/>
                <a:gd name="connsiteY48" fmla="*/ 200722 h 1661532"/>
                <a:gd name="connsiteX49" fmla="*/ 2814590 w 2876274"/>
                <a:gd name="connsiteY49" fmla="*/ 55756 h 1661532"/>
                <a:gd name="connsiteX50" fmla="*/ 2034006 w 2876274"/>
                <a:gd name="connsiteY50" fmla="*/ 55756 h 1661532"/>
                <a:gd name="connsiteX51" fmla="*/ 1944796 w 2876274"/>
                <a:gd name="connsiteY51" fmla="*/ 44605 h 1661532"/>
                <a:gd name="connsiteX52" fmla="*/ 1521050 w 2876274"/>
                <a:gd name="connsiteY52" fmla="*/ 0 h 1661532"/>
                <a:gd name="connsiteX53" fmla="*/ 227508 w 2876274"/>
                <a:gd name="connsiteY53" fmla="*/ 11151 h 1661532"/>
                <a:gd name="connsiteX54" fmla="*/ 4484 w 2876274"/>
                <a:gd name="connsiteY54" fmla="*/ 55756 h 1661532"/>
                <a:gd name="connsiteX55" fmla="*/ 15635 w 2876274"/>
                <a:gd name="connsiteY55" fmla="*/ 167269 h 1661532"/>
                <a:gd name="connsiteX0" fmla="*/ 15635 w 2882867"/>
                <a:gd name="connsiteY0" fmla="*/ 167269 h 1661532"/>
                <a:gd name="connsiteX1" fmla="*/ 15635 w 2882867"/>
                <a:gd name="connsiteY1" fmla="*/ 167269 h 1661532"/>
                <a:gd name="connsiteX2" fmla="*/ 37937 w 2882867"/>
                <a:gd name="connsiteY2" fmla="*/ 490654 h 1661532"/>
                <a:gd name="connsiteX3" fmla="*/ 49089 w 2882867"/>
                <a:gd name="connsiteY3" fmla="*/ 602166 h 1661532"/>
                <a:gd name="connsiteX4" fmla="*/ 71391 w 2882867"/>
                <a:gd name="connsiteY4" fmla="*/ 1059366 h 1661532"/>
                <a:gd name="connsiteX5" fmla="*/ 82542 w 2882867"/>
                <a:gd name="connsiteY5" fmla="*/ 1193181 h 1661532"/>
                <a:gd name="connsiteX6" fmla="*/ 93693 w 2882867"/>
                <a:gd name="connsiteY6" fmla="*/ 1304693 h 1661532"/>
                <a:gd name="connsiteX7" fmla="*/ 104845 w 2882867"/>
                <a:gd name="connsiteY7" fmla="*/ 1505415 h 1661532"/>
                <a:gd name="connsiteX8" fmla="*/ 115996 w 2882867"/>
                <a:gd name="connsiteY8" fmla="*/ 1594625 h 1661532"/>
                <a:gd name="connsiteX9" fmla="*/ 138298 w 2882867"/>
                <a:gd name="connsiteY9" fmla="*/ 1628078 h 1661532"/>
                <a:gd name="connsiteX10" fmla="*/ 227508 w 2882867"/>
                <a:gd name="connsiteY10" fmla="*/ 1661532 h 1661532"/>
                <a:gd name="connsiteX11" fmla="*/ 695859 w 2882867"/>
                <a:gd name="connsiteY11" fmla="*/ 1639229 h 1661532"/>
                <a:gd name="connsiteX12" fmla="*/ 918884 w 2882867"/>
                <a:gd name="connsiteY12" fmla="*/ 1616927 h 1661532"/>
                <a:gd name="connsiteX13" fmla="*/ 963489 w 2882867"/>
                <a:gd name="connsiteY13" fmla="*/ 1594625 h 1661532"/>
                <a:gd name="connsiteX14" fmla="*/ 996942 w 2882867"/>
                <a:gd name="connsiteY14" fmla="*/ 1561171 h 1661532"/>
                <a:gd name="connsiteX15" fmla="*/ 1164210 w 2882867"/>
                <a:gd name="connsiteY15" fmla="*/ 1527717 h 1661532"/>
                <a:gd name="connsiteX16" fmla="*/ 1253420 w 2882867"/>
                <a:gd name="connsiteY16" fmla="*/ 1483112 h 1661532"/>
                <a:gd name="connsiteX17" fmla="*/ 1264571 w 2882867"/>
                <a:gd name="connsiteY17" fmla="*/ 1449659 h 1661532"/>
                <a:gd name="connsiteX18" fmla="*/ 1320328 w 2882867"/>
                <a:gd name="connsiteY18" fmla="*/ 1393903 h 1661532"/>
                <a:gd name="connsiteX19" fmla="*/ 1353781 w 2882867"/>
                <a:gd name="connsiteY19" fmla="*/ 1360449 h 1661532"/>
                <a:gd name="connsiteX20" fmla="*/ 1387235 w 2882867"/>
                <a:gd name="connsiteY20" fmla="*/ 1326995 h 1661532"/>
                <a:gd name="connsiteX21" fmla="*/ 1409537 w 2882867"/>
                <a:gd name="connsiteY21" fmla="*/ 1293542 h 1661532"/>
                <a:gd name="connsiteX22" fmla="*/ 1476445 w 2882867"/>
                <a:gd name="connsiteY22" fmla="*/ 1226634 h 1661532"/>
                <a:gd name="connsiteX23" fmla="*/ 1498747 w 2882867"/>
                <a:gd name="connsiteY23" fmla="*/ 1182029 h 1661532"/>
                <a:gd name="connsiteX24" fmla="*/ 1521050 w 2882867"/>
                <a:gd name="connsiteY24" fmla="*/ 1159727 h 1661532"/>
                <a:gd name="connsiteX25" fmla="*/ 1543352 w 2882867"/>
                <a:gd name="connsiteY25" fmla="*/ 1126273 h 1661532"/>
                <a:gd name="connsiteX26" fmla="*/ 1576806 w 2882867"/>
                <a:gd name="connsiteY26" fmla="*/ 1081669 h 1661532"/>
                <a:gd name="connsiteX27" fmla="*/ 1610259 w 2882867"/>
                <a:gd name="connsiteY27" fmla="*/ 1025912 h 1661532"/>
                <a:gd name="connsiteX28" fmla="*/ 1621410 w 2882867"/>
                <a:gd name="connsiteY28" fmla="*/ 992459 h 1661532"/>
                <a:gd name="connsiteX29" fmla="*/ 1654864 w 2882867"/>
                <a:gd name="connsiteY29" fmla="*/ 959005 h 1661532"/>
                <a:gd name="connsiteX30" fmla="*/ 1744074 w 2882867"/>
                <a:gd name="connsiteY30" fmla="*/ 858644 h 1661532"/>
                <a:gd name="connsiteX31" fmla="*/ 1777528 w 2882867"/>
                <a:gd name="connsiteY31" fmla="*/ 847493 h 1661532"/>
                <a:gd name="connsiteX32" fmla="*/ 1844435 w 2882867"/>
                <a:gd name="connsiteY32" fmla="*/ 791737 h 1661532"/>
                <a:gd name="connsiteX33" fmla="*/ 1877889 w 2882867"/>
                <a:gd name="connsiteY33" fmla="*/ 780586 h 1661532"/>
                <a:gd name="connsiteX34" fmla="*/ 1944796 w 2882867"/>
                <a:gd name="connsiteY34" fmla="*/ 735981 h 1661532"/>
                <a:gd name="connsiteX35" fmla="*/ 1978250 w 2882867"/>
                <a:gd name="connsiteY35" fmla="*/ 702527 h 1661532"/>
                <a:gd name="connsiteX36" fmla="*/ 2045157 w 2882867"/>
                <a:gd name="connsiteY36" fmla="*/ 657922 h 1661532"/>
                <a:gd name="connsiteX37" fmla="*/ 2100913 w 2882867"/>
                <a:gd name="connsiteY37" fmla="*/ 613317 h 1661532"/>
                <a:gd name="connsiteX38" fmla="*/ 2134367 w 2882867"/>
                <a:gd name="connsiteY38" fmla="*/ 602166 h 1661532"/>
                <a:gd name="connsiteX39" fmla="*/ 2190123 w 2882867"/>
                <a:gd name="connsiteY39" fmla="*/ 579864 h 1661532"/>
                <a:gd name="connsiteX40" fmla="*/ 2312786 w 2882867"/>
                <a:gd name="connsiteY40" fmla="*/ 557561 h 1661532"/>
                <a:gd name="connsiteX41" fmla="*/ 2390845 w 2882867"/>
                <a:gd name="connsiteY41" fmla="*/ 535259 h 1661532"/>
                <a:gd name="connsiteX42" fmla="*/ 2535810 w 2882867"/>
                <a:gd name="connsiteY42" fmla="*/ 501805 h 1661532"/>
                <a:gd name="connsiteX43" fmla="*/ 2647323 w 2882867"/>
                <a:gd name="connsiteY43" fmla="*/ 479503 h 1661532"/>
                <a:gd name="connsiteX44" fmla="*/ 2691928 w 2882867"/>
                <a:gd name="connsiteY44" fmla="*/ 446049 h 1661532"/>
                <a:gd name="connsiteX45" fmla="*/ 2736532 w 2882867"/>
                <a:gd name="connsiteY45" fmla="*/ 423747 h 1661532"/>
                <a:gd name="connsiteX46" fmla="*/ 2803440 w 2882867"/>
                <a:gd name="connsiteY46" fmla="*/ 356839 h 1661532"/>
                <a:gd name="connsiteX47" fmla="*/ 2814591 w 2882867"/>
                <a:gd name="connsiteY47" fmla="*/ 323386 h 1661532"/>
                <a:gd name="connsiteX48" fmla="*/ 2825742 w 2882867"/>
                <a:gd name="connsiteY48" fmla="*/ 200722 h 1661532"/>
                <a:gd name="connsiteX49" fmla="*/ 2814590 w 2882867"/>
                <a:gd name="connsiteY49" fmla="*/ 55756 h 1661532"/>
                <a:gd name="connsiteX50" fmla="*/ 1944796 w 2882867"/>
                <a:gd name="connsiteY50" fmla="*/ 44605 h 1661532"/>
                <a:gd name="connsiteX51" fmla="*/ 1521050 w 2882867"/>
                <a:gd name="connsiteY51" fmla="*/ 0 h 1661532"/>
                <a:gd name="connsiteX52" fmla="*/ 227508 w 2882867"/>
                <a:gd name="connsiteY52" fmla="*/ 11151 h 1661532"/>
                <a:gd name="connsiteX53" fmla="*/ 4484 w 2882867"/>
                <a:gd name="connsiteY53" fmla="*/ 55756 h 1661532"/>
                <a:gd name="connsiteX54" fmla="*/ 15635 w 2882867"/>
                <a:gd name="connsiteY54" fmla="*/ 167269 h 1661532"/>
                <a:gd name="connsiteX0" fmla="*/ 15635 w 2914212"/>
                <a:gd name="connsiteY0" fmla="*/ 167269 h 1661532"/>
                <a:gd name="connsiteX1" fmla="*/ 15635 w 2914212"/>
                <a:gd name="connsiteY1" fmla="*/ 167269 h 1661532"/>
                <a:gd name="connsiteX2" fmla="*/ 37937 w 2914212"/>
                <a:gd name="connsiteY2" fmla="*/ 490654 h 1661532"/>
                <a:gd name="connsiteX3" fmla="*/ 49089 w 2914212"/>
                <a:gd name="connsiteY3" fmla="*/ 602166 h 1661532"/>
                <a:gd name="connsiteX4" fmla="*/ 71391 w 2914212"/>
                <a:gd name="connsiteY4" fmla="*/ 1059366 h 1661532"/>
                <a:gd name="connsiteX5" fmla="*/ 82542 w 2914212"/>
                <a:gd name="connsiteY5" fmla="*/ 1193181 h 1661532"/>
                <a:gd name="connsiteX6" fmla="*/ 93693 w 2914212"/>
                <a:gd name="connsiteY6" fmla="*/ 1304693 h 1661532"/>
                <a:gd name="connsiteX7" fmla="*/ 104845 w 2914212"/>
                <a:gd name="connsiteY7" fmla="*/ 1505415 h 1661532"/>
                <a:gd name="connsiteX8" fmla="*/ 115996 w 2914212"/>
                <a:gd name="connsiteY8" fmla="*/ 1594625 h 1661532"/>
                <a:gd name="connsiteX9" fmla="*/ 138298 w 2914212"/>
                <a:gd name="connsiteY9" fmla="*/ 1628078 h 1661532"/>
                <a:gd name="connsiteX10" fmla="*/ 227508 w 2914212"/>
                <a:gd name="connsiteY10" fmla="*/ 1661532 h 1661532"/>
                <a:gd name="connsiteX11" fmla="*/ 695859 w 2914212"/>
                <a:gd name="connsiteY11" fmla="*/ 1639229 h 1661532"/>
                <a:gd name="connsiteX12" fmla="*/ 918884 w 2914212"/>
                <a:gd name="connsiteY12" fmla="*/ 1616927 h 1661532"/>
                <a:gd name="connsiteX13" fmla="*/ 963489 w 2914212"/>
                <a:gd name="connsiteY13" fmla="*/ 1594625 h 1661532"/>
                <a:gd name="connsiteX14" fmla="*/ 996942 w 2914212"/>
                <a:gd name="connsiteY14" fmla="*/ 1561171 h 1661532"/>
                <a:gd name="connsiteX15" fmla="*/ 1164210 w 2914212"/>
                <a:gd name="connsiteY15" fmla="*/ 1527717 h 1661532"/>
                <a:gd name="connsiteX16" fmla="*/ 1253420 w 2914212"/>
                <a:gd name="connsiteY16" fmla="*/ 1483112 h 1661532"/>
                <a:gd name="connsiteX17" fmla="*/ 1264571 w 2914212"/>
                <a:gd name="connsiteY17" fmla="*/ 1449659 h 1661532"/>
                <a:gd name="connsiteX18" fmla="*/ 1320328 w 2914212"/>
                <a:gd name="connsiteY18" fmla="*/ 1393903 h 1661532"/>
                <a:gd name="connsiteX19" fmla="*/ 1353781 w 2914212"/>
                <a:gd name="connsiteY19" fmla="*/ 1360449 h 1661532"/>
                <a:gd name="connsiteX20" fmla="*/ 1387235 w 2914212"/>
                <a:gd name="connsiteY20" fmla="*/ 1326995 h 1661532"/>
                <a:gd name="connsiteX21" fmla="*/ 1409537 w 2914212"/>
                <a:gd name="connsiteY21" fmla="*/ 1293542 h 1661532"/>
                <a:gd name="connsiteX22" fmla="*/ 1476445 w 2914212"/>
                <a:gd name="connsiteY22" fmla="*/ 1226634 h 1661532"/>
                <a:gd name="connsiteX23" fmla="*/ 1498747 w 2914212"/>
                <a:gd name="connsiteY23" fmla="*/ 1182029 h 1661532"/>
                <a:gd name="connsiteX24" fmla="*/ 1521050 w 2914212"/>
                <a:gd name="connsiteY24" fmla="*/ 1159727 h 1661532"/>
                <a:gd name="connsiteX25" fmla="*/ 1543352 w 2914212"/>
                <a:gd name="connsiteY25" fmla="*/ 1126273 h 1661532"/>
                <a:gd name="connsiteX26" fmla="*/ 1576806 w 2914212"/>
                <a:gd name="connsiteY26" fmla="*/ 1081669 h 1661532"/>
                <a:gd name="connsiteX27" fmla="*/ 1610259 w 2914212"/>
                <a:gd name="connsiteY27" fmla="*/ 1025912 h 1661532"/>
                <a:gd name="connsiteX28" fmla="*/ 1621410 w 2914212"/>
                <a:gd name="connsiteY28" fmla="*/ 992459 h 1661532"/>
                <a:gd name="connsiteX29" fmla="*/ 1654864 w 2914212"/>
                <a:gd name="connsiteY29" fmla="*/ 959005 h 1661532"/>
                <a:gd name="connsiteX30" fmla="*/ 1744074 w 2914212"/>
                <a:gd name="connsiteY30" fmla="*/ 858644 h 1661532"/>
                <a:gd name="connsiteX31" fmla="*/ 1777528 w 2914212"/>
                <a:gd name="connsiteY31" fmla="*/ 847493 h 1661532"/>
                <a:gd name="connsiteX32" fmla="*/ 1844435 w 2914212"/>
                <a:gd name="connsiteY32" fmla="*/ 791737 h 1661532"/>
                <a:gd name="connsiteX33" fmla="*/ 1877889 w 2914212"/>
                <a:gd name="connsiteY33" fmla="*/ 780586 h 1661532"/>
                <a:gd name="connsiteX34" fmla="*/ 1944796 w 2914212"/>
                <a:gd name="connsiteY34" fmla="*/ 735981 h 1661532"/>
                <a:gd name="connsiteX35" fmla="*/ 1978250 w 2914212"/>
                <a:gd name="connsiteY35" fmla="*/ 702527 h 1661532"/>
                <a:gd name="connsiteX36" fmla="*/ 2045157 w 2914212"/>
                <a:gd name="connsiteY36" fmla="*/ 657922 h 1661532"/>
                <a:gd name="connsiteX37" fmla="*/ 2100913 w 2914212"/>
                <a:gd name="connsiteY37" fmla="*/ 613317 h 1661532"/>
                <a:gd name="connsiteX38" fmla="*/ 2134367 w 2914212"/>
                <a:gd name="connsiteY38" fmla="*/ 602166 h 1661532"/>
                <a:gd name="connsiteX39" fmla="*/ 2190123 w 2914212"/>
                <a:gd name="connsiteY39" fmla="*/ 579864 h 1661532"/>
                <a:gd name="connsiteX40" fmla="*/ 2312786 w 2914212"/>
                <a:gd name="connsiteY40" fmla="*/ 557561 h 1661532"/>
                <a:gd name="connsiteX41" fmla="*/ 2390845 w 2914212"/>
                <a:gd name="connsiteY41" fmla="*/ 535259 h 1661532"/>
                <a:gd name="connsiteX42" fmla="*/ 2535810 w 2914212"/>
                <a:gd name="connsiteY42" fmla="*/ 501805 h 1661532"/>
                <a:gd name="connsiteX43" fmla="*/ 2647323 w 2914212"/>
                <a:gd name="connsiteY43" fmla="*/ 479503 h 1661532"/>
                <a:gd name="connsiteX44" fmla="*/ 2691928 w 2914212"/>
                <a:gd name="connsiteY44" fmla="*/ 446049 h 1661532"/>
                <a:gd name="connsiteX45" fmla="*/ 2736532 w 2914212"/>
                <a:gd name="connsiteY45" fmla="*/ 423747 h 1661532"/>
                <a:gd name="connsiteX46" fmla="*/ 2803440 w 2914212"/>
                <a:gd name="connsiteY46" fmla="*/ 356839 h 1661532"/>
                <a:gd name="connsiteX47" fmla="*/ 2814591 w 2914212"/>
                <a:gd name="connsiteY47" fmla="*/ 323386 h 1661532"/>
                <a:gd name="connsiteX48" fmla="*/ 2825742 w 2914212"/>
                <a:gd name="connsiteY48" fmla="*/ 200722 h 1661532"/>
                <a:gd name="connsiteX49" fmla="*/ 2814590 w 2914212"/>
                <a:gd name="connsiteY49" fmla="*/ 55756 h 1661532"/>
                <a:gd name="connsiteX50" fmla="*/ 1521050 w 2914212"/>
                <a:gd name="connsiteY50" fmla="*/ 0 h 1661532"/>
                <a:gd name="connsiteX51" fmla="*/ 227508 w 2914212"/>
                <a:gd name="connsiteY51" fmla="*/ 11151 h 1661532"/>
                <a:gd name="connsiteX52" fmla="*/ 4484 w 2914212"/>
                <a:gd name="connsiteY52" fmla="*/ 55756 h 1661532"/>
                <a:gd name="connsiteX53" fmla="*/ 15635 w 2914212"/>
                <a:gd name="connsiteY53" fmla="*/ 167269 h 1661532"/>
                <a:gd name="connsiteX0" fmla="*/ 15635 w 3009986"/>
                <a:gd name="connsiteY0" fmla="*/ 165447 h 1659710"/>
                <a:gd name="connsiteX1" fmla="*/ 15635 w 3009986"/>
                <a:gd name="connsiteY1" fmla="*/ 165447 h 1659710"/>
                <a:gd name="connsiteX2" fmla="*/ 37937 w 3009986"/>
                <a:gd name="connsiteY2" fmla="*/ 488832 h 1659710"/>
                <a:gd name="connsiteX3" fmla="*/ 49089 w 3009986"/>
                <a:gd name="connsiteY3" fmla="*/ 600344 h 1659710"/>
                <a:gd name="connsiteX4" fmla="*/ 71391 w 3009986"/>
                <a:gd name="connsiteY4" fmla="*/ 1057544 h 1659710"/>
                <a:gd name="connsiteX5" fmla="*/ 82542 w 3009986"/>
                <a:gd name="connsiteY5" fmla="*/ 1191359 h 1659710"/>
                <a:gd name="connsiteX6" fmla="*/ 93693 w 3009986"/>
                <a:gd name="connsiteY6" fmla="*/ 1302871 h 1659710"/>
                <a:gd name="connsiteX7" fmla="*/ 104845 w 3009986"/>
                <a:gd name="connsiteY7" fmla="*/ 1503593 h 1659710"/>
                <a:gd name="connsiteX8" fmla="*/ 115996 w 3009986"/>
                <a:gd name="connsiteY8" fmla="*/ 1592803 h 1659710"/>
                <a:gd name="connsiteX9" fmla="*/ 138298 w 3009986"/>
                <a:gd name="connsiteY9" fmla="*/ 1626256 h 1659710"/>
                <a:gd name="connsiteX10" fmla="*/ 227508 w 3009986"/>
                <a:gd name="connsiteY10" fmla="*/ 1659710 h 1659710"/>
                <a:gd name="connsiteX11" fmla="*/ 695859 w 3009986"/>
                <a:gd name="connsiteY11" fmla="*/ 1637407 h 1659710"/>
                <a:gd name="connsiteX12" fmla="*/ 918884 w 3009986"/>
                <a:gd name="connsiteY12" fmla="*/ 1615105 h 1659710"/>
                <a:gd name="connsiteX13" fmla="*/ 963489 w 3009986"/>
                <a:gd name="connsiteY13" fmla="*/ 1592803 h 1659710"/>
                <a:gd name="connsiteX14" fmla="*/ 996942 w 3009986"/>
                <a:gd name="connsiteY14" fmla="*/ 1559349 h 1659710"/>
                <a:gd name="connsiteX15" fmla="*/ 1164210 w 3009986"/>
                <a:gd name="connsiteY15" fmla="*/ 1525895 h 1659710"/>
                <a:gd name="connsiteX16" fmla="*/ 1253420 w 3009986"/>
                <a:gd name="connsiteY16" fmla="*/ 1481290 h 1659710"/>
                <a:gd name="connsiteX17" fmla="*/ 1264571 w 3009986"/>
                <a:gd name="connsiteY17" fmla="*/ 1447837 h 1659710"/>
                <a:gd name="connsiteX18" fmla="*/ 1320328 w 3009986"/>
                <a:gd name="connsiteY18" fmla="*/ 1392081 h 1659710"/>
                <a:gd name="connsiteX19" fmla="*/ 1353781 w 3009986"/>
                <a:gd name="connsiteY19" fmla="*/ 1358627 h 1659710"/>
                <a:gd name="connsiteX20" fmla="*/ 1387235 w 3009986"/>
                <a:gd name="connsiteY20" fmla="*/ 1325173 h 1659710"/>
                <a:gd name="connsiteX21" fmla="*/ 1409537 w 3009986"/>
                <a:gd name="connsiteY21" fmla="*/ 1291720 h 1659710"/>
                <a:gd name="connsiteX22" fmla="*/ 1476445 w 3009986"/>
                <a:gd name="connsiteY22" fmla="*/ 1224812 h 1659710"/>
                <a:gd name="connsiteX23" fmla="*/ 1498747 w 3009986"/>
                <a:gd name="connsiteY23" fmla="*/ 1180207 h 1659710"/>
                <a:gd name="connsiteX24" fmla="*/ 1521050 w 3009986"/>
                <a:gd name="connsiteY24" fmla="*/ 1157905 h 1659710"/>
                <a:gd name="connsiteX25" fmla="*/ 1543352 w 3009986"/>
                <a:gd name="connsiteY25" fmla="*/ 1124451 h 1659710"/>
                <a:gd name="connsiteX26" fmla="*/ 1576806 w 3009986"/>
                <a:gd name="connsiteY26" fmla="*/ 1079847 h 1659710"/>
                <a:gd name="connsiteX27" fmla="*/ 1610259 w 3009986"/>
                <a:gd name="connsiteY27" fmla="*/ 1024090 h 1659710"/>
                <a:gd name="connsiteX28" fmla="*/ 1621410 w 3009986"/>
                <a:gd name="connsiteY28" fmla="*/ 990637 h 1659710"/>
                <a:gd name="connsiteX29" fmla="*/ 1654864 w 3009986"/>
                <a:gd name="connsiteY29" fmla="*/ 957183 h 1659710"/>
                <a:gd name="connsiteX30" fmla="*/ 1744074 w 3009986"/>
                <a:gd name="connsiteY30" fmla="*/ 856822 h 1659710"/>
                <a:gd name="connsiteX31" fmla="*/ 1777528 w 3009986"/>
                <a:gd name="connsiteY31" fmla="*/ 845671 h 1659710"/>
                <a:gd name="connsiteX32" fmla="*/ 1844435 w 3009986"/>
                <a:gd name="connsiteY32" fmla="*/ 789915 h 1659710"/>
                <a:gd name="connsiteX33" fmla="*/ 1877889 w 3009986"/>
                <a:gd name="connsiteY33" fmla="*/ 778764 h 1659710"/>
                <a:gd name="connsiteX34" fmla="*/ 1944796 w 3009986"/>
                <a:gd name="connsiteY34" fmla="*/ 734159 h 1659710"/>
                <a:gd name="connsiteX35" fmla="*/ 1978250 w 3009986"/>
                <a:gd name="connsiteY35" fmla="*/ 700705 h 1659710"/>
                <a:gd name="connsiteX36" fmla="*/ 2045157 w 3009986"/>
                <a:gd name="connsiteY36" fmla="*/ 656100 h 1659710"/>
                <a:gd name="connsiteX37" fmla="*/ 2100913 w 3009986"/>
                <a:gd name="connsiteY37" fmla="*/ 611495 h 1659710"/>
                <a:gd name="connsiteX38" fmla="*/ 2134367 w 3009986"/>
                <a:gd name="connsiteY38" fmla="*/ 600344 h 1659710"/>
                <a:gd name="connsiteX39" fmla="*/ 2190123 w 3009986"/>
                <a:gd name="connsiteY39" fmla="*/ 578042 h 1659710"/>
                <a:gd name="connsiteX40" fmla="*/ 2312786 w 3009986"/>
                <a:gd name="connsiteY40" fmla="*/ 555739 h 1659710"/>
                <a:gd name="connsiteX41" fmla="*/ 2390845 w 3009986"/>
                <a:gd name="connsiteY41" fmla="*/ 533437 h 1659710"/>
                <a:gd name="connsiteX42" fmla="*/ 2535810 w 3009986"/>
                <a:gd name="connsiteY42" fmla="*/ 499983 h 1659710"/>
                <a:gd name="connsiteX43" fmla="*/ 2647323 w 3009986"/>
                <a:gd name="connsiteY43" fmla="*/ 477681 h 1659710"/>
                <a:gd name="connsiteX44" fmla="*/ 2691928 w 3009986"/>
                <a:gd name="connsiteY44" fmla="*/ 444227 h 1659710"/>
                <a:gd name="connsiteX45" fmla="*/ 2736532 w 3009986"/>
                <a:gd name="connsiteY45" fmla="*/ 421925 h 1659710"/>
                <a:gd name="connsiteX46" fmla="*/ 2803440 w 3009986"/>
                <a:gd name="connsiteY46" fmla="*/ 355017 h 1659710"/>
                <a:gd name="connsiteX47" fmla="*/ 2814591 w 3009986"/>
                <a:gd name="connsiteY47" fmla="*/ 321564 h 1659710"/>
                <a:gd name="connsiteX48" fmla="*/ 2825742 w 3009986"/>
                <a:gd name="connsiteY48" fmla="*/ 198900 h 1659710"/>
                <a:gd name="connsiteX49" fmla="*/ 2814590 w 3009986"/>
                <a:gd name="connsiteY49" fmla="*/ 53934 h 1659710"/>
                <a:gd name="connsiteX50" fmla="*/ 227508 w 3009986"/>
                <a:gd name="connsiteY50" fmla="*/ 9329 h 1659710"/>
                <a:gd name="connsiteX51" fmla="*/ 4484 w 3009986"/>
                <a:gd name="connsiteY51" fmla="*/ 53934 h 1659710"/>
                <a:gd name="connsiteX52" fmla="*/ 15635 w 3009986"/>
                <a:gd name="connsiteY52" fmla="*/ 165447 h 1659710"/>
                <a:gd name="connsiteX0" fmla="*/ 15635 w 3009986"/>
                <a:gd name="connsiteY0" fmla="*/ 165447 h 1659710"/>
                <a:gd name="connsiteX1" fmla="*/ 15635 w 3009986"/>
                <a:gd name="connsiteY1" fmla="*/ 165447 h 1659710"/>
                <a:gd name="connsiteX2" fmla="*/ 37937 w 3009986"/>
                <a:gd name="connsiteY2" fmla="*/ 488832 h 1659710"/>
                <a:gd name="connsiteX3" fmla="*/ 49089 w 3009986"/>
                <a:gd name="connsiteY3" fmla="*/ 600344 h 1659710"/>
                <a:gd name="connsiteX4" fmla="*/ 71391 w 3009986"/>
                <a:gd name="connsiteY4" fmla="*/ 1057544 h 1659710"/>
                <a:gd name="connsiteX5" fmla="*/ 82542 w 3009986"/>
                <a:gd name="connsiteY5" fmla="*/ 1191359 h 1659710"/>
                <a:gd name="connsiteX6" fmla="*/ 93693 w 3009986"/>
                <a:gd name="connsiteY6" fmla="*/ 1302871 h 1659710"/>
                <a:gd name="connsiteX7" fmla="*/ 104845 w 3009986"/>
                <a:gd name="connsiteY7" fmla="*/ 1503593 h 1659710"/>
                <a:gd name="connsiteX8" fmla="*/ 115996 w 3009986"/>
                <a:gd name="connsiteY8" fmla="*/ 1592803 h 1659710"/>
                <a:gd name="connsiteX9" fmla="*/ 138298 w 3009986"/>
                <a:gd name="connsiteY9" fmla="*/ 1626256 h 1659710"/>
                <a:gd name="connsiteX10" fmla="*/ 227508 w 3009986"/>
                <a:gd name="connsiteY10" fmla="*/ 1659710 h 1659710"/>
                <a:gd name="connsiteX11" fmla="*/ 695859 w 3009986"/>
                <a:gd name="connsiteY11" fmla="*/ 1637407 h 1659710"/>
                <a:gd name="connsiteX12" fmla="*/ 918884 w 3009986"/>
                <a:gd name="connsiteY12" fmla="*/ 1615105 h 1659710"/>
                <a:gd name="connsiteX13" fmla="*/ 963489 w 3009986"/>
                <a:gd name="connsiteY13" fmla="*/ 1592803 h 1659710"/>
                <a:gd name="connsiteX14" fmla="*/ 996942 w 3009986"/>
                <a:gd name="connsiteY14" fmla="*/ 1559349 h 1659710"/>
                <a:gd name="connsiteX15" fmla="*/ 1164210 w 3009986"/>
                <a:gd name="connsiteY15" fmla="*/ 1525895 h 1659710"/>
                <a:gd name="connsiteX16" fmla="*/ 1253420 w 3009986"/>
                <a:gd name="connsiteY16" fmla="*/ 1481290 h 1659710"/>
                <a:gd name="connsiteX17" fmla="*/ 1264571 w 3009986"/>
                <a:gd name="connsiteY17" fmla="*/ 1447837 h 1659710"/>
                <a:gd name="connsiteX18" fmla="*/ 1320328 w 3009986"/>
                <a:gd name="connsiteY18" fmla="*/ 1392081 h 1659710"/>
                <a:gd name="connsiteX19" fmla="*/ 1353781 w 3009986"/>
                <a:gd name="connsiteY19" fmla="*/ 1358627 h 1659710"/>
                <a:gd name="connsiteX20" fmla="*/ 1387235 w 3009986"/>
                <a:gd name="connsiteY20" fmla="*/ 1325173 h 1659710"/>
                <a:gd name="connsiteX21" fmla="*/ 1409537 w 3009986"/>
                <a:gd name="connsiteY21" fmla="*/ 1291720 h 1659710"/>
                <a:gd name="connsiteX22" fmla="*/ 1476445 w 3009986"/>
                <a:gd name="connsiteY22" fmla="*/ 1224812 h 1659710"/>
                <a:gd name="connsiteX23" fmla="*/ 1498747 w 3009986"/>
                <a:gd name="connsiteY23" fmla="*/ 1180207 h 1659710"/>
                <a:gd name="connsiteX24" fmla="*/ 1521050 w 3009986"/>
                <a:gd name="connsiteY24" fmla="*/ 1157905 h 1659710"/>
                <a:gd name="connsiteX25" fmla="*/ 1543352 w 3009986"/>
                <a:gd name="connsiteY25" fmla="*/ 1124451 h 1659710"/>
                <a:gd name="connsiteX26" fmla="*/ 1576806 w 3009986"/>
                <a:gd name="connsiteY26" fmla="*/ 1079847 h 1659710"/>
                <a:gd name="connsiteX27" fmla="*/ 1610259 w 3009986"/>
                <a:gd name="connsiteY27" fmla="*/ 1024090 h 1659710"/>
                <a:gd name="connsiteX28" fmla="*/ 1621410 w 3009986"/>
                <a:gd name="connsiteY28" fmla="*/ 990637 h 1659710"/>
                <a:gd name="connsiteX29" fmla="*/ 1654864 w 3009986"/>
                <a:gd name="connsiteY29" fmla="*/ 957183 h 1659710"/>
                <a:gd name="connsiteX30" fmla="*/ 1744074 w 3009986"/>
                <a:gd name="connsiteY30" fmla="*/ 856822 h 1659710"/>
                <a:gd name="connsiteX31" fmla="*/ 1777528 w 3009986"/>
                <a:gd name="connsiteY31" fmla="*/ 845671 h 1659710"/>
                <a:gd name="connsiteX32" fmla="*/ 1844435 w 3009986"/>
                <a:gd name="connsiteY32" fmla="*/ 789915 h 1659710"/>
                <a:gd name="connsiteX33" fmla="*/ 1877889 w 3009986"/>
                <a:gd name="connsiteY33" fmla="*/ 778764 h 1659710"/>
                <a:gd name="connsiteX34" fmla="*/ 1944796 w 3009986"/>
                <a:gd name="connsiteY34" fmla="*/ 734159 h 1659710"/>
                <a:gd name="connsiteX35" fmla="*/ 1978250 w 3009986"/>
                <a:gd name="connsiteY35" fmla="*/ 700705 h 1659710"/>
                <a:gd name="connsiteX36" fmla="*/ 2045157 w 3009986"/>
                <a:gd name="connsiteY36" fmla="*/ 656100 h 1659710"/>
                <a:gd name="connsiteX37" fmla="*/ 2100913 w 3009986"/>
                <a:gd name="connsiteY37" fmla="*/ 611495 h 1659710"/>
                <a:gd name="connsiteX38" fmla="*/ 2134367 w 3009986"/>
                <a:gd name="connsiteY38" fmla="*/ 600344 h 1659710"/>
                <a:gd name="connsiteX39" fmla="*/ 2190123 w 3009986"/>
                <a:gd name="connsiteY39" fmla="*/ 578042 h 1659710"/>
                <a:gd name="connsiteX40" fmla="*/ 2312786 w 3009986"/>
                <a:gd name="connsiteY40" fmla="*/ 555739 h 1659710"/>
                <a:gd name="connsiteX41" fmla="*/ 2390845 w 3009986"/>
                <a:gd name="connsiteY41" fmla="*/ 533437 h 1659710"/>
                <a:gd name="connsiteX42" fmla="*/ 2647323 w 3009986"/>
                <a:gd name="connsiteY42" fmla="*/ 477681 h 1659710"/>
                <a:gd name="connsiteX43" fmla="*/ 2691928 w 3009986"/>
                <a:gd name="connsiteY43" fmla="*/ 444227 h 1659710"/>
                <a:gd name="connsiteX44" fmla="*/ 2736532 w 3009986"/>
                <a:gd name="connsiteY44" fmla="*/ 421925 h 1659710"/>
                <a:gd name="connsiteX45" fmla="*/ 2803440 w 3009986"/>
                <a:gd name="connsiteY45" fmla="*/ 355017 h 1659710"/>
                <a:gd name="connsiteX46" fmla="*/ 2814591 w 3009986"/>
                <a:gd name="connsiteY46" fmla="*/ 321564 h 1659710"/>
                <a:gd name="connsiteX47" fmla="*/ 2825742 w 3009986"/>
                <a:gd name="connsiteY47" fmla="*/ 198900 h 1659710"/>
                <a:gd name="connsiteX48" fmla="*/ 2814590 w 3009986"/>
                <a:gd name="connsiteY48" fmla="*/ 53934 h 1659710"/>
                <a:gd name="connsiteX49" fmla="*/ 227508 w 3009986"/>
                <a:gd name="connsiteY49" fmla="*/ 9329 h 1659710"/>
                <a:gd name="connsiteX50" fmla="*/ 4484 w 3009986"/>
                <a:gd name="connsiteY50" fmla="*/ 53934 h 1659710"/>
                <a:gd name="connsiteX51" fmla="*/ 15635 w 3009986"/>
                <a:gd name="connsiteY51" fmla="*/ 165447 h 1659710"/>
                <a:gd name="connsiteX0" fmla="*/ 15635 w 3006639"/>
                <a:gd name="connsiteY0" fmla="*/ 165447 h 1659710"/>
                <a:gd name="connsiteX1" fmla="*/ 15635 w 3006639"/>
                <a:gd name="connsiteY1" fmla="*/ 165447 h 1659710"/>
                <a:gd name="connsiteX2" fmla="*/ 37937 w 3006639"/>
                <a:gd name="connsiteY2" fmla="*/ 488832 h 1659710"/>
                <a:gd name="connsiteX3" fmla="*/ 49089 w 3006639"/>
                <a:gd name="connsiteY3" fmla="*/ 600344 h 1659710"/>
                <a:gd name="connsiteX4" fmla="*/ 71391 w 3006639"/>
                <a:gd name="connsiteY4" fmla="*/ 1057544 h 1659710"/>
                <a:gd name="connsiteX5" fmla="*/ 82542 w 3006639"/>
                <a:gd name="connsiteY5" fmla="*/ 1191359 h 1659710"/>
                <a:gd name="connsiteX6" fmla="*/ 93693 w 3006639"/>
                <a:gd name="connsiteY6" fmla="*/ 1302871 h 1659710"/>
                <a:gd name="connsiteX7" fmla="*/ 104845 w 3006639"/>
                <a:gd name="connsiteY7" fmla="*/ 1503593 h 1659710"/>
                <a:gd name="connsiteX8" fmla="*/ 115996 w 3006639"/>
                <a:gd name="connsiteY8" fmla="*/ 1592803 h 1659710"/>
                <a:gd name="connsiteX9" fmla="*/ 138298 w 3006639"/>
                <a:gd name="connsiteY9" fmla="*/ 1626256 h 1659710"/>
                <a:gd name="connsiteX10" fmla="*/ 227508 w 3006639"/>
                <a:gd name="connsiteY10" fmla="*/ 1659710 h 1659710"/>
                <a:gd name="connsiteX11" fmla="*/ 695859 w 3006639"/>
                <a:gd name="connsiteY11" fmla="*/ 1637407 h 1659710"/>
                <a:gd name="connsiteX12" fmla="*/ 918884 w 3006639"/>
                <a:gd name="connsiteY12" fmla="*/ 1615105 h 1659710"/>
                <a:gd name="connsiteX13" fmla="*/ 963489 w 3006639"/>
                <a:gd name="connsiteY13" fmla="*/ 1592803 h 1659710"/>
                <a:gd name="connsiteX14" fmla="*/ 996942 w 3006639"/>
                <a:gd name="connsiteY14" fmla="*/ 1559349 h 1659710"/>
                <a:gd name="connsiteX15" fmla="*/ 1164210 w 3006639"/>
                <a:gd name="connsiteY15" fmla="*/ 1525895 h 1659710"/>
                <a:gd name="connsiteX16" fmla="*/ 1253420 w 3006639"/>
                <a:gd name="connsiteY16" fmla="*/ 1481290 h 1659710"/>
                <a:gd name="connsiteX17" fmla="*/ 1264571 w 3006639"/>
                <a:gd name="connsiteY17" fmla="*/ 1447837 h 1659710"/>
                <a:gd name="connsiteX18" fmla="*/ 1320328 w 3006639"/>
                <a:gd name="connsiteY18" fmla="*/ 1392081 h 1659710"/>
                <a:gd name="connsiteX19" fmla="*/ 1353781 w 3006639"/>
                <a:gd name="connsiteY19" fmla="*/ 1358627 h 1659710"/>
                <a:gd name="connsiteX20" fmla="*/ 1387235 w 3006639"/>
                <a:gd name="connsiteY20" fmla="*/ 1325173 h 1659710"/>
                <a:gd name="connsiteX21" fmla="*/ 1409537 w 3006639"/>
                <a:gd name="connsiteY21" fmla="*/ 1291720 h 1659710"/>
                <a:gd name="connsiteX22" fmla="*/ 1476445 w 3006639"/>
                <a:gd name="connsiteY22" fmla="*/ 1224812 h 1659710"/>
                <a:gd name="connsiteX23" fmla="*/ 1498747 w 3006639"/>
                <a:gd name="connsiteY23" fmla="*/ 1180207 h 1659710"/>
                <a:gd name="connsiteX24" fmla="*/ 1521050 w 3006639"/>
                <a:gd name="connsiteY24" fmla="*/ 1157905 h 1659710"/>
                <a:gd name="connsiteX25" fmla="*/ 1543352 w 3006639"/>
                <a:gd name="connsiteY25" fmla="*/ 1124451 h 1659710"/>
                <a:gd name="connsiteX26" fmla="*/ 1576806 w 3006639"/>
                <a:gd name="connsiteY26" fmla="*/ 1079847 h 1659710"/>
                <a:gd name="connsiteX27" fmla="*/ 1610259 w 3006639"/>
                <a:gd name="connsiteY27" fmla="*/ 1024090 h 1659710"/>
                <a:gd name="connsiteX28" fmla="*/ 1621410 w 3006639"/>
                <a:gd name="connsiteY28" fmla="*/ 990637 h 1659710"/>
                <a:gd name="connsiteX29" fmla="*/ 1654864 w 3006639"/>
                <a:gd name="connsiteY29" fmla="*/ 957183 h 1659710"/>
                <a:gd name="connsiteX30" fmla="*/ 1744074 w 3006639"/>
                <a:gd name="connsiteY30" fmla="*/ 856822 h 1659710"/>
                <a:gd name="connsiteX31" fmla="*/ 1777528 w 3006639"/>
                <a:gd name="connsiteY31" fmla="*/ 845671 h 1659710"/>
                <a:gd name="connsiteX32" fmla="*/ 1844435 w 3006639"/>
                <a:gd name="connsiteY32" fmla="*/ 789915 h 1659710"/>
                <a:gd name="connsiteX33" fmla="*/ 1877889 w 3006639"/>
                <a:gd name="connsiteY33" fmla="*/ 778764 h 1659710"/>
                <a:gd name="connsiteX34" fmla="*/ 1944796 w 3006639"/>
                <a:gd name="connsiteY34" fmla="*/ 734159 h 1659710"/>
                <a:gd name="connsiteX35" fmla="*/ 1978250 w 3006639"/>
                <a:gd name="connsiteY35" fmla="*/ 700705 h 1659710"/>
                <a:gd name="connsiteX36" fmla="*/ 2045157 w 3006639"/>
                <a:gd name="connsiteY36" fmla="*/ 656100 h 1659710"/>
                <a:gd name="connsiteX37" fmla="*/ 2100913 w 3006639"/>
                <a:gd name="connsiteY37" fmla="*/ 611495 h 1659710"/>
                <a:gd name="connsiteX38" fmla="*/ 2134367 w 3006639"/>
                <a:gd name="connsiteY38" fmla="*/ 600344 h 1659710"/>
                <a:gd name="connsiteX39" fmla="*/ 2190123 w 3006639"/>
                <a:gd name="connsiteY39" fmla="*/ 578042 h 1659710"/>
                <a:gd name="connsiteX40" fmla="*/ 2312786 w 3006639"/>
                <a:gd name="connsiteY40" fmla="*/ 555739 h 1659710"/>
                <a:gd name="connsiteX41" fmla="*/ 2390845 w 3006639"/>
                <a:gd name="connsiteY41" fmla="*/ 533437 h 1659710"/>
                <a:gd name="connsiteX42" fmla="*/ 2647323 w 3006639"/>
                <a:gd name="connsiteY42" fmla="*/ 477681 h 1659710"/>
                <a:gd name="connsiteX43" fmla="*/ 2691928 w 3006639"/>
                <a:gd name="connsiteY43" fmla="*/ 444227 h 1659710"/>
                <a:gd name="connsiteX44" fmla="*/ 2736532 w 3006639"/>
                <a:gd name="connsiteY44" fmla="*/ 421925 h 1659710"/>
                <a:gd name="connsiteX45" fmla="*/ 2803440 w 3006639"/>
                <a:gd name="connsiteY45" fmla="*/ 355017 h 1659710"/>
                <a:gd name="connsiteX46" fmla="*/ 2814591 w 3006639"/>
                <a:gd name="connsiteY46" fmla="*/ 321564 h 1659710"/>
                <a:gd name="connsiteX47" fmla="*/ 2814590 w 3006639"/>
                <a:gd name="connsiteY47" fmla="*/ 53934 h 1659710"/>
                <a:gd name="connsiteX48" fmla="*/ 227508 w 3006639"/>
                <a:gd name="connsiteY48" fmla="*/ 9329 h 1659710"/>
                <a:gd name="connsiteX49" fmla="*/ 4484 w 3006639"/>
                <a:gd name="connsiteY49" fmla="*/ 53934 h 1659710"/>
                <a:gd name="connsiteX50" fmla="*/ 15635 w 3006639"/>
                <a:gd name="connsiteY50" fmla="*/ 165447 h 1659710"/>
                <a:gd name="connsiteX0" fmla="*/ 15635 w 3005400"/>
                <a:gd name="connsiteY0" fmla="*/ 165447 h 1659710"/>
                <a:gd name="connsiteX1" fmla="*/ 15635 w 3005400"/>
                <a:gd name="connsiteY1" fmla="*/ 165447 h 1659710"/>
                <a:gd name="connsiteX2" fmla="*/ 37937 w 3005400"/>
                <a:gd name="connsiteY2" fmla="*/ 488832 h 1659710"/>
                <a:gd name="connsiteX3" fmla="*/ 49089 w 3005400"/>
                <a:gd name="connsiteY3" fmla="*/ 600344 h 1659710"/>
                <a:gd name="connsiteX4" fmla="*/ 71391 w 3005400"/>
                <a:gd name="connsiteY4" fmla="*/ 1057544 h 1659710"/>
                <a:gd name="connsiteX5" fmla="*/ 82542 w 3005400"/>
                <a:gd name="connsiteY5" fmla="*/ 1191359 h 1659710"/>
                <a:gd name="connsiteX6" fmla="*/ 93693 w 3005400"/>
                <a:gd name="connsiteY6" fmla="*/ 1302871 h 1659710"/>
                <a:gd name="connsiteX7" fmla="*/ 104845 w 3005400"/>
                <a:gd name="connsiteY7" fmla="*/ 1503593 h 1659710"/>
                <a:gd name="connsiteX8" fmla="*/ 115996 w 3005400"/>
                <a:gd name="connsiteY8" fmla="*/ 1592803 h 1659710"/>
                <a:gd name="connsiteX9" fmla="*/ 138298 w 3005400"/>
                <a:gd name="connsiteY9" fmla="*/ 1626256 h 1659710"/>
                <a:gd name="connsiteX10" fmla="*/ 227508 w 3005400"/>
                <a:gd name="connsiteY10" fmla="*/ 1659710 h 1659710"/>
                <a:gd name="connsiteX11" fmla="*/ 695859 w 3005400"/>
                <a:gd name="connsiteY11" fmla="*/ 1637407 h 1659710"/>
                <a:gd name="connsiteX12" fmla="*/ 918884 w 3005400"/>
                <a:gd name="connsiteY12" fmla="*/ 1615105 h 1659710"/>
                <a:gd name="connsiteX13" fmla="*/ 963489 w 3005400"/>
                <a:gd name="connsiteY13" fmla="*/ 1592803 h 1659710"/>
                <a:gd name="connsiteX14" fmla="*/ 996942 w 3005400"/>
                <a:gd name="connsiteY14" fmla="*/ 1559349 h 1659710"/>
                <a:gd name="connsiteX15" fmla="*/ 1164210 w 3005400"/>
                <a:gd name="connsiteY15" fmla="*/ 1525895 h 1659710"/>
                <a:gd name="connsiteX16" fmla="*/ 1253420 w 3005400"/>
                <a:gd name="connsiteY16" fmla="*/ 1481290 h 1659710"/>
                <a:gd name="connsiteX17" fmla="*/ 1264571 w 3005400"/>
                <a:gd name="connsiteY17" fmla="*/ 1447837 h 1659710"/>
                <a:gd name="connsiteX18" fmla="*/ 1320328 w 3005400"/>
                <a:gd name="connsiteY18" fmla="*/ 1392081 h 1659710"/>
                <a:gd name="connsiteX19" fmla="*/ 1353781 w 3005400"/>
                <a:gd name="connsiteY19" fmla="*/ 1358627 h 1659710"/>
                <a:gd name="connsiteX20" fmla="*/ 1387235 w 3005400"/>
                <a:gd name="connsiteY20" fmla="*/ 1325173 h 1659710"/>
                <a:gd name="connsiteX21" fmla="*/ 1409537 w 3005400"/>
                <a:gd name="connsiteY21" fmla="*/ 1291720 h 1659710"/>
                <a:gd name="connsiteX22" fmla="*/ 1476445 w 3005400"/>
                <a:gd name="connsiteY22" fmla="*/ 1224812 h 1659710"/>
                <a:gd name="connsiteX23" fmla="*/ 1498747 w 3005400"/>
                <a:gd name="connsiteY23" fmla="*/ 1180207 h 1659710"/>
                <a:gd name="connsiteX24" fmla="*/ 1521050 w 3005400"/>
                <a:gd name="connsiteY24" fmla="*/ 1157905 h 1659710"/>
                <a:gd name="connsiteX25" fmla="*/ 1543352 w 3005400"/>
                <a:gd name="connsiteY25" fmla="*/ 1124451 h 1659710"/>
                <a:gd name="connsiteX26" fmla="*/ 1576806 w 3005400"/>
                <a:gd name="connsiteY26" fmla="*/ 1079847 h 1659710"/>
                <a:gd name="connsiteX27" fmla="*/ 1610259 w 3005400"/>
                <a:gd name="connsiteY27" fmla="*/ 1024090 h 1659710"/>
                <a:gd name="connsiteX28" fmla="*/ 1621410 w 3005400"/>
                <a:gd name="connsiteY28" fmla="*/ 990637 h 1659710"/>
                <a:gd name="connsiteX29" fmla="*/ 1654864 w 3005400"/>
                <a:gd name="connsiteY29" fmla="*/ 957183 h 1659710"/>
                <a:gd name="connsiteX30" fmla="*/ 1744074 w 3005400"/>
                <a:gd name="connsiteY30" fmla="*/ 856822 h 1659710"/>
                <a:gd name="connsiteX31" fmla="*/ 1777528 w 3005400"/>
                <a:gd name="connsiteY31" fmla="*/ 845671 h 1659710"/>
                <a:gd name="connsiteX32" fmla="*/ 1844435 w 3005400"/>
                <a:gd name="connsiteY32" fmla="*/ 789915 h 1659710"/>
                <a:gd name="connsiteX33" fmla="*/ 1877889 w 3005400"/>
                <a:gd name="connsiteY33" fmla="*/ 778764 h 1659710"/>
                <a:gd name="connsiteX34" fmla="*/ 1944796 w 3005400"/>
                <a:gd name="connsiteY34" fmla="*/ 734159 h 1659710"/>
                <a:gd name="connsiteX35" fmla="*/ 1978250 w 3005400"/>
                <a:gd name="connsiteY35" fmla="*/ 700705 h 1659710"/>
                <a:gd name="connsiteX36" fmla="*/ 2045157 w 3005400"/>
                <a:gd name="connsiteY36" fmla="*/ 656100 h 1659710"/>
                <a:gd name="connsiteX37" fmla="*/ 2100913 w 3005400"/>
                <a:gd name="connsiteY37" fmla="*/ 611495 h 1659710"/>
                <a:gd name="connsiteX38" fmla="*/ 2134367 w 3005400"/>
                <a:gd name="connsiteY38" fmla="*/ 600344 h 1659710"/>
                <a:gd name="connsiteX39" fmla="*/ 2190123 w 3005400"/>
                <a:gd name="connsiteY39" fmla="*/ 578042 h 1659710"/>
                <a:gd name="connsiteX40" fmla="*/ 2312786 w 3005400"/>
                <a:gd name="connsiteY40" fmla="*/ 555739 h 1659710"/>
                <a:gd name="connsiteX41" fmla="*/ 2390845 w 3005400"/>
                <a:gd name="connsiteY41" fmla="*/ 533437 h 1659710"/>
                <a:gd name="connsiteX42" fmla="*/ 2647323 w 3005400"/>
                <a:gd name="connsiteY42" fmla="*/ 477681 h 1659710"/>
                <a:gd name="connsiteX43" fmla="*/ 2691928 w 3005400"/>
                <a:gd name="connsiteY43" fmla="*/ 444227 h 1659710"/>
                <a:gd name="connsiteX44" fmla="*/ 2736532 w 3005400"/>
                <a:gd name="connsiteY44" fmla="*/ 421925 h 1659710"/>
                <a:gd name="connsiteX45" fmla="*/ 2803440 w 3005400"/>
                <a:gd name="connsiteY45" fmla="*/ 355017 h 1659710"/>
                <a:gd name="connsiteX46" fmla="*/ 2814590 w 3005400"/>
                <a:gd name="connsiteY46" fmla="*/ 53934 h 1659710"/>
                <a:gd name="connsiteX47" fmla="*/ 227508 w 3005400"/>
                <a:gd name="connsiteY47" fmla="*/ 9329 h 1659710"/>
                <a:gd name="connsiteX48" fmla="*/ 4484 w 3005400"/>
                <a:gd name="connsiteY48" fmla="*/ 53934 h 1659710"/>
                <a:gd name="connsiteX49" fmla="*/ 15635 w 3005400"/>
                <a:gd name="connsiteY49" fmla="*/ 165447 h 1659710"/>
                <a:gd name="connsiteX0" fmla="*/ 15635 w 2986022"/>
                <a:gd name="connsiteY0" fmla="*/ 165447 h 1659710"/>
                <a:gd name="connsiteX1" fmla="*/ 15635 w 2986022"/>
                <a:gd name="connsiteY1" fmla="*/ 165447 h 1659710"/>
                <a:gd name="connsiteX2" fmla="*/ 37937 w 2986022"/>
                <a:gd name="connsiteY2" fmla="*/ 488832 h 1659710"/>
                <a:gd name="connsiteX3" fmla="*/ 49089 w 2986022"/>
                <a:gd name="connsiteY3" fmla="*/ 600344 h 1659710"/>
                <a:gd name="connsiteX4" fmla="*/ 71391 w 2986022"/>
                <a:gd name="connsiteY4" fmla="*/ 1057544 h 1659710"/>
                <a:gd name="connsiteX5" fmla="*/ 82542 w 2986022"/>
                <a:gd name="connsiteY5" fmla="*/ 1191359 h 1659710"/>
                <a:gd name="connsiteX6" fmla="*/ 93693 w 2986022"/>
                <a:gd name="connsiteY6" fmla="*/ 1302871 h 1659710"/>
                <a:gd name="connsiteX7" fmla="*/ 104845 w 2986022"/>
                <a:gd name="connsiteY7" fmla="*/ 1503593 h 1659710"/>
                <a:gd name="connsiteX8" fmla="*/ 115996 w 2986022"/>
                <a:gd name="connsiteY8" fmla="*/ 1592803 h 1659710"/>
                <a:gd name="connsiteX9" fmla="*/ 138298 w 2986022"/>
                <a:gd name="connsiteY9" fmla="*/ 1626256 h 1659710"/>
                <a:gd name="connsiteX10" fmla="*/ 227508 w 2986022"/>
                <a:gd name="connsiteY10" fmla="*/ 1659710 h 1659710"/>
                <a:gd name="connsiteX11" fmla="*/ 695859 w 2986022"/>
                <a:gd name="connsiteY11" fmla="*/ 1637407 h 1659710"/>
                <a:gd name="connsiteX12" fmla="*/ 918884 w 2986022"/>
                <a:gd name="connsiteY12" fmla="*/ 1615105 h 1659710"/>
                <a:gd name="connsiteX13" fmla="*/ 963489 w 2986022"/>
                <a:gd name="connsiteY13" fmla="*/ 1592803 h 1659710"/>
                <a:gd name="connsiteX14" fmla="*/ 996942 w 2986022"/>
                <a:gd name="connsiteY14" fmla="*/ 1559349 h 1659710"/>
                <a:gd name="connsiteX15" fmla="*/ 1164210 w 2986022"/>
                <a:gd name="connsiteY15" fmla="*/ 1525895 h 1659710"/>
                <a:gd name="connsiteX16" fmla="*/ 1253420 w 2986022"/>
                <a:gd name="connsiteY16" fmla="*/ 1481290 h 1659710"/>
                <a:gd name="connsiteX17" fmla="*/ 1264571 w 2986022"/>
                <a:gd name="connsiteY17" fmla="*/ 1447837 h 1659710"/>
                <a:gd name="connsiteX18" fmla="*/ 1320328 w 2986022"/>
                <a:gd name="connsiteY18" fmla="*/ 1392081 h 1659710"/>
                <a:gd name="connsiteX19" fmla="*/ 1353781 w 2986022"/>
                <a:gd name="connsiteY19" fmla="*/ 1358627 h 1659710"/>
                <a:gd name="connsiteX20" fmla="*/ 1387235 w 2986022"/>
                <a:gd name="connsiteY20" fmla="*/ 1325173 h 1659710"/>
                <a:gd name="connsiteX21" fmla="*/ 1409537 w 2986022"/>
                <a:gd name="connsiteY21" fmla="*/ 1291720 h 1659710"/>
                <a:gd name="connsiteX22" fmla="*/ 1476445 w 2986022"/>
                <a:gd name="connsiteY22" fmla="*/ 1224812 h 1659710"/>
                <a:gd name="connsiteX23" fmla="*/ 1498747 w 2986022"/>
                <a:gd name="connsiteY23" fmla="*/ 1180207 h 1659710"/>
                <a:gd name="connsiteX24" fmla="*/ 1521050 w 2986022"/>
                <a:gd name="connsiteY24" fmla="*/ 1157905 h 1659710"/>
                <a:gd name="connsiteX25" fmla="*/ 1543352 w 2986022"/>
                <a:gd name="connsiteY25" fmla="*/ 1124451 h 1659710"/>
                <a:gd name="connsiteX26" fmla="*/ 1576806 w 2986022"/>
                <a:gd name="connsiteY26" fmla="*/ 1079847 h 1659710"/>
                <a:gd name="connsiteX27" fmla="*/ 1610259 w 2986022"/>
                <a:gd name="connsiteY27" fmla="*/ 1024090 h 1659710"/>
                <a:gd name="connsiteX28" fmla="*/ 1621410 w 2986022"/>
                <a:gd name="connsiteY28" fmla="*/ 990637 h 1659710"/>
                <a:gd name="connsiteX29" fmla="*/ 1654864 w 2986022"/>
                <a:gd name="connsiteY29" fmla="*/ 957183 h 1659710"/>
                <a:gd name="connsiteX30" fmla="*/ 1744074 w 2986022"/>
                <a:gd name="connsiteY30" fmla="*/ 856822 h 1659710"/>
                <a:gd name="connsiteX31" fmla="*/ 1777528 w 2986022"/>
                <a:gd name="connsiteY31" fmla="*/ 845671 h 1659710"/>
                <a:gd name="connsiteX32" fmla="*/ 1844435 w 2986022"/>
                <a:gd name="connsiteY32" fmla="*/ 789915 h 1659710"/>
                <a:gd name="connsiteX33" fmla="*/ 1877889 w 2986022"/>
                <a:gd name="connsiteY33" fmla="*/ 778764 h 1659710"/>
                <a:gd name="connsiteX34" fmla="*/ 1944796 w 2986022"/>
                <a:gd name="connsiteY34" fmla="*/ 734159 h 1659710"/>
                <a:gd name="connsiteX35" fmla="*/ 1978250 w 2986022"/>
                <a:gd name="connsiteY35" fmla="*/ 700705 h 1659710"/>
                <a:gd name="connsiteX36" fmla="*/ 2045157 w 2986022"/>
                <a:gd name="connsiteY36" fmla="*/ 656100 h 1659710"/>
                <a:gd name="connsiteX37" fmla="*/ 2100913 w 2986022"/>
                <a:gd name="connsiteY37" fmla="*/ 611495 h 1659710"/>
                <a:gd name="connsiteX38" fmla="*/ 2134367 w 2986022"/>
                <a:gd name="connsiteY38" fmla="*/ 600344 h 1659710"/>
                <a:gd name="connsiteX39" fmla="*/ 2190123 w 2986022"/>
                <a:gd name="connsiteY39" fmla="*/ 578042 h 1659710"/>
                <a:gd name="connsiteX40" fmla="*/ 2312786 w 2986022"/>
                <a:gd name="connsiteY40" fmla="*/ 555739 h 1659710"/>
                <a:gd name="connsiteX41" fmla="*/ 2390845 w 2986022"/>
                <a:gd name="connsiteY41" fmla="*/ 533437 h 1659710"/>
                <a:gd name="connsiteX42" fmla="*/ 2647323 w 2986022"/>
                <a:gd name="connsiteY42" fmla="*/ 477681 h 1659710"/>
                <a:gd name="connsiteX43" fmla="*/ 2691928 w 2986022"/>
                <a:gd name="connsiteY43" fmla="*/ 444227 h 1659710"/>
                <a:gd name="connsiteX44" fmla="*/ 2736532 w 2986022"/>
                <a:gd name="connsiteY44" fmla="*/ 421925 h 1659710"/>
                <a:gd name="connsiteX45" fmla="*/ 2814590 w 2986022"/>
                <a:gd name="connsiteY45" fmla="*/ 53934 h 1659710"/>
                <a:gd name="connsiteX46" fmla="*/ 227508 w 2986022"/>
                <a:gd name="connsiteY46" fmla="*/ 9329 h 1659710"/>
                <a:gd name="connsiteX47" fmla="*/ 4484 w 2986022"/>
                <a:gd name="connsiteY47" fmla="*/ 53934 h 1659710"/>
                <a:gd name="connsiteX48" fmla="*/ 15635 w 2986022"/>
                <a:gd name="connsiteY48" fmla="*/ 165447 h 1659710"/>
                <a:gd name="connsiteX0" fmla="*/ 15635 w 2758205"/>
                <a:gd name="connsiteY0" fmla="*/ 165447 h 1659710"/>
                <a:gd name="connsiteX1" fmla="*/ 15635 w 2758205"/>
                <a:gd name="connsiteY1" fmla="*/ 165447 h 1659710"/>
                <a:gd name="connsiteX2" fmla="*/ 37937 w 2758205"/>
                <a:gd name="connsiteY2" fmla="*/ 488832 h 1659710"/>
                <a:gd name="connsiteX3" fmla="*/ 49089 w 2758205"/>
                <a:gd name="connsiteY3" fmla="*/ 600344 h 1659710"/>
                <a:gd name="connsiteX4" fmla="*/ 71391 w 2758205"/>
                <a:gd name="connsiteY4" fmla="*/ 1057544 h 1659710"/>
                <a:gd name="connsiteX5" fmla="*/ 82542 w 2758205"/>
                <a:gd name="connsiteY5" fmla="*/ 1191359 h 1659710"/>
                <a:gd name="connsiteX6" fmla="*/ 93693 w 2758205"/>
                <a:gd name="connsiteY6" fmla="*/ 1302871 h 1659710"/>
                <a:gd name="connsiteX7" fmla="*/ 104845 w 2758205"/>
                <a:gd name="connsiteY7" fmla="*/ 1503593 h 1659710"/>
                <a:gd name="connsiteX8" fmla="*/ 115996 w 2758205"/>
                <a:gd name="connsiteY8" fmla="*/ 1592803 h 1659710"/>
                <a:gd name="connsiteX9" fmla="*/ 138298 w 2758205"/>
                <a:gd name="connsiteY9" fmla="*/ 1626256 h 1659710"/>
                <a:gd name="connsiteX10" fmla="*/ 227508 w 2758205"/>
                <a:gd name="connsiteY10" fmla="*/ 1659710 h 1659710"/>
                <a:gd name="connsiteX11" fmla="*/ 695859 w 2758205"/>
                <a:gd name="connsiteY11" fmla="*/ 1637407 h 1659710"/>
                <a:gd name="connsiteX12" fmla="*/ 918884 w 2758205"/>
                <a:gd name="connsiteY12" fmla="*/ 1615105 h 1659710"/>
                <a:gd name="connsiteX13" fmla="*/ 963489 w 2758205"/>
                <a:gd name="connsiteY13" fmla="*/ 1592803 h 1659710"/>
                <a:gd name="connsiteX14" fmla="*/ 996942 w 2758205"/>
                <a:gd name="connsiteY14" fmla="*/ 1559349 h 1659710"/>
                <a:gd name="connsiteX15" fmla="*/ 1164210 w 2758205"/>
                <a:gd name="connsiteY15" fmla="*/ 1525895 h 1659710"/>
                <a:gd name="connsiteX16" fmla="*/ 1253420 w 2758205"/>
                <a:gd name="connsiteY16" fmla="*/ 1481290 h 1659710"/>
                <a:gd name="connsiteX17" fmla="*/ 1264571 w 2758205"/>
                <a:gd name="connsiteY17" fmla="*/ 1447837 h 1659710"/>
                <a:gd name="connsiteX18" fmla="*/ 1320328 w 2758205"/>
                <a:gd name="connsiteY18" fmla="*/ 1392081 h 1659710"/>
                <a:gd name="connsiteX19" fmla="*/ 1353781 w 2758205"/>
                <a:gd name="connsiteY19" fmla="*/ 1358627 h 1659710"/>
                <a:gd name="connsiteX20" fmla="*/ 1387235 w 2758205"/>
                <a:gd name="connsiteY20" fmla="*/ 1325173 h 1659710"/>
                <a:gd name="connsiteX21" fmla="*/ 1409537 w 2758205"/>
                <a:gd name="connsiteY21" fmla="*/ 1291720 h 1659710"/>
                <a:gd name="connsiteX22" fmla="*/ 1476445 w 2758205"/>
                <a:gd name="connsiteY22" fmla="*/ 1224812 h 1659710"/>
                <a:gd name="connsiteX23" fmla="*/ 1498747 w 2758205"/>
                <a:gd name="connsiteY23" fmla="*/ 1180207 h 1659710"/>
                <a:gd name="connsiteX24" fmla="*/ 1521050 w 2758205"/>
                <a:gd name="connsiteY24" fmla="*/ 1157905 h 1659710"/>
                <a:gd name="connsiteX25" fmla="*/ 1543352 w 2758205"/>
                <a:gd name="connsiteY25" fmla="*/ 1124451 h 1659710"/>
                <a:gd name="connsiteX26" fmla="*/ 1576806 w 2758205"/>
                <a:gd name="connsiteY26" fmla="*/ 1079847 h 1659710"/>
                <a:gd name="connsiteX27" fmla="*/ 1610259 w 2758205"/>
                <a:gd name="connsiteY27" fmla="*/ 1024090 h 1659710"/>
                <a:gd name="connsiteX28" fmla="*/ 1621410 w 2758205"/>
                <a:gd name="connsiteY28" fmla="*/ 990637 h 1659710"/>
                <a:gd name="connsiteX29" fmla="*/ 1654864 w 2758205"/>
                <a:gd name="connsiteY29" fmla="*/ 957183 h 1659710"/>
                <a:gd name="connsiteX30" fmla="*/ 1744074 w 2758205"/>
                <a:gd name="connsiteY30" fmla="*/ 856822 h 1659710"/>
                <a:gd name="connsiteX31" fmla="*/ 1777528 w 2758205"/>
                <a:gd name="connsiteY31" fmla="*/ 845671 h 1659710"/>
                <a:gd name="connsiteX32" fmla="*/ 1844435 w 2758205"/>
                <a:gd name="connsiteY32" fmla="*/ 789915 h 1659710"/>
                <a:gd name="connsiteX33" fmla="*/ 1877889 w 2758205"/>
                <a:gd name="connsiteY33" fmla="*/ 778764 h 1659710"/>
                <a:gd name="connsiteX34" fmla="*/ 1944796 w 2758205"/>
                <a:gd name="connsiteY34" fmla="*/ 734159 h 1659710"/>
                <a:gd name="connsiteX35" fmla="*/ 1978250 w 2758205"/>
                <a:gd name="connsiteY35" fmla="*/ 700705 h 1659710"/>
                <a:gd name="connsiteX36" fmla="*/ 2045157 w 2758205"/>
                <a:gd name="connsiteY36" fmla="*/ 656100 h 1659710"/>
                <a:gd name="connsiteX37" fmla="*/ 2100913 w 2758205"/>
                <a:gd name="connsiteY37" fmla="*/ 611495 h 1659710"/>
                <a:gd name="connsiteX38" fmla="*/ 2134367 w 2758205"/>
                <a:gd name="connsiteY38" fmla="*/ 600344 h 1659710"/>
                <a:gd name="connsiteX39" fmla="*/ 2190123 w 2758205"/>
                <a:gd name="connsiteY39" fmla="*/ 578042 h 1659710"/>
                <a:gd name="connsiteX40" fmla="*/ 2312786 w 2758205"/>
                <a:gd name="connsiteY40" fmla="*/ 555739 h 1659710"/>
                <a:gd name="connsiteX41" fmla="*/ 2390845 w 2758205"/>
                <a:gd name="connsiteY41" fmla="*/ 533437 h 1659710"/>
                <a:gd name="connsiteX42" fmla="*/ 2647323 w 2758205"/>
                <a:gd name="connsiteY42" fmla="*/ 477681 h 1659710"/>
                <a:gd name="connsiteX43" fmla="*/ 2691928 w 2758205"/>
                <a:gd name="connsiteY43" fmla="*/ 444227 h 1659710"/>
                <a:gd name="connsiteX44" fmla="*/ 2736532 w 2758205"/>
                <a:gd name="connsiteY44" fmla="*/ 421925 h 1659710"/>
                <a:gd name="connsiteX45" fmla="*/ 2312785 w 2758205"/>
                <a:gd name="connsiteY45" fmla="*/ 53934 h 1659710"/>
                <a:gd name="connsiteX46" fmla="*/ 227508 w 2758205"/>
                <a:gd name="connsiteY46" fmla="*/ 9329 h 1659710"/>
                <a:gd name="connsiteX47" fmla="*/ 4484 w 2758205"/>
                <a:gd name="connsiteY47" fmla="*/ 53934 h 1659710"/>
                <a:gd name="connsiteX48" fmla="*/ 15635 w 2758205"/>
                <a:gd name="connsiteY48" fmla="*/ 165447 h 1659710"/>
                <a:gd name="connsiteX0" fmla="*/ 15635 w 2749766"/>
                <a:gd name="connsiteY0" fmla="*/ 165447 h 1659710"/>
                <a:gd name="connsiteX1" fmla="*/ 15635 w 2749766"/>
                <a:gd name="connsiteY1" fmla="*/ 165447 h 1659710"/>
                <a:gd name="connsiteX2" fmla="*/ 37937 w 2749766"/>
                <a:gd name="connsiteY2" fmla="*/ 488832 h 1659710"/>
                <a:gd name="connsiteX3" fmla="*/ 49089 w 2749766"/>
                <a:gd name="connsiteY3" fmla="*/ 600344 h 1659710"/>
                <a:gd name="connsiteX4" fmla="*/ 71391 w 2749766"/>
                <a:gd name="connsiteY4" fmla="*/ 1057544 h 1659710"/>
                <a:gd name="connsiteX5" fmla="*/ 82542 w 2749766"/>
                <a:gd name="connsiteY5" fmla="*/ 1191359 h 1659710"/>
                <a:gd name="connsiteX6" fmla="*/ 93693 w 2749766"/>
                <a:gd name="connsiteY6" fmla="*/ 1302871 h 1659710"/>
                <a:gd name="connsiteX7" fmla="*/ 104845 w 2749766"/>
                <a:gd name="connsiteY7" fmla="*/ 1503593 h 1659710"/>
                <a:gd name="connsiteX8" fmla="*/ 115996 w 2749766"/>
                <a:gd name="connsiteY8" fmla="*/ 1592803 h 1659710"/>
                <a:gd name="connsiteX9" fmla="*/ 138298 w 2749766"/>
                <a:gd name="connsiteY9" fmla="*/ 1626256 h 1659710"/>
                <a:gd name="connsiteX10" fmla="*/ 227508 w 2749766"/>
                <a:gd name="connsiteY10" fmla="*/ 1659710 h 1659710"/>
                <a:gd name="connsiteX11" fmla="*/ 695859 w 2749766"/>
                <a:gd name="connsiteY11" fmla="*/ 1637407 h 1659710"/>
                <a:gd name="connsiteX12" fmla="*/ 918884 w 2749766"/>
                <a:gd name="connsiteY12" fmla="*/ 1615105 h 1659710"/>
                <a:gd name="connsiteX13" fmla="*/ 963489 w 2749766"/>
                <a:gd name="connsiteY13" fmla="*/ 1592803 h 1659710"/>
                <a:gd name="connsiteX14" fmla="*/ 996942 w 2749766"/>
                <a:gd name="connsiteY14" fmla="*/ 1559349 h 1659710"/>
                <a:gd name="connsiteX15" fmla="*/ 1164210 w 2749766"/>
                <a:gd name="connsiteY15" fmla="*/ 1525895 h 1659710"/>
                <a:gd name="connsiteX16" fmla="*/ 1253420 w 2749766"/>
                <a:gd name="connsiteY16" fmla="*/ 1481290 h 1659710"/>
                <a:gd name="connsiteX17" fmla="*/ 1264571 w 2749766"/>
                <a:gd name="connsiteY17" fmla="*/ 1447837 h 1659710"/>
                <a:gd name="connsiteX18" fmla="*/ 1320328 w 2749766"/>
                <a:gd name="connsiteY18" fmla="*/ 1392081 h 1659710"/>
                <a:gd name="connsiteX19" fmla="*/ 1353781 w 2749766"/>
                <a:gd name="connsiteY19" fmla="*/ 1358627 h 1659710"/>
                <a:gd name="connsiteX20" fmla="*/ 1387235 w 2749766"/>
                <a:gd name="connsiteY20" fmla="*/ 1325173 h 1659710"/>
                <a:gd name="connsiteX21" fmla="*/ 1409537 w 2749766"/>
                <a:gd name="connsiteY21" fmla="*/ 1291720 h 1659710"/>
                <a:gd name="connsiteX22" fmla="*/ 1476445 w 2749766"/>
                <a:gd name="connsiteY22" fmla="*/ 1224812 h 1659710"/>
                <a:gd name="connsiteX23" fmla="*/ 1498747 w 2749766"/>
                <a:gd name="connsiteY23" fmla="*/ 1180207 h 1659710"/>
                <a:gd name="connsiteX24" fmla="*/ 1521050 w 2749766"/>
                <a:gd name="connsiteY24" fmla="*/ 1157905 h 1659710"/>
                <a:gd name="connsiteX25" fmla="*/ 1543352 w 2749766"/>
                <a:gd name="connsiteY25" fmla="*/ 1124451 h 1659710"/>
                <a:gd name="connsiteX26" fmla="*/ 1576806 w 2749766"/>
                <a:gd name="connsiteY26" fmla="*/ 1079847 h 1659710"/>
                <a:gd name="connsiteX27" fmla="*/ 1610259 w 2749766"/>
                <a:gd name="connsiteY27" fmla="*/ 1024090 h 1659710"/>
                <a:gd name="connsiteX28" fmla="*/ 1621410 w 2749766"/>
                <a:gd name="connsiteY28" fmla="*/ 990637 h 1659710"/>
                <a:gd name="connsiteX29" fmla="*/ 1654864 w 2749766"/>
                <a:gd name="connsiteY29" fmla="*/ 957183 h 1659710"/>
                <a:gd name="connsiteX30" fmla="*/ 1744074 w 2749766"/>
                <a:gd name="connsiteY30" fmla="*/ 856822 h 1659710"/>
                <a:gd name="connsiteX31" fmla="*/ 1777528 w 2749766"/>
                <a:gd name="connsiteY31" fmla="*/ 845671 h 1659710"/>
                <a:gd name="connsiteX32" fmla="*/ 1844435 w 2749766"/>
                <a:gd name="connsiteY32" fmla="*/ 789915 h 1659710"/>
                <a:gd name="connsiteX33" fmla="*/ 1877889 w 2749766"/>
                <a:gd name="connsiteY33" fmla="*/ 778764 h 1659710"/>
                <a:gd name="connsiteX34" fmla="*/ 1944796 w 2749766"/>
                <a:gd name="connsiteY34" fmla="*/ 734159 h 1659710"/>
                <a:gd name="connsiteX35" fmla="*/ 1978250 w 2749766"/>
                <a:gd name="connsiteY35" fmla="*/ 700705 h 1659710"/>
                <a:gd name="connsiteX36" fmla="*/ 2045157 w 2749766"/>
                <a:gd name="connsiteY36" fmla="*/ 656100 h 1659710"/>
                <a:gd name="connsiteX37" fmla="*/ 2100913 w 2749766"/>
                <a:gd name="connsiteY37" fmla="*/ 611495 h 1659710"/>
                <a:gd name="connsiteX38" fmla="*/ 2134367 w 2749766"/>
                <a:gd name="connsiteY38" fmla="*/ 600344 h 1659710"/>
                <a:gd name="connsiteX39" fmla="*/ 2190123 w 2749766"/>
                <a:gd name="connsiteY39" fmla="*/ 578042 h 1659710"/>
                <a:gd name="connsiteX40" fmla="*/ 2312786 w 2749766"/>
                <a:gd name="connsiteY40" fmla="*/ 555739 h 1659710"/>
                <a:gd name="connsiteX41" fmla="*/ 2390845 w 2749766"/>
                <a:gd name="connsiteY41" fmla="*/ 533437 h 1659710"/>
                <a:gd name="connsiteX42" fmla="*/ 2647323 w 2749766"/>
                <a:gd name="connsiteY42" fmla="*/ 477681 h 1659710"/>
                <a:gd name="connsiteX43" fmla="*/ 2691928 w 2749766"/>
                <a:gd name="connsiteY43" fmla="*/ 444227 h 1659710"/>
                <a:gd name="connsiteX44" fmla="*/ 2736532 w 2749766"/>
                <a:gd name="connsiteY44" fmla="*/ 421925 h 1659710"/>
                <a:gd name="connsiteX45" fmla="*/ 2435449 w 2749766"/>
                <a:gd name="connsiteY45" fmla="*/ 53934 h 1659710"/>
                <a:gd name="connsiteX46" fmla="*/ 227508 w 2749766"/>
                <a:gd name="connsiteY46" fmla="*/ 9329 h 1659710"/>
                <a:gd name="connsiteX47" fmla="*/ 4484 w 2749766"/>
                <a:gd name="connsiteY47" fmla="*/ 53934 h 1659710"/>
                <a:gd name="connsiteX48" fmla="*/ 15635 w 2749766"/>
                <a:gd name="connsiteY48" fmla="*/ 165447 h 1659710"/>
                <a:gd name="connsiteX0" fmla="*/ 15635 w 2707351"/>
                <a:gd name="connsiteY0" fmla="*/ 165447 h 1659710"/>
                <a:gd name="connsiteX1" fmla="*/ 15635 w 2707351"/>
                <a:gd name="connsiteY1" fmla="*/ 165447 h 1659710"/>
                <a:gd name="connsiteX2" fmla="*/ 37937 w 2707351"/>
                <a:gd name="connsiteY2" fmla="*/ 488832 h 1659710"/>
                <a:gd name="connsiteX3" fmla="*/ 49089 w 2707351"/>
                <a:gd name="connsiteY3" fmla="*/ 600344 h 1659710"/>
                <a:gd name="connsiteX4" fmla="*/ 71391 w 2707351"/>
                <a:gd name="connsiteY4" fmla="*/ 1057544 h 1659710"/>
                <a:gd name="connsiteX5" fmla="*/ 82542 w 2707351"/>
                <a:gd name="connsiteY5" fmla="*/ 1191359 h 1659710"/>
                <a:gd name="connsiteX6" fmla="*/ 93693 w 2707351"/>
                <a:gd name="connsiteY6" fmla="*/ 1302871 h 1659710"/>
                <a:gd name="connsiteX7" fmla="*/ 104845 w 2707351"/>
                <a:gd name="connsiteY7" fmla="*/ 1503593 h 1659710"/>
                <a:gd name="connsiteX8" fmla="*/ 115996 w 2707351"/>
                <a:gd name="connsiteY8" fmla="*/ 1592803 h 1659710"/>
                <a:gd name="connsiteX9" fmla="*/ 138298 w 2707351"/>
                <a:gd name="connsiteY9" fmla="*/ 1626256 h 1659710"/>
                <a:gd name="connsiteX10" fmla="*/ 227508 w 2707351"/>
                <a:gd name="connsiteY10" fmla="*/ 1659710 h 1659710"/>
                <a:gd name="connsiteX11" fmla="*/ 695859 w 2707351"/>
                <a:gd name="connsiteY11" fmla="*/ 1637407 h 1659710"/>
                <a:gd name="connsiteX12" fmla="*/ 918884 w 2707351"/>
                <a:gd name="connsiteY12" fmla="*/ 1615105 h 1659710"/>
                <a:gd name="connsiteX13" fmla="*/ 963489 w 2707351"/>
                <a:gd name="connsiteY13" fmla="*/ 1592803 h 1659710"/>
                <a:gd name="connsiteX14" fmla="*/ 996942 w 2707351"/>
                <a:gd name="connsiteY14" fmla="*/ 1559349 h 1659710"/>
                <a:gd name="connsiteX15" fmla="*/ 1164210 w 2707351"/>
                <a:gd name="connsiteY15" fmla="*/ 1525895 h 1659710"/>
                <a:gd name="connsiteX16" fmla="*/ 1253420 w 2707351"/>
                <a:gd name="connsiteY16" fmla="*/ 1481290 h 1659710"/>
                <a:gd name="connsiteX17" fmla="*/ 1264571 w 2707351"/>
                <a:gd name="connsiteY17" fmla="*/ 1447837 h 1659710"/>
                <a:gd name="connsiteX18" fmla="*/ 1320328 w 2707351"/>
                <a:gd name="connsiteY18" fmla="*/ 1392081 h 1659710"/>
                <a:gd name="connsiteX19" fmla="*/ 1353781 w 2707351"/>
                <a:gd name="connsiteY19" fmla="*/ 1358627 h 1659710"/>
                <a:gd name="connsiteX20" fmla="*/ 1387235 w 2707351"/>
                <a:gd name="connsiteY20" fmla="*/ 1325173 h 1659710"/>
                <a:gd name="connsiteX21" fmla="*/ 1409537 w 2707351"/>
                <a:gd name="connsiteY21" fmla="*/ 1291720 h 1659710"/>
                <a:gd name="connsiteX22" fmla="*/ 1476445 w 2707351"/>
                <a:gd name="connsiteY22" fmla="*/ 1224812 h 1659710"/>
                <a:gd name="connsiteX23" fmla="*/ 1498747 w 2707351"/>
                <a:gd name="connsiteY23" fmla="*/ 1180207 h 1659710"/>
                <a:gd name="connsiteX24" fmla="*/ 1521050 w 2707351"/>
                <a:gd name="connsiteY24" fmla="*/ 1157905 h 1659710"/>
                <a:gd name="connsiteX25" fmla="*/ 1543352 w 2707351"/>
                <a:gd name="connsiteY25" fmla="*/ 1124451 h 1659710"/>
                <a:gd name="connsiteX26" fmla="*/ 1576806 w 2707351"/>
                <a:gd name="connsiteY26" fmla="*/ 1079847 h 1659710"/>
                <a:gd name="connsiteX27" fmla="*/ 1610259 w 2707351"/>
                <a:gd name="connsiteY27" fmla="*/ 1024090 h 1659710"/>
                <a:gd name="connsiteX28" fmla="*/ 1621410 w 2707351"/>
                <a:gd name="connsiteY28" fmla="*/ 990637 h 1659710"/>
                <a:gd name="connsiteX29" fmla="*/ 1654864 w 2707351"/>
                <a:gd name="connsiteY29" fmla="*/ 957183 h 1659710"/>
                <a:gd name="connsiteX30" fmla="*/ 1744074 w 2707351"/>
                <a:gd name="connsiteY30" fmla="*/ 856822 h 1659710"/>
                <a:gd name="connsiteX31" fmla="*/ 1777528 w 2707351"/>
                <a:gd name="connsiteY31" fmla="*/ 845671 h 1659710"/>
                <a:gd name="connsiteX32" fmla="*/ 1844435 w 2707351"/>
                <a:gd name="connsiteY32" fmla="*/ 789915 h 1659710"/>
                <a:gd name="connsiteX33" fmla="*/ 1877889 w 2707351"/>
                <a:gd name="connsiteY33" fmla="*/ 778764 h 1659710"/>
                <a:gd name="connsiteX34" fmla="*/ 1944796 w 2707351"/>
                <a:gd name="connsiteY34" fmla="*/ 734159 h 1659710"/>
                <a:gd name="connsiteX35" fmla="*/ 1978250 w 2707351"/>
                <a:gd name="connsiteY35" fmla="*/ 700705 h 1659710"/>
                <a:gd name="connsiteX36" fmla="*/ 2045157 w 2707351"/>
                <a:gd name="connsiteY36" fmla="*/ 656100 h 1659710"/>
                <a:gd name="connsiteX37" fmla="*/ 2100913 w 2707351"/>
                <a:gd name="connsiteY37" fmla="*/ 611495 h 1659710"/>
                <a:gd name="connsiteX38" fmla="*/ 2134367 w 2707351"/>
                <a:gd name="connsiteY38" fmla="*/ 600344 h 1659710"/>
                <a:gd name="connsiteX39" fmla="*/ 2190123 w 2707351"/>
                <a:gd name="connsiteY39" fmla="*/ 578042 h 1659710"/>
                <a:gd name="connsiteX40" fmla="*/ 2312786 w 2707351"/>
                <a:gd name="connsiteY40" fmla="*/ 555739 h 1659710"/>
                <a:gd name="connsiteX41" fmla="*/ 2390845 w 2707351"/>
                <a:gd name="connsiteY41" fmla="*/ 533437 h 1659710"/>
                <a:gd name="connsiteX42" fmla="*/ 2647323 w 2707351"/>
                <a:gd name="connsiteY42" fmla="*/ 477681 h 1659710"/>
                <a:gd name="connsiteX43" fmla="*/ 2691928 w 2707351"/>
                <a:gd name="connsiteY43" fmla="*/ 444227 h 1659710"/>
                <a:gd name="connsiteX44" fmla="*/ 2435449 w 2707351"/>
                <a:gd name="connsiteY44" fmla="*/ 53934 h 1659710"/>
                <a:gd name="connsiteX45" fmla="*/ 227508 w 2707351"/>
                <a:gd name="connsiteY45" fmla="*/ 9329 h 1659710"/>
                <a:gd name="connsiteX46" fmla="*/ 4484 w 2707351"/>
                <a:gd name="connsiteY46" fmla="*/ 53934 h 1659710"/>
                <a:gd name="connsiteX47" fmla="*/ 15635 w 2707351"/>
                <a:gd name="connsiteY47" fmla="*/ 165447 h 1659710"/>
                <a:gd name="connsiteX0" fmla="*/ 15635 w 2723436"/>
                <a:gd name="connsiteY0" fmla="*/ 165447 h 1659710"/>
                <a:gd name="connsiteX1" fmla="*/ 15635 w 2723436"/>
                <a:gd name="connsiteY1" fmla="*/ 165447 h 1659710"/>
                <a:gd name="connsiteX2" fmla="*/ 37937 w 2723436"/>
                <a:gd name="connsiteY2" fmla="*/ 488832 h 1659710"/>
                <a:gd name="connsiteX3" fmla="*/ 49089 w 2723436"/>
                <a:gd name="connsiteY3" fmla="*/ 600344 h 1659710"/>
                <a:gd name="connsiteX4" fmla="*/ 71391 w 2723436"/>
                <a:gd name="connsiteY4" fmla="*/ 1057544 h 1659710"/>
                <a:gd name="connsiteX5" fmla="*/ 82542 w 2723436"/>
                <a:gd name="connsiteY5" fmla="*/ 1191359 h 1659710"/>
                <a:gd name="connsiteX6" fmla="*/ 93693 w 2723436"/>
                <a:gd name="connsiteY6" fmla="*/ 1302871 h 1659710"/>
                <a:gd name="connsiteX7" fmla="*/ 104845 w 2723436"/>
                <a:gd name="connsiteY7" fmla="*/ 1503593 h 1659710"/>
                <a:gd name="connsiteX8" fmla="*/ 115996 w 2723436"/>
                <a:gd name="connsiteY8" fmla="*/ 1592803 h 1659710"/>
                <a:gd name="connsiteX9" fmla="*/ 138298 w 2723436"/>
                <a:gd name="connsiteY9" fmla="*/ 1626256 h 1659710"/>
                <a:gd name="connsiteX10" fmla="*/ 227508 w 2723436"/>
                <a:gd name="connsiteY10" fmla="*/ 1659710 h 1659710"/>
                <a:gd name="connsiteX11" fmla="*/ 695859 w 2723436"/>
                <a:gd name="connsiteY11" fmla="*/ 1637407 h 1659710"/>
                <a:gd name="connsiteX12" fmla="*/ 918884 w 2723436"/>
                <a:gd name="connsiteY12" fmla="*/ 1615105 h 1659710"/>
                <a:gd name="connsiteX13" fmla="*/ 963489 w 2723436"/>
                <a:gd name="connsiteY13" fmla="*/ 1592803 h 1659710"/>
                <a:gd name="connsiteX14" fmla="*/ 996942 w 2723436"/>
                <a:gd name="connsiteY14" fmla="*/ 1559349 h 1659710"/>
                <a:gd name="connsiteX15" fmla="*/ 1164210 w 2723436"/>
                <a:gd name="connsiteY15" fmla="*/ 1525895 h 1659710"/>
                <a:gd name="connsiteX16" fmla="*/ 1253420 w 2723436"/>
                <a:gd name="connsiteY16" fmla="*/ 1481290 h 1659710"/>
                <a:gd name="connsiteX17" fmla="*/ 1264571 w 2723436"/>
                <a:gd name="connsiteY17" fmla="*/ 1447837 h 1659710"/>
                <a:gd name="connsiteX18" fmla="*/ 1320328 w 2723436"/>
                <a:gd name="connsiteY18" fmla="*/ 1392081 h 1659710"/>
                <a:gd name="connsiteX19" fmla="*/ 1353781 w 2723436"/>
                <a:gd name="connsiteY19" fmla="*/ 1358627 h 1659710"/>
                <a:gd name="connsiteX20" fmla="*/ 1387235 w 2723436"/>
                <a:gd name="connsiteY20" fmla="*/ 1325173 h 1659710"/>
                <a:gd name="connsiteX21" fmla="*/ 1409537 w 2723436"/>
                <a:gd name="connsiteY21" fmla="*/ 1291720 h 1659710"/>
                <a:gd name="connsiteX22" fmla="*/ 1476445 w 2723436"/>
                <a:gd name="connsiteY22" fmla="*/ 1224812 h 1659710"/>
                <a:gd name="connsiteX23" fmla="*/ 1498747 w 2723436"/>
                <a:gd name="connsiteY23" fmla="*/ 1180207 h 1659710"/>
                <a:gd name="connsiteX24" fmla="*/ 1521050 w 2723436"/>
                <a:gd name="connsiteY24" fmla="*/ 1157905 h 1659710"/>
                <a:gd name="connsiteX25" fmla="*/ 1543352 w 2723436"/>
                <a:gd name="connsiteY25" fmla="*/ 1124451 h 1659710"/>
                <a:gd name="connsiteX26" fmla="*/ 1576806 w 2723436"/>
                <a:gd name="connsiteY26" fmla="*/ 1079847 h 1659710"/>
                <a:gd name="connsiteX27" fmla="*/ 1610259 w 2723436"/>
                <a:gd name="connsiteY27" fmla="*/ 1024090 h 1659710"/>
                <a:gd name="connsiteX28" fmla="*/ 1621410 w 2723436"/>
                <a:gd name="connsiteY28" fmla="*/ 990637 h 1659710"/>
                <a:gd name="connsiteX29" fmla="*/ 1654864 w 2723436"/>
                <a:gd name="connsiteY29" fmla="*/ 957183 h 1659710"/>
                <a:gd name="connsiteX30" fmla="*/ 1744074 w 2723436"/>
                <a:gd name="connsiteY30" fmla="*/ 856822 h 1659710"/>
                <a:gd name="connsiteX31" fmla="*/ 1777528 w 2723436"/>
                <a:gd name="connsiteY31" fmla="*/ 845671 h 1659710"/>
                <a:gd name="connsiteX32" fmla="*/ 1844435 w 2723436"/>
                <a:gd name="connsiteY32" fmla="*/ 789915 h 1659710"/>
                <a:gd name="connsiteX33" fmla="*/ 1877889 w 2723436"/>
                <a:gd name="connsiteY33" fmla="*/ 778764 h 1659710"/>
                <a:gd name="connsiteX34" fmla="*/ 1944796 w 2723436"/>
                <a:gd name="connsiteY34" fmla="*/ 734159 h 1659710"/>
                <a:gd name="connsiteX35" fmla="*/ 1978250 w 2723436"/>
                <a:gd name="connsiteY35" fmla="*/ 700705 h 1659710"/>
                <a:gd name="connsiteX36" fmla="*/ 2045157 w 2723436"/>
                <a:gd name="connsiteY36" fmla="*/ 656100 h 1659710"/>
                <a:gd name="connsiteX37" fmla="*/ 2100913 w 2723436"/>
                <a:gd name="connsiteY37" fmla="*/ 611495 h 1659710"/>
                <a:gd name="connsiteX38" fmla="*/ 2134367 w 2723436"/>
                <a:gd name="connsiteY38" fmla="*/ 600344 h 1659710"/>
                <a:gd name="connsiteX39" fmla="*/ 2190123 w 2723436"/>
                <a:gd name="connsiteY39" fmla="*/ 578042 h 1659710"/>
                <a:gd name="connsiteX40" fmla="*/ 2312786 w 2723436"/>
                <a:gd name="connsiteY40" fmla="*/ 555739 h 1659710"/>
                <a:gd name="connsiteX41" fmla="*/ 2390845 w 2723436"/>
                <a:gd name="connsiteY41" fmla="*/ 533437 h 1659710"/>
                <a:gd name="connsiteX42" fmla="*/ 2691928 w 2723436"/>
                <a:gd name="connsiteY42" fmla="*/ 444227 h 1659710"/>
                <a:gd name="connsiteX43" fmla="*/ 2435449 w 2723436"/>
                <a:gd name="connsiteY43" fmla="*/ 53934 h 1659710"/>
                <a:gd name="connsiteX44" fmla="*/ 227508 w 2723436"/>
                <a:gd name="connsiteY44" fmla="*/ 9329 h 1659710"/>
                <a:gd name="connsiteX45" fmla="*/ 4484 w 2723436"/>
                <a:gd name="connsiteY45" fmla="*/ 53934 h 1659710"/>
                <a:gd name="connsiteX46" fmla="*/ 15635 w 2723436"/>
                <a:gd name="connsiteY46" fmla="*/ 165447 h 1659710"/>
                <a:gd name="connsiteX0" fmla="*/ 15635 w 2728939"/>
                <a:gd name="connsiteY0" fmla="*/ 165447 h 1659710"/>
                <a:gd name="connsiteX1" fmla="*/ 15635 w 2728939"/>
                <a:gd name="connsiteY1" fmla="*/ 165447 h 1659710"/>
                <a:gd name="connsiteX2" fmla="*/ 37937 w 2728939"/>
                <a:gd name="connsiteY2" fmla="*/ 488832 h 1659710"/>
                <a:gd name="connsiteX3" fmla="*/ 49089 w 2728939"/>
                <a:gd name="connsiteY3" fmla="*/ 600344 h 1659710"/>
                <a:gd name="connsiteX4" fmla="*/ 71391 w 2728939"/>
                <a:gd name="connsiteY4" fmla="*/ 1057544 h 1659710"/>
                <a:gd name="connsiteX5" fmla="*/ 82542 w 2728939"/>
                <a:gd name="connsiteY5" fmla="*/ 1191359 h 1659710"/>
                <a:gd name="connsiteX6" fmla="*/ 93693 w 2728939"/>
                <a:gd name="connsiteY6" fmla="*/ 1302871 h 1659710"/>
                <a:gd name="connsiteX7" fmla="*/ 104845 w 2728939"/>
                <a:gd name="connsiteY7" fmla="*/ 1503593 h 1659710"/>
                <a:gd name="connsiteX8" fmla="*/ 115996 w 2728939"/>
                <a:gd name="connsiteY8" fmla="*/ 1592803 h 1659710"/>
                <a:gd name="connsiteX9" fmla="*/ 138298 w 2728939"/>
                <a:gd name="connsiteY9" fmla="*/ 1626256 h 1659710"/>
                <a:gd name="connsiteX10" fmla="*/ 227508 w 2728939"/>
                <a:gd name="connsiteY10" fmla="*/ 1659710 h 1659710"/>
                <a:gd name="connsiteX11" fmla="*/ 695859 w 2728939"/>
                <a:gd name="connsiteY11" fmla="*/ 1637407 h 1659710"/>
                <a:gd name="connsiteX12" fmla="*/ 918884 w 2728939"/>
                <a:gd name="connsiteY12" fmla="*/ 1615105 h 1659710"/>
                <a:gd name="connsiteX13" fmla="*/ 963489 w 2728939"/>
                <a:gd name="connsiteY13" fmla="*/ 1592803 h 1659710"/>
                <a:gd name="connsiteX14" fmla="*/ 996942 w 2728939"/>
                <a:gd name="connsiteY14" fmla="*/ 1559349 h 1659710"/>
                <a:gd name="connsiteX15" fmla="*/ 1164210 w 2728939"/>
                <a:gd name="connsiteY15" fmla="*/ 1525895 h 1659710"/>
                <a:gd name="connsiteX16" fmla="*/ 1253420 w 2728939"/>
                <a:gd name="connsiteY16" fmla="*/ 1481290 h 1659710"/>
                <a:gd name="connsiteX17" fmla="*/ 1264571 w 2728939"/>
                <a:gd name="connsiteY17" fmla="*/ 1447837 h 1659710"/>
                <a:gd name="connsiteX18" fmla="*/ 1320328 w 2728939"/>
                <a:gd name="connsiteY18" fmla="*/ 1392081 h 1659710"/>
                <a:gd name="connsiteX19" fmla="*/ 1353781 w 2728939"/>
                <a:gd name="connsiteY19" fmla="*/ 1358627 h 1659710"/>
                <a:gd name="connsiteX20" fmla="*/ 1387235 w 2728939"/>
                <a:gd name="connsiteY20" fmla="*/ 1325173 h 1659710"/>
                <a:gd name="connsiteX21" fmla="*/ 1409537 w 2728939"/>
                <a:gd name="connsiteY21" fmla="*/ 1291720 h 1659710"/>
                <a:gd name="connsiteX22" fmla="*/ 1476445 w 2728939"/>
                <a:gd name="connsiteY22" fmla="*/ 1224812 h 1659710"/>
                <a:gd name="connsiteX23" fmla="*/ 1498747 w 2728939"/>
                <a:gd name="connsiteY23" fmla="*/ 1180207 h 1659710"/>
                <a:gd name="connsiteX24" fmla="*/ 1521050 w 2728939"/>
                <a:gd name="connsiteY24" fmla="*/ 1157905 h 1659710"/>
                <a:gd name="connsiteX25" fmla="*/ 1543352 w 2728939"/>
                <a:gd name="connsiteY25" fmla="*/ 1124451 h 1659710"/>
                <a:gd name="connsiteX26" fmla="*/ 1576806 w 2728939"/>
                <a:gd name="connsiteY26" fmla="*/ 1079847 h 1659710"/>
                <a:gd name="connsiteX27" fmla="*/ 1610259 w 2728939"/>
                <a:gd name="connsiteY27" fmla="*/ 1024090 h 1659710"/>
                <a:gd name="connsiteX28" fmla="*/ 1621410 w 2728939"/>
                <a:gd name="connsiteY28" fmla="*/ 990637 h 1659710"/>
                <a:gd name="connsiteX29" fmla="*/ 1654864 w 2728939"/>
                <a:gd name="connsiteY29" fmla="*/ 957183 h 1659710"/>
                <a:gd name="connsiteX30" fmla="*/ 1744074 w 2728939"/>
                <a:gd name="connsiteY30" fmla="*/ 856822 h 1659710"/>
                <a:gd name="connsiteX31" fmla="*/ 1777528 w 2728939"/>
                <a:gd name="connsiteY31" fmla="*/ 845671 h 1659710"/>
                <a:gd name="connsiteX32" fmla="*/ 1844435 w 2728939"/>
                <a:gd name="connsiteY32" fmla="*/ 789915 h 1659710"/>
                <a:gd name="connsiteX33" fmla="*/ 1877889 w 2728939"/>
                <a:gd name="connsiteY33" fmla="*/ 778764 h 1659710"/>
                <a:gd name="connsiteX34" fmla="*/ 1944796 w 2728939"/>
                <a:gd name="connsiteY34" fmla="*/ 734159 h 1659710"/>
                <a:gd name="connsiteX35" fmla="*/ 1978250 w 2728939"/>
                <a:gd name="connsiteY35" fmla="*/ 700705 h 1659710"/>
                <a:gd name="connsiteX36" fmla="*/ 2045157 w 2728939"/>
                <a:gd name="connsiteY36" fmla="*/ 656100 h 1659710"/>
                <a:gd name="connsiteX37" fmla="*/ 2100913 w 2728939"/>
                <a:gd name="connsiteY37" fmla="*/ 611495 h 1659710"/>
                <a:gd name="connsiteX38" fmla="*/ 2134367 w 2728939"/>
                <a:gd name="connsiteY38" fmla="*/ 600344 h 1659710"/>
                <a:gd name="connsiteX39" fmla="*/ 2190123 w 2728939"/>
                <a:gd name="connsiteY39" fmla="*/ 578042 h 1659710"/>
                <a:gd name="connsiteX40" fmla="*/ 2312786 w 2728939"/>
                <a:gd name="connsiteY40" fmla="*/ 555739 h 1659710"/>
                <a:gd name="connsiteX41" fmla="*/ 2691928 w 2728939"/>
                <a:gd name="connsiteY41" fmla="*/ 444227 h 1659710"/>
                <a:gd name="connsiteX42" fmla="*/ 2435449 w 2728939"/>
                <a:gd name="connsiteY42" fmla="*/ 53934 h 1659710"/>
                <a:gd name="connsiteX43" fmla="*/ 227508 w 2728939"/>
                <a:gd name="connsiteY43" fmla="*/ 9329 h 1659710"/>
                <a:gd name="connsiteX44" fmla="*/ 4484 w 2728939"/>
                <a:gd name="connsiteY44" fmla="*/ 53934 h 1659710"/>
                <a:gd name="connsiteX45" fmla="*/ 15635 w 2728939"/>
                <a:gd name="connsiteY45" fmla="*/ 165447 h 1659710"/>
                <a:gd name="connsiteX0" fmla="*/ 15635 w 2728939"/>
                <a:gd name="connsiteY0" fmla="*/ 165447 h 1637767"/>
                <a:gd name="connsiteX1" fmla="*/ 15635 w 2728939"/>
                <a:gd name="connsiteY1" fmla="*/ 165447 h 1637767"/>
                <a:gd name="connsiteX2" fmla="*/ 37937 w 2728939"/>
                <a:gd name="connsiteY2" fmla="*/ 488832 h 1637767"/>
                <a:gd name="connsiteX3" fmla="*/ 49089 w 2728939"/>
                <a:gd name="connsiteY3" fmla="*/ 600344 h 1637767"/>
                <a:gd name="connsiteX4" fmla="*/ 71391 w 2728939"/>
                <a:gd name="connsiteY4" fmla="*/ 1057544 h 1637767"/>
                <a:gd name="connsiteX5" fmla="*/ 82542 w 2728939"/>
                <a:gd name="connsiteY5" fmla="*/ 1191359 h 1637767"/>
                <a:gd name="connsiteX6" fmla="*/ 93693 w 2728939"/>
                <a:gd name="connsiteY6" fmla="*/ 1302871 h 1637767"/>
                <a:gd name="connsiteX7" fmla="*/ 104845 w 2728939"/>
                <a:gd name="connsiteY7" fmla="*/ 1503593 h 1637767"/>
                <a:gd name="connsiteX8" fmla="*/ 115996 w 2728939"/>
                <a:gd name="connsiteY8" fmla="*/ 1592803 h 1637767"/>
                <a:gd name="connsiteX9" fmla="*/ 138298 w 2728939"/>
                <a:gd name="connsiteY9" fmla="*/ 1626256 h 1637767"/>
                <a:gd name="connsiteX10" fmla="*/ 695859 w 2728939"/>
                <a:gd name="connsiteY10" fmla="*/ 1637407 h 1637767"/>
                <a:gd name="connsiteX11" fmla="*/ 918884 w 2728939"/>
                <a:gd name="connsiteY11" fmla="*/ 1615105 h 1637767"/>
                <a:gd name="connsiteX12" fmla="*/ 963489 w 2728939"/>
                <a:gd name="connsiteY12" fmla="*/ 1592803 h 1637767"/>
                <a:gd name="connsiteX13" fmla="*/ 996942 w 2728939"/>
                <a:gd name="connsiteY13" fmla="*/ 1559349 h 1637767"/>
                <a:gd name="connsiteX14" fmla="*/ 1164210 w 2728939"/>
                <a:gd name="connsiteY14" fmla="*/ 1525895 h 1637767"/>
                <a:gd name="connsiteX15" fmla="*/ 1253420 w 2728939"/>
                <a:gd name="connsiteY15" fmla="*/ 1481290 h 1637767"/>
                <a:gd name="connsiteX16" fmla="*/ 1264571 w 2728939"/>
                <a:gd name="connsiteY16" fmla="*/ 1447837 h 1637767"/>
                <a:gd name="connsiteX17" fmla="*/ 1320328 w 2728939"/>
                <a:gd name="connsiteY17" fmla="*/ 1392081 h 1637767"/>
                <a:gd name="connsiteX18" fmla="*/ 1353781 w 2728939"/>
                <a:gd name="connsiteY18" fmla="*/ 1358627 h 1637767"/>
                <a:gd name="connsiteX19" fmla="*/ 1387235 w 2728939"/>
                <a:gd name="connsiteY19" fmla="*/ 1325173 h 1637767"/>
                <a:gd name="connsiteX20" fmla="*/ 1409537 w 2728939"/>
                <a:gd name="connsiteY20" fmla="*/ 1291720 h 1637767"/>
                <a:gd name="connsiteX21" fmla="*/ 1476445 w 2728939"/>
                <a:gd name="connsiteY21" fmla="*/ 1224812 h 1637767"/>
                <a:gd name="connsiteX22" fmla="*/ 1498747 w 2728939"/>
                <a:gd name="connsiteY22" fmla="*/ 1180207 h 1637767"/>
                <a:gd name="connsiteX23" fmla="*/ 1521050 w 2728939"/>
                <a:gd name="connsiteY23" fmla="*/ 1157905 h 1637767"/>
                <a:gd name="connsiteX24" fmla="*/ 1543352 w 2728939"/>
                <a:gd name="connsiteY24" fmla="*/ 1124451 h 1637767"/>
                <a:gd name="connsiteX25" fmla="*/ 1576806 w 2728939"/>
                <a:gd name="connsiteY25" fmla="*/ 1079847 h 1637767"/>
                <a:gd name="connsiteX26" fmla="*/ 1610259 w 2728939"/>
                <a:gd name="connsiteY26" fmla="*/ 1024090 h 1637767"/>
                <a:gd name="connsiteX27" fmla="*/ 1621410 w 2728939"/>
                <a:gd name="connsiteY27" fmla="*/ 990637 h 1637767"/>
                <a:gd name="connsiteX28" fmla="*/ 1654864 w 2728939"/>
                <a:gd name="connsiteY28" fmla="*/ 957183 h 1637767"/>
                <a:gd name="connsiteX29" fmla="*/ 1744074 w 2728939"/>
                <a:gd name="connsiteY29" fmla="*/ 856822 h 1637767"/>
                <a:gd name="connsiteX30" fmla="*/ 1777528 w 2728939"/>
                <a:gd name="connsiteY30" fmla="*/ 845671 h 1637767"/>
                <a:gd name="connsiteX31" fmla="*/ 1844435 w 2728939"/>
                <a:gd name="connsiteY31" fmla="*/ 789915 h 1637767"/>
                <a:gd name="connsiteX32" fmla="*/ 1877889 w 2728939"/>
                <a:gd name="connsiteY32" fmla="*/ 778764 h 1637767"/>
                <a:gd name="connsiteX33" fmla="*/ 1944796 w 2728939"/>
                <a:gd name="connsiteY33" fmla="*/ 734159 h 1637767"/>
                <a:gd name="connsiteX34" fmla="*/ 1978250 w 2728939"/>
                <a:gd name="connsiteY34" fmla="*/ 700705 h 1637767"/>
                <a:gd name="connsiteX35" fmla="*/ 2045157 w 2728939"/>
                <a:gd name="connsiteY35" fmla="*/ 656100 h 1637767"/>
                <a:gd name="connsiteX36" fmla="*/ 2100913 w 2728939"/>
                <a:gd name="connsiteY36" fmla="*/ 611495 h 1637767"/>
                <a:gd name="connsiteX37" fmla="*/ 2134367 w 2728939"/>
                <a:gd name="connsiteY37" fmla="*/ 600344 h 1637767"/>
                <a:gd name="connsiteX38" fmla="*/ 2190123 w 2728939"/>
                <a:gd name="connsiteY38" fmla="*/ 578042 h 1637767"/>
                <a:gd name="connsiteX39" fmla="*/ 2312786 w 2728939"/>
                <a:gd name="connsiteY39" fmla="*/ 555739 h 1637767"/>
                <a:gd name="connsiteX40" fmla="*/ 2691928 w 2728939"/>
                <a:gd name="connsiteY40" fmla="*/ 444227 h 1637767"/>
                <a:gd name="connsiteX41" fmla="*/ 2435449 w 2728939"/>
                <a:gd name="connsiteY41" fmla="*/ 53934 h 1637767"/>
                <a:gd name="connsiteX42" fmla="*/ 227508 w 2728939"/>
                <a:gd name="connsiteY42" fmla="*/ 9329 h 1637767"/>
                <a:gd name="connsiteX43" fmla="*/ 4484 w 2728939"/>
                <a:gd name="connsiteY43" fmla="*/ 53934 h 1637767"/>
                <a:gd name="connsiteX44" fmla="*/ 15635 w 2728939"/>
                <a:gd name="connsiteY44" fmla="*/ 165447 h 1637767"/>
                <a:gd name="connsiteX0" fmla="*/ 15635 w 2728939"/>
                <a:gd name="connsiteY0" fmla="*/ 165447 h 1627109"/>
                <a:gd name="connsiteX1" fmla="*/ 15635 w 2728939"/>
                <a:gd name="connsiteY1" fmla="*/ 165447 h 1627109"/>
                <a:gd name="connsiteX2" fmla="*/ 37937 w 2728939"/>
                <a:gd name="connsiteY2" fmla="*/ 488832 h 1627109"/>
                <a:gd name="connsiteX3" fmla="*/ 49089 w 2728939"/>
                <a:gd name="connsiteY3" fmla="*/ 600344 h 1627109"/>
                <a:gd name="connsiteX4" fmla="*/ 71391 w 2728939"/>
                <a:gd name="connsiteY4" fmla="*/ 1057544 h 1627109"/>
                <a:gd name="connsiteX5" fmla="*/ 82542 w 2728939"/>
                <a:gd name="connsiteY5" fmla="*/ 1191359 h 1627109"/>
                <a:gd name="connsiteX6" fmla="*/ 93693 w 2728939"/>
                <a:gd name="connsiteY6" fmla="*/ 1302871 h 1627109"/>
                <a:gd name="connsiteX7" fmla="*/ 104845 w 2728939"/>
                <a:gd name="connsiteY7" fmla="*/ 1503593 h 1627109"/>
                <a:gd name="connsiteX8" fmla="*/ 115996 w 2728939"/>
                <a:gd name="connsiteY8" fmla="*/ 1592803 h 1627109"/>
                <a:gd name="connsiteX9" fmla="*/ 138298 w 2728939"/>
                <a:gd name="connsiteY9" fmla="*/ 1626256 h 1627109"/>
                <a:gd name="connsiteX10" fmla="*/ 918884 w 2728939"/>
                <a:gd name="connsiteY10" fmla="*/ 1615105 h 1627109"/>
                <a:gd name="connsiteX11" fmla="*/ 963489 w 2728939"/>
                <a:gd name="connsiteY11" fmla="*/ 1592803 h 1627109"/>
                <a:gd name="connsiteX12" fmla="*/ 996942 w 2728939"/>
                <a:gd name="connsiteY12" fmla="*/ 1559349 h 1627109"/>
                <a:gd name="connsiteX13" fmla="*/ 1164210 w 2728939"/>
                <a:gd name="connsiteY13" fmla="*/ 1525895 h 1627109"/>
                <a:gd name="connsiteX14" fmla="*/ 1253420 w 2728939"/>
                <a:gd name="connsiteY14" fmla="*/ 1481290 h 1627109"/>
                <a:gd name="connsiteX15" fmla="*/ 1264571 w 2728939"/>
                <a:gd name="connsiteY15" fmla="*/ 1447837 h 1627109"/>
                <a:gd name="connsiteX16" fmla="*/ 1320328 w 2728939"/>
                <a:gd name="connsiteY16" fmla="*/ 1392081 h 1627109"/>
                <a:gd name="connsiteX17" fmla="*/ 1353781 w 2728939"/>
                <a:gd name="connsiteY17" fmla="*/ 1358627 h 1627109"/>
                <a:gd name="connsiteX18" fmla="*/ 1387235 w 2728939"/>
                <a:gd name="connsiteY18" fmla="*/ 1325173 h 1627109"/>
                <a:gd name="connsiteX19" fmla="*/ 1409537 w 2728939"/>
                <a:gd name="connsiteY19" fmla="*/ 1291720 h 1627109"/>
                <a:gd name="connsiteX20" fmla="*/ 1476445 w 2728939"/>
                <a:gd name="connsiteY20" fmla="*/ 1224812 h 1627109"/>
                <a:gd name="connsiteX21" fmla="*/ 1498747 w 2728939"/>
                <a:gd name="connsiteY21" fmla="*/ 1180207 h 1627109"/>
                <a:gd name="connsiteX22" fmla="*/ 1521050 w 2728939"/>
                <a:gd name="connsiteY22" fmla="*/ 1157905 h 1627109"/>
                <a:gd name="connsiteX23" fmla="*/ 1543352 w 2728939"/>
                <a:gd name="connsiteY23" fmla="*/ 1124451 h 1627109"/>
                <a:gd name="connsiteX24" fmla="*/ 1576806 w 2728939"/>
                <a:gd name="connsiteY24" fmla="*/ 1079847 h 1627109"/>
                <a:gd name="connsiteX25" fmla="*/ 1610259 w 2728939"/>
                <a:gd name="connsiteY25" fmla="*/ 1024090 h 1627109"/>
                <a:gd name="connsiteX26" fmla="*/ 1621410 w 2728939"/>
                <a:gd name="connsiteY26" fmla="*/ 990637 h 1627109"/>
                <a:gd name="connsiteX27" fmla="*/ 1654864 w 2728939"/>
                <a:gd name="connsiteY27" fmla="*/ 957183 h 1627109"/>
                <a:gd name="connsiteX28" fmla="*/ 1744074 w 2728939"/>
                <a:gd name="connsiteY28" fmla="*/ 856822 h 1627109"/>
                <a:gd name="connsiteX29" fmla="*/ 1777528 w 2728939"/>
                <a:gd name="connsiteY29" fmla="*/ 845671 h 1627109"/>
                <a:gd name="connsiteX30" fmla="*/ 1844435 w 2728939"/>
                <a:gd name="connsiteY30" fmla="*/ 789915 h 1627109"/>
                <a:gd name="connsiteX31" fmla="*/ 1877889 w 2728939"/>
                <a:gd name="connsiteY31" fmla="*/ 778764 h 1627109"/>
                <a:gd name="connsiteX32" fmla="*/ 1944796 w 2728939"/>
                <a:gd name="connsiteY32" fmla="*/ 734159 h 1627109"/>
                <a:gd name="connsiteX33" fmla="*/ 1978250 w 2728939"/>
                <a:gd name="connsiteY33" fmla="*/ 700705 h 1627109"/>
                <a:gd name="connsiteX34" fmla="*/ 2045157 w 2728939"/>
                <a:gd name="connsiteY34" fmla="*/ 656100 h 1627109"/>
                <a:gd name="connsiteX35" fmla="*/ 2100913 w 2728939"/>
                <a:gd name="connsiteY35" fmla="*/ 611495 h 1627109"/>
                <a:gd name="connsiteX36" fmla="*/ 2134367 w 2728939"/>
                <a:gd name="connsiteY36" fmla="*/ 600344 h 1627109"/>
                <a:gd name="connsiteX37" fmla="*/ 2190123 w 2728939"/>
                <a:gd name="connsiteY37" fmla="*/ 578042 h 1627109"/>
                <a:gd name="connsiteX38" fmla="*/ 2312786 w 2728939"/>
                <a:gd name="connsiteY38" fmla="*/ 555739 h 1627109"/>
                <a:gd name="connsiteX39" fmla="*/ 2691928 w 2728939"/>
                <a:gd name="connsiteY39" fmla="*/ 444227 h 1627109"/>
                <a:gd name="connsiteX40" fmla="*/ 2435449 w 2728939"/>
                <a:gd name="connsiteY40" fmla="*/ 53934 h 1627109"/>
                <a:gd name="connsiteX41" fmla="*/ 227508 w 2728939"/>
                <a:gd name="connsiteY41" fmla="*/ 9329 h 1627109"/>
                <a:gd name="connsiteX42" fmla="*/ 4484 w 2728939"/>
                <a:gd name="connsiteY42" fmla="*/ 53934 h 1627109"/>
                <a:gd name="connsiteX43" fmla="*/ 15635 w 2728939"/>
                <a:gd name="connsiteY43" fmla="*/ 165447 h 1627109"/>
                <a:gd name="connsiteX0" fmla="*/ 15635 w 2728939"/>
                <a:gd name="connsiteY0" fmla="*/ 165447 h 1627109"/>
                <a:gd name="connsiteX1" fmla="*/ 15635 w 2728939"/>
                <a:gd name="connsiteY1" fmla="*/ 165447 h 1627109"/>
                <a:gd name="connsiteX2" fmla="*/ 49089 w 2728939"/>
                <a:gd name="connsiteY2" fmla="*/ 600344 h 1627109"/>
                <a:gd name="connsiteX3" fmla="*/ 71391 w 2728939"/>
                <a:gd name="connsiteY3" fmla="*/ 1057544 h 1627109"/>
                <a:gd name="connsiteX4" fmla="*/ 82542 w 2728939"/>
                <a:gd name="connsiteY4" fmla="*/ 1191359 h 1627109"/>
                <a:gd name="connsiteX5" fmla="*/ 93693 w 2728939"/>
                <a:gd name="connsiteY5" fmla="*/ 1302871 h 1627109"/>
                <a:gd name="connsiteX6" fmla="*/ 104845 w 2728939"/>
                <a:gd name="connsiteY6" fmla="*/ 1503593 h 1627109"/>
                <a:gd name="connsiteX7" fmla="*/ 115996 w 2728939"/>
                <a:gd name="connsiteY7" fmla="*/ 1592803 h 1627109"/>
                <a:gd name="connsiteX8" fmla="*/ 138298 w 2728939"/>
                <a:gd name="connsiteY8" fmla="*/ 1626256 h 1627109"/>
                <a:gd name="connsiteX9" fmla="*/ 918884 w 2728939"/>
                <a:gd name="connsiteY9" fmla="*/ 1615105 h 1627109"/>
                <a:gd name="connsiteX10" fmla="*/ 963489 w 2728939"/>
                <a:gd name="connsiteY10" fmla="*/ 1592803 h 1627109"/>
                <a:gd name="connsiteX11" fmla="*/ 996942 w 2728939"/>
                <a:gd name="connsiteY11" fmla="*/ 1559349 h 1627109"/>
                <a:gd name="connsiteX12" fmla="*/ 1164210 w 2728939"/>
                <a:gd name="connsiteY12" fmla="*/ 1525895 h 1627109"/>
                <a:gd name="connsiteX13" fmla="*/ 1253420 w 2728939"/>
                <a:gd name="connsiteY13" fmla="*/ 1481290 h 1627109"/>
                <a:gd name="connsiteX14" fmla="*/ 1264571 w 2728939"/>
                <a:gd name="connsiteY14" fmla="*/ 1447837 h 1627109"/>
                <a:gd name="connsiteX15" fmla="*/ 1320328 w 2728939"/>
                <a:gd name="connsiteY15" fmla="*/ 1392081 h 1627109"/>
                <a:gd name="connsiteX16" fmla="*/ 1353781 w 2728939"/>
                <a:gd name="connsiteY16" fmla="*/ 1358627 h 1627109"/>
                <a:gd name="connsiteX17" fmla="*/ 1387235 w 2728939"/>
                <a:gd name="connsiteY17" fmla="*/ 1325173 h 1627109"/>
                <a:gd name="connsiteX18" fmla="*/ 1409537 w 2728939"/>
                <a:gd name="connsiteY18" fmla="*/ 1291720 h 1627109"/>
                <a:gd name="connsiteX19" fmla="*/ 1476445 w 2728939"/>
                <a:gd name="connsiteY19" fmla="*/ 1224812 h 1627109"/>
                <a:gd name="connsiteX20" fmla="*/ 1498747 w 2728939"/>
                <a:gd name="connsiteY20" fmla="*/ 1180207 h 1627109"/>
                <a:gd name="connsiteX21" fmla="*/ 1521050 w 2728939"/>
                <a:gd name="connsiteY21" fmla="*/ 1157905 h 1627109"/>
                <a:gd name="connsiteX22" fmla="*/ 1543352 w 2728939"/>
                <a:gd name="connsiteY22" fmla="*/ 1124451 h 1627109"/>
                <a:gd name="connsiteX23" fmla="*/ 1576806 w 2728939"/>
                <a:gd name="connsiteY23" fmla="*/ 1079847 h 1627109"/>
                <a:gd name="connsiteX24" fmla="*/ 1610259 w 2728939"/>
                <a:gd name="connsiteY24" fmla="*/ 1024090 h 1627109"/>
                <a:gd name="connsiteX25" fmla="*/ 1621410 w 2728939"/>
                <a:gd name="connsiteY25" fmla="*/ 990637 h 1627109"/>
                <a:gd name="connsiteX26" fmla="*/ 1654864 w 2728939"/>
                <a:gd name="connsiteY26" fmla="*/ 957183 h 1627109"/>
                <a:gd name="connsiteX27" fmla="*/ 1744074 w 2728939"/>
                <a:gd name="connsiteY27" fmla="*/ 856822 h 1627109"/>
                <a:gd name="connsiteX28" fmla="*/ 1777528 w 2728939"/>
                <a:gd name="connsiteY28" fmla="*/ 845671 h 1627109"/>
                <a:gd name="connsiteX29" fmla="*/ 1844435 w 2728939"/>
                <a:gd name="connsiteY29" fmla="*/ 789915 h 1627109"/>
                <a:gd name="connsiteX30" fmla="*/ 1877889 w 2728939"/>
                <a:gd name="connsiteY30" fmla="*/ 778764 h 1627109"/>
                <a:gd name="connsiteX31" fmla="*/ 1944796 w 2728939"/>
                <a:gd name="connsiteY31" fmla="*/ 734159 h 1627109"/>
                <a:gd name="connsiteX32" fmla="*/ 1978250 w 2728939"/>
                <a:gd name="connsiteY32" fmla="*/ 700705 h 1627109"/>
                <a:gd name="connsiteX33" fmla="*/ 2045157 w 2728939"/>
                <a:gd name="connsiteY33" fmla="*/ 656100 h 1627109"/>
                <a:gd name="connsiteX34" fmla="*/ 2100913 w 2728939"/>
                <a:gd name="connsiteY34" fmla="*/ 611495 h 1627109"/>
                <a:gd name="connsiteX35" fmla="*/ 2134367 w 2728939"/>
                <a:gd name="connsiteY35" fmla="*/ 600344 h 1627109"/>
                <a:gd name="connsiteX36" fmla="*/ 2190123 w 2728939"/>
                <a:gd name="connsiteY36" fmla="*/ 578042 h 1627109"/>
                <a:gd name="connsiteX37" fmla="*/ 2312786 w 2728939"/>
                <a:gd name="connsiteY37" fmla="*/ 555739 h 1627109"/>
                <a:gd name="connsiteX38" fmla="*/ 2691928 w 2728939"/>
                <a:gd name="connsiteY38" fmla="*/ 444227 h 1627109"/>
                <a:gd name="connsiteX39" fmla="*/ 2435449 w 2728939"/>
                <a:gd name="connsiteY39" fmla="*/ 53934 h 1627109"/>
                <a:gd name="connsiteX40" fmla="*/ 227508 w 2728939"/>
                <a:gd name="connsiteY40" fmla="*/ 9329 h 1627109"/>
                <a:gd name="connsiteX41" fmla="*/ 4484 w 2728939"/>
                <a:gd name="connsiteY41" fmla="*/ 53934 h 1627109"/>
                <a:gd name="connsiteX42" fmla="*/ 15635 w 2728939"/>
                <a:gd name="connsiteY42" fmla="*/ 165447 h 1627109"/>
                <a:gd name="connsiteX0" fmla="*/ 32115 w 2745419"/>
                <a:gd name="connsiteY0" fmla="*/ 161388 h 1623050"/>
                <a:gd name="connsiteX1" fmla="*/ 32115 w 2745419"/>
                <a:gd name="connsiteY1" fmla="*/ 161388 h 1623050"/>
                <a:gd name="connsiteX2" fmla="*/ 65569 w 2745419"/>
                <a:gd name="connsiteY2" fmla="*/ 596285 h 1623050"/>
                <a:gd name="connsiteX3" fmla="*/ 87871 w 2745419"/>
                <a:gd name="connsiteY3" fmla="*/ 1053485 h 1623050"/>
                <a:gd name="connsiteX4" fmla="*/ 99022 w 2745419"/>
                <a:gd name="connsiteY4" fmla="*/ 1187300 h 1623050"/>
                <a:gd name="connsiteX5" fmla="*/ 110173 w 2745419"/>
                <a:gd name="connsiteY5" fmla="*/ 1298812 h 1623050"/>
                <a:gd name="connsiteX6" fmla="*/ 121325 w 2745419"/>
                <a:gd name="connsiteY6" fmla="*/ 1499534 h 1623050"/>
                <a:gd name="connsiteX7" fmla="*/ 132476 w 2745419"/>
                <a:gd name="connsiteY7" fmla="*/ 1588744 h 1623050"/>
                <a:gd name="connsiteX8" fmla="*/ 154778 w 2745419"/>
                <a:gd name="connsiteY8" fmla="*/ 1622197 h 1623050"/>
                <a:gd name="connsiteX9" fmla="*/ 935364 w 2745419"/>
                <a:gd name="connsiteY9" fmla="*/ 1611046 h 1623050"/>
                <a:gd name="connsiteX10" fmla="*/ 979969 w 2745419"/>
                <a:gd name="connsiteY10" fmla="*/ 1588744 h 1623050"/>
                <a:gd name="connsiteX11" fmla="*/ 1013422 w 2745419"/>
                <a:gd name="connsiteY11" fmla="*/ 1555290 h 1623050"/>
                <a:gd name="connsiteX12" fmla="*/ 1180690 w 2745419"/>
                <a:gd name="connsiteY12" fmla="*/ 1521836 h 1623050"/>
                <a:gd name="connsiteX13" fmla="*/ 1269900 w 2745419"/>
                <a:gd name="connsiteY13" fmla="*/ 1477231 h 1623050"/>
                <a:gd name="connsiteX14" fmla="*/ 1281051 w 2745419"/>
                <a:gd name="connsiteY14" fmla="*/ 1443778 h 1623050"/>
                <a:gd name="connsiteX15" fmla="*/ 1336808 w 2745419"/>
                <a:gd name="connsiteY15" fmla="*/ 1388022 h 1623050"/>
                <a:gd name="connsiteX16" fmla="*/ 1370261 w 2745419"/>
                <a:gd name="connsiteY16" fmla="*/ 1354568 h 1623050"/>
                <a:gd name="connsiteX17" fmla="*/ 1403715 w 2745419"/>
                <a:gd name="connsiteY17" fmla="*/ 1321114 h 1623050"/>
                <a:gd name="connsiteX18" fmla="*/ 1426017 w 2745419"/>
                <a:gd name="connsiteY18" fmla="*/ 1287661 h 1623050"/>
                <a:gd name="connsiteX19" fmla="*/ 1492925 w 2745419"/>
                <a:gd name="connsiteY19" fmla="*/ 1220753 h 1623050"/>
                <a:gd name="connsiteX20" fmla="*/ 1515227 w 2745419"/>
                <a:gd name="connsiteY20" fmla="*/ 1176148 h 1623050"/>
                <a:gd name="connsiteX21" fmla="*/ 1537530 w 2745419"/>
                <a:gd name="connsiteY21" fmla="*/ 1153846 h 1623050"/>
                <a:gd name="connsiteX22" fmla="*/ 1559832 w 2745419"/>
                <a:gd name="connsiteY22" fmla="*/ 1120392 h 1623050"/>
                <a:gd name="connsiteX23" fmla="*/ 1593286 w 2745419"/>
                <a:gd name="connsiteY23" fmla="*/ 1075788 h 1623050"/>
                <a:gd name="connsiteX24" fmla="*/ 1626739 w 2745419"/>
                <a:gd name="connsiteY24" fmla="*/ 1020031 h 1623050"/>
                <a:gd name="connsiteX25" fmla="*/ 1637890 w 2745419"/>
                <a:gd name="connsiteY25" fmla="*/ 986578 h 1623050"/>
                <a:gd name="connsiteX26" fmla="*/ 1671344 w 2745419"/>
                <a:gd name="connsiteY26" fmla="*/ 953124 h 1623050"/>
                <a:gd name="connsiteX27" fmla="*/ 1760554 w 2745419"/>
                <a:gd name="connsiteY27" fmla="*/ 852763 h 1623050"/>
                <a:gd name="connsiteX28" fmla="*/ 1794008 w 2745419"/>
                <a:gd name="connsiteY28" fmla="*/ 841612 h 1623050"/>
                <a:gd name="connsiteX29" fmla="*/ 1860915 w 2745419"/>
                <a:gd name="connsiteY29" fmla="*/ 785856 h 1623050"/>
                <a:gd name="connsiteX30" fmla="*/ 1894369 w 2745419"/>
                <a:gd name="connsiteY30" fmla="*/ 774705 h 1623050"/>
                <a:gd name="connsiteX31" fmla="*/ 1961276 w 2745419"/>
                <a:gd name="connsiteY31" fmla="*/ 730100 h 1623050"/>
                <a:gd name="connsiteX32" fmla="*/ 1994730 w 2745419"/>
                <a:gd name="connsiteY32" fmla="*/ 696646 h 1623050"/>
                <a:gd name="connsiteX33" fmla="*/ 2061637 w 2745419"/>
                <a:gd name="connsiteY33" fmla="*/ 652041 h 1623050"/>
                <a:gd name="connsiteX34" fmla="*/ 2117393 w 2745419"/>
                <a:gd name="connsiteY34" fmla="*/ 607436 h 1623050"/>
                <a:gd name="connsiteX35" fmla="*/ 2150847 w 2745419"/>
                <a:gd name="connsiteY35" fmla="*/ 596285 h 1623050"/>
                <a:gd name="connsiteX36" fmla="*/ 2206603 w 2745419"/>
                <a:gd name="connsiteY36" fmla="*/ 573983 h 1623050"/>
                <a:gd name="connsiteX37" fmla="*/ 2329266 w 2745419"/>
                <a:gd name="connsiteY37" fmla="*/ 551680 h 1623050"/>
                <a:gd name="connsiteX38" fmla="*/ 2708408 w 2745419"/>
                <a:gd name="connsiteY38" fmla="*/ 440168 h 1623050"/>
                <a:gd name="connsiteX39" fmla="*/ 2451929 w 2745419"/>
                <a:gd name="connsiteY39" fmla="*/ 49875 h 1623050"/>
                <a:gd name="connsiteX40" fmla="*/ 243988 w 2745419"/>
                <a:gd name="connsiteY40" fmla="*/ 5270 h 1623050"/>
                <a:gd name="connsiteX41" fmla="*/ 32115 w 2745419"/>
                <a:gd name="connsiteY41" fmla="*/ 161388 h 1623050"/>
                <a:gd name="connsiteX0" fmla="*/ 246045 w 2747476"/>
                <a:gd name="connsiteY0" fmla="*/ 5270 h 1623050"/>
                <a:gd name="connsiteX1" fmla="*/ 34172 w 2747476"/>
                <a:gd name="connsiteY1" fmla="*/ 161388 h 1623050"/>
                <a:gd name="connsiteX2" fmla="*/ 67626 w 2747476"/>
                <a:gd name="connsiteY2" fmla="*/ 596285 h 1623050"/>
                <a:gd name="connsiteX3" fmla="*/ 89928 w 2747476"/>
                <a:gd name="connsiteY3" fmla="*/ 1053485 h 1623050"/>
                <a:gd name="connsiteX4" fmla="*/ 101079 w 2747476"/>
                <a:gd name="connsiteY4" fmla="*/ 1187300 h 1623050"/>
                <a:gd name="connsiteX5" fmla="*/ 112230 w 2747476"/>
                <a:gd name="connsiteY5" fmla="*/ 1298812 h 1623050"/>
                <a:gd name="connsiteX6" fmla="*/ 123382 w 2747476"/>
                <a:gd name="connsiteY6" fmla="*/ 1499534 h 1623050"/>
                <a:gd name="connsiteX7" fmla="*/ 134533 w 2747476"/>
                <a:gd name="connsiteY7" fmla="*/ 1588744 h 1623050"/>
                <a:gd name="connsiteX8" fmla="*/ 156835 w 2747476"/>
                <a:gd name="connsiteY8" fmla="*/ 1622197 h 1623050"/>
                <a:gd name="connsiteX9" fmla="*/ 937421 w 2747476"/>
                <a:gd name="connsiteY9" fmla="*/ 1611046 h 1623050"/>
                <a:gd name="connsiteX10" fmla="*/ 982026 w 2747476"/>
                <a:gd name="connsiteY10" fmla="*/ 1588744 h 1623050"/>
                <a:gd name="connsiteX11" fmla="*/ 1015479 w 2747476"/>
                <a:gd name="connsiteY11" fmla="*/ 1555290 h 1623050"/>
                <a:gd name="connsiteX12" fmla="*/ 1182747 w 2747476"/>
                <a:gd name="connsiteY12" fmla="*/ 1521836 h 1623050"/>
                <a:gd name="connsiteX13" fmla="*/ 1271957 w 2747476"/>
                <a:gd name="connsiteY13" fmla="*/ 1477231 h 1623050"/>
                <a:gd name="connsiteX14" fmla="*/ 1283108 w 2747476"/>
                <a:gd name="connsiteY14" fmla="*/ 1443778 h 1623050"/>
                <a:gd name="connsiteX15" fmla="*/ 1338865 w 2747476"/>
                <a:gd name="connsiteY15" fmla="*/ 1388022 h 1623050"/>
                <a:gd name="connsiteX16" fmla="*/ 1372318 w 2747476"/>
                <a:gd name="connsiteY16" fmla="*/ 1354568 h 1623050"/>
                <a:gd name="connsiteX17" fmla="*/ 1405772 w 2747476"/>
                <a:gd name="connsiteY17" fmla="*/ 1321114 h 1623050"/>
                <a:gd name="connsiteX18" fmla="*/ 1428074 w 2747476"/>
                <a:gd name="connsiteY18" fmla="*/ 1287661 h 1623050"/>
                <a:gd name="connsiteX19" fmla="*/ 1494982 w 2747476"/>
                <a:gd name="connsiteY19" fmla="*/ 1220753 h 1623050"/>
                <a:gd name="connsiteX20" fmla="*/ 1517284 w 2747476"/>
                <a:gd name="connsiteY20" fmla="*/ 1176148 h 1623050"/>
                <a:gd name="connsiteX21" fmla="*/ 1539587 w 2747476"/>
                <a:gd name="connsiteY21" fmla="*/ 1153846 h 1623050"/>
                <a:gd name="connsiteX22" fmla="*/ 1561889 w 2747476"/>
                <a:gd name="connsiteY22" fmla="*/ 1120392 h 1623050"/>
                <a:gd name="connsiteX23" fmla="*/ 1595343 w 2747476"/>
                <a:gd name="connsiteY23" fmla="*/ 1075788 h 1623050"/>
                <a:gd name="connsiteX24" fmla="*/ 1628796 w 2747476"/>
                <a:gd name="connsiteY24" fmla="*/ 1020031 h 1623050"/>
                <a:gd name="connsiteX25" fmla="*/ 1639947 w 2747476"/>
                <a:gd name="connsiteY25" fmla="*/ 986578 h 1623050"/>
                <a:gd name="connsiteX26" fmla="*/ 1673401 w 2747476"/>
                <a:gd name="connsiteY26" fmla="*/ 953124 h 1623050"/>
                <a:gd name="connsiteX27" fmla="*/ 1762611 w 2747476"/>
                <a:gd name="connsiteY27" fmla="*/ 852763 h 1623050"/>
                <a:gd name="connsiteX28" fmla="*/ 1796065 w 2747476"/>
                <a:gd name="connsiteY28" fmla="*/ 841612 h 1623050"/>
                <a:gd name="connsiteX29" fmla="*/ 1862972 w 2747476"/>
                <a:gd name="connsiteY29" fmla="*/ 785856 h 1623050"/>
                <a:gd name="connsiteX30" fmla="*/ 1896426 w 2747476"/>
                <a:gd name="connsiteY30" fmla="*/ 774705 h 1623050"/>
                <a:gd name="connsiteX31" fmla="*/ 1963333 w 2747476"/>
                <a:gd name="connsiteY31" fmla="*/ 730100 h 1623050"/>
                <a:gd name="connsiteX32" fmla="*/ 1996787 w 2747476"/>
                <a:gd name="connsiteY32" fmla="*/ 696646 h 1623050"/>
                <a:gd name="connsiteX33" fmla="*/ 2063694 w 2747476"/>
                <a:gd name="connsiteY33" fmla="*/ 652041 h 1623050"/>
                <a:gd name="connsiteX34" fmla="*/ 2119450 w 2747476"/>
                <a:gd name="connsiteY34" fmla="*/ 607436 h 1623050"/>
                <a:gd name="connsiteX35" fmla="*/ 2152904 w 2747476"/>
                <a:gd name="connsiteY35" fmla="*/ 596285 h 1623050"/>
                <a:gd name="connsiteX36" fmla="*/ 2208660 w 2747476"/>
                <a:gd name="connsiteY36" fmla="*/ 573983 h 1623050"/>
                <a:gd name="connsiteX37" fmla="*/ 2331323 w 2747476"/>
                <a:gd name="connsiteY37" fmla="*/ 551680 h 1623050"/>
                <a:gd name="connsiteX38" fmla="*/ 2710465 w 2747476"/>
                <a:gd name="connsiteY38" fmla="*/ 440168 h 1623050"/>
                <a:gd name="connsiteX39" fmla="*/ 2453986 w 2747476"/>
                <a:gd name="connsiteY39" fmla="*/ 49875 h 1623050"/>
                <a:gd name="connsiteX40" fmla="*/ 246045 w 2747476"/>
                <a:gd name="connsiteY40" fmla="*/ 5270 h 1623050"/>
                <a:gd name="connsiteX0" fmla="*/ 229658 w 2731089"/>
                <a:gd name="connsiteY0" fmla="*/ 5270 h 1623050"/>
                <a:gd name="connsiteX1" fmla="*/ 51239 w 2731089"/>
                <a:gd name="connsiteY1" fmla="*/ 596285 h 1623050"/>
                <a:gd name="connsiteX2" fmla="*/ 73541 w 2731089"/>
                <a:gd name="connsiteY2" fmla="*/ 1053485 h 1623050"/>
                <a:gd name="connsiteX3" fmla="*/ 84692 w 2731089"/>
                <a:gd name="connsiteY3" fmla="*/ 1187300 h 1623050"/>
                <a:gd name="connsiteX4" fmla="*/ 95843 w 2731089"/>
                <a:gd name="connsiteY4" fmla="*/ 1298812 h 1623050"/>
                <a:gd name="connsiteX5" fmla="*/ 106995 w 2731089"/>
                <a:gd name="connsiteY5" fmla="*/ 1499534 h 1623050"/>
                <a:gd name="connsiteX6" fmla="*/ 118146 w 2731089"/>
                <a:gd name="connsiteY6" fmla="*/ 1588744 h 1623050"/>
                <a:gd name="connsiteX7" fmla="*/ 140448 w 2731089"/>
                <a:gd name="connsiteY7" fmla="*/ 1622197 h 1623050"/>
                <a:gd name="connsiteX8" fmla="*/ 921034 w 2731089"/>
                <a:gd name="connsiteY8" fmla="*/ 1611046 h 1623050"/>
                <a:gd name="connsiteX9" fmla="*/ 965639 w 2731089"/>
                <a:gd name="connsiteY9" fmla="*/ 1588744 h 1623050"/>
                <a:gd name="connsiteX10" fmla="*/ 999092 w 2731089"/>
                <a:gd name="connsiteY10" fmla="*/ 1555290 h 1623050"/>
                <a:gd name="connsiteX11" fmla="*/ 1166360 w 2731089"/>
                <a:gd name="connsiteY11" fmla="*/ 1521836 h 1623050"/>
                <a:gd name="connsiteX12" fmla="*/ 1255570 w 2731089"/>
                <a:gd name="connsiteY12" fmla="*/ 1477231 h 1623050"/>
                <a:gd name="connsiteX13" fmla="*/ 1266721 w 2731089"/>
                <a:gd name="connsiteY13" fmla="*/ 1443778 h 1623050"/>
                <a:gd name="connsiteX14" fmla="*/ 1322478 w 2731089"/>
                <a:gd name="connsiteY14" fmla="*/ 1388022 h 1623050"/>
                <a:gd name="connsiteX15" fmla="*/ 1355931 w 2731089"/>
                <a:gd name="connsiteY15" fmla="*/ 1354568 h 1623050"/>
                <a:gd name="connsiteX16" fmla="*/ 1389385 w 2731089"/>
                <a:gd name="connsiteY16" fmla="*/ 1321114 h 1623050"/>
                <a:gd name="connsiteX17" fmla="*/ 1411687 w 2731089"/>
                <a:gd name="connsiteY17" fmla="*/ 1287661 h 1623050"/>
                <a:gd name="connsiteX18" fmla="*/ 1478595 w 2731089"/>
                <a:gd name="connsiteY18" fmla="*/ 1220753 h 1623050"/>
                <a:gd name="connsiteX19" fmla="*/ 1500897 w 2731089"/>
                <a:gd name="connsiteY19" fmla="*/ 1176148 h 1623050"/>
                <a:gd name="connsiteX20" fmla="*/ 1523200 w 2731089"/>
                <a:gd name="connsiteY20" fmla="*/ 1153846 h 1623050"/>
                <a:gd name="connsiteX21" fmla="*/ 1545502 w 2731089"/>
                <a:gd name="connsiteY21" fmla="*/ 1120392 h 1623050"/>
                <a:gd name="connsiteX22" fmla="*/ 1578956 w 2731089"/>
                <a:gd name="connsiteY22" fmla="*/ 1075788 h 1623050"/>
                <a:gd name="connsiteX23" fmla="*/ 1612409 w 2731089"/>
                <a:gd name="connsiteY23" fmla="*/ 1020031 h 1623050"/>
                <a:gd name="connsiteX24" fmla="*/ 1623560 w 2731089"/>
                <a:gd name="connsiteY24" fmla="*/ 986578 h 1623050"/>
                <a:gd name="connsiteX25" fmla="*/ 1657014 w 2731089"/>
                <a:gd name="connsiteY25" fmla="*/ 953124 h 1623050"/>
                <a:gd name="connsiteX26" fmla="*/ 1746224 w 2731089"/>
                <a:gd name="connsiteY26" fmla="*/ 852763 h 1623050"/>
                <a:gd name="connsiteX27" fmla="*/ 1779678 w 2731089"/>
                <a:gd name="connsiteY27" fmla="*/ 841612 h 1623050"/>
                <a:gd name="connsiteX28" fmla="*/ 1846585 w 2731089"/>
                <a:gd name="connsiteY28" fmla="*/ 785856 h 1623050"/>
                <a:gd name="connsiteX29" fmla="*/ 1880039 w 2731089"/>
                <a:gd name="connsiteY29" fmla="*/ 774705 h 1623050"/>
                <a:gd name="connsiteX30" fmla="*/ 1946946 w 2731089"/>
                <a:gd name="connsiteY30" fmla="*/ 730100 h 1623050"/>
                <a:gd name="connsiteX31" fmla="*/ 1980400 w 2731089"/>
                <a:gd name="connsiteY31" fmla="*/ 696646 h 1623050"/>
                <a:gd name="connsiteX32" fmla="*/ 2047307 w 2731089"/>
                <a:gd name="connsiteY32" fmla="*/ 652041 h 1623050"/>
                <a:gd name="connsiteX33" fmla="*/ 2103063 w 2731089"/>
                <a:gd name="connsiteY33" fmla="*/ 607436 h 1623050"/>
                <a:gd name="connsiteX34" fmla="*/ 2136517 w 2731089"/>
                <a:gd name="connsiteY34" fmla="*/ 596285 h 1623050"/>
                <a:gd name="connsiteX35" fmla="*/ 2192273 w 2731089"/>
                <a:gd name="connsiteY35" fmla="*/ 573983 h 1623050"/>
                <a:gd name="connsiteX36" fmla="*/ 2314936 w 2731089"/>
                <a:gd name="connsiteY36" fmla="*/ 551680 h 1623050"/>
                <a:gd name="connsiteX37" fmla="*/ 2694078 w 2731089"/>
                <a:gd name="connsiteY37" fmla="*/ 440168 h 1623050"/>
                <a:gd name="connsiteX38" fmla="*/ 2437599 w 2731089"/>
                <a:gd name="connsiteY38" fmla="*/ 49875 h 1623050"/>
                <a:gd name="connsiteX39" fmla="*/ 229658 w 2731089"/>
                <a:gd name="connsiteY39" fmla="*/ 5270 h 1623050"/>
                <a:gd name="connsiteX0" fmla="*/ 219321 w 2720752"/>
                <a:gd name="connsiteY0" fmla="*/ 5270 h 1623050"/>
                <a:gd name="connsiteX1" fmla="*/ 63204 w 2720752"/>
                <a:gd name="connsiteY1" fmla="*/ 1053485 h 1623050"/>
                <a:gd name="connsiteX2" fmla="*/ 74355 w 2720752"/>
                <a:gd name="connsiteY2" fmla="*/ 1187300 h 1623050"/>
                <a:gd name="connsiteX3" fmla="*/ 85506 w 2720752"/>
                <a:gd name="connsiteY3" fmla="*/ 1298812 h 1623050"/>
                <a:gd name="connsiteX4" fmla="*/ 96658 w 2720752"/>
                <a:gd name="connsiteY4" fmla="*/ 1499534 h 1623050"/>
                <a:gd name="connsiteX5" fmla="*/ 107809 w 2720752"/>
                <a:gd name="connsiteY5" fmla="*/ 1588744 h 1623050"/>
                <a:gd name="connsiteX6" fmla="*/ 130111 w 2720752"/>
                <a:gd name="connsiteY6" fmla="*/ 1622197 h 1623050"/>
                <a:gd name="connsiteX7" fmla="*/ 910697 w 2720752"/>
                <a:gd name="connsiteY7" fmla="*/ 1611046 h 1623050"/>
                <a:gd name="connsiteX8" fmla="*/ 955302 w 2720752"/>
                <a:gd name="connsiteY8" fmla="*/ 1588744 h 1623050"/>
                <a:gd name="connsiteX9" fmla="*/ 988755 w 2720752"/>
                <a:gd name="connsiteY9" fmla="*/ 1555290 h 1623050"/>
                <a:gd name="connsiteX10" fmla="*/ 1156023 w 2720752"/>
                <a:gd name="connsiteY10" fmla="*/ 1521836 h 1623050"/>
                <a:gd name="connsiteX11" fmla="*/ 1245233 w 2720752"/>
                <a:gd name="connsiteY11" fmla="*/ 1477231 h 1623050"/>
                <a:gd name="connsiteX12" fmla="*/ 1256384 w 2720752"/>
                <a:gd name="connsiteY12" fmla="*/ 1443778 h 1623050"/>
                <a:gd name="connsiteX13" fmla="*/ 1312141 w 2720752"/>
                <a:gd name="connsiteY13" fmla="*/ 1388022 h 1623050"/>
                <a:gd name="connsiteX14" fmla="*/ 1345594 w 2720752"/>
                <a:gd name="connsiteY14" fmla="*/ 1354568 h 1623050"/>
                <a:gd name="connsiteX15" fmla="*/ 1379048 w 2720752"/>
                <a:gd name="connsiteY15" fmla="*/ 1321114 h 1623050"/>
                <a:gd name="connsiteX16" fmla="*/ 1401350 w 2720752"/>
                <a:gd name="connsiteY16" fmla="*/ 1287661 h 1623050"/>
                <a:gd name="connsiteX17" fmla="*/ 1468258 w 2720752"/>
                <a:gd name="connsiteY17" fmla="*/ 1220753 h 1623050"/>
                <a:gd name="connsiteX18" fmla="*/ 1490560 w 2720752"/>
                <a:gd name="connsiteY18" fmla="*/ 1176148 h 1623050"/>
                <a:gd name="connsiteX19" fmla="*/ 1512863 w 2720752"/>
                <a:gd name="connsiteY19" fmla="*/ 1153846 h 1623050"/>
                <a:gd name="connsiteX20" fmla="*/ 1535165 w 2720752"/>
                <a:gd name="connsiteY20" fmla="*/ 1120392 h 1623050"/>
                <a:gd name="connsiteX21" fmla="*/ 1568619 w 2720752"/>
                <a:gd name="connsiteY21" fmla="*/ 1075788 h 1623050"/>
                <a:gd name="connsiteX22" fmla="*/ 1602072 w 2720752"/>
                <a:gd name="connsiteY22" fmla="*/ 1020031 h 1623050"/>
                <a:gd name="connsiteX23" fmla="*/ 1613223 w 2720752"/>
                <a:gd name="connsiteY23" fmla="*/ 986578 h 1623050"/>
                <a:gd name="connsiteX24" fmla="*/ 1646677 w 2720752"/>
                <a:gd name="connsiteY24" fmla="*/ 953124 h 1623050"/>
                <a:gd name="connsiteX25" fmla="*/ 1735887 w 2720752"/>
                <a:gd name="connsiteY25" fmla="*/ 852763 h 1623050"/>
                <a:gd name="connsiteX26" fmla="*/ 1769341 w 2720752"/>
                <a:gd name="connsiteY26" fmla="*/ 841612 h 1623050"/>
                <a:gd name="connsiteX27" fmla="*/ 1836248 w 2720752"/>
                <a:gd name="connsiteY27" fmla="*/ 785856 h 1623050"/>
                <a:gd name="connsiteX28" fmla="*/ 1869702 w 2720752"/>
                <a:gd name="connsiteY28" fmla="*/ 774705 h 1623050"/>
                <a:gd name="connsiteX29" fmla="*/ 1936609 w 2720752"/>
                <a:gd name="connsiteY29" fmla="*/ 730100 h 1623050"/>
                <a:gd name="connsiteX30" fmla="*/ 1970063 w 2720752"/>
                <a:gd name="connsiteY30" fmla="*/ 696646 h 1623050"/>
                <a:gd name="connsiteX31" fmla="*/ 2036970 w 2720752"/>
                <a:gd name="connsiteY31" fmla="*/ 652041 h 1623050"/>
                <a:gd name="connsiteX32" fmla="*/ 2092726 w 2720752"/>
                <a:gd name="connsiteY32" fmla="*/ 607436 h 1623050"/>
                <a:gd name="connsiteX33" fmla="*/ 2126180 w 2720752"/>
                <a:gd name="connsiteY33" fmla="*/ 596285 h 1623050"/>
                <a:gd name="connsiteX34" fmla="*/ 2181936 w 2720752"/>
                <a:gd name="connsiteY34" fmla="*/ 573983 h 1623050"/>
                <a:gd name="connsiteX35" fmla="*/ 2304599 w 2720752"/>
                <a:gd name="connsiteY35" fmla="*/ 551680 h 1623050"/>
                <a:gd name="connsiteX36" fmla="*/ 2683741 w 2720752"/>
                <a:gd name="connsiteY36" fmla="*/ 440168 h 1623050"/>
                <a:gd name="connsiteX37" fmla="*/ 2427262 w 2720752"/>
                <a:gd name="connsiteY37" fmla="*/ 49875 h 1623050"/>
                <a:gd name="connsiteX38" fmla="*/ 219321 w 2720752"/>
                <a:gd name="connsiteY38" fmla="*/ 5270 h 1623050"/>
                <a:gd name="connsiteX0" fmla="*/ 214670 w 2716101"/>
                <a:gd name="connsiteY0" fmla="*/ 5270 h 1623050"/>
                <a:gd name="connsiteX1" fmla="*/ 69704 w 2716101"/>
                <a:gd name="connsiteY1" fmla="*/ 1187300 h 1623050"/>
                <a:gd name="connsiteX2" fmla="*/ 80855 w 2716101"/>
                <a:gd name="connsiteY2" fmla="*/ 1298812 h 1623050"/>
                <a:gd name="connsiteX3" fmla="*/ 92007 w 2716101"/>
                <a:gd name="connsiteY3" fmla="*/ 1499534 h 1623050"/>
                <a:gd name="connsiteX4" fmla="*/ 103158 w 2716101"/>
                <a:gd name="connsiteY4" fmla="*/ 1588744 h 1623050"/>
                <a:gd name="connsiteX5" fmla="*/ 125460 w 2716101"/>
                <a:gd name="connsiteY5" fmla="*/ 1622197 h 1623050"/>
                <a:gd name="connsiteX6" fmla="*/ 906046 w 2716101"/>
                <a:gd name="connsiteY6" fmla="*/ 1611046 h 1623050"/>
                <a:gd name="connsiteX7" fmla="*/ 950651 w 2716101"/>
                <a:gd name="connsiteY7" fmla="*/ 1588744 h 1623050"/>
                <a:gd name="connsiteX8" fmla="*/ 984104 w 2716101"/>
                <a:gd name="connsiteY8" fmla="*/ 1555290 h 1623050"/>
                <a:gd name="connsiteX9" fmla="*/ 1151372 w 2716101"/>
                <a:gd name="connsiteY9" fmla="*/ 1521836 h 1623050"/>
                <a:gd name="connsiteX10" fmla="*/ 1240582 w 2716101"/>
                <a:gd name="connsiteY10" fmla="*/ 1477231 h 1623050"/>
                <a:gd name="connsiteX11" fmla="*/ 1251733 w 2716101"/>
                <a:gd name="connsiteY11" fmla="*/ 1443778 h 1623050"/>
                <a:gd name="connsiteX12" fmla="*/ 1307490 w 2716101"/>
                <a:gd name="connsiteY12" fmla="*/ 1388022 h 1623050"/>
                <a:gd name="connsiteX13" fmla="*/ 1340943 w 2716101"/>
                <a:gd name="connsiteY13" fmla="*/ 1354568 h 1623050"/>
                <a:gd name="connsiteX14" fmla="*/ 1374397 w 2716101"/>
                <a:gd name="connsiteY14" fmla="*/ 1321114 h 1623050"/>
                <a:gd name="connsiteX15" fmla="*/ 1396699 w 2716101"/>
                <a:gd name="connsiteY15" fmla="*/ 1287661 h 1623050"/>
                <a:gd name="connsiteX16" fmla="*/ 1463607 w 2716101"/>
                <a:gd name="connsiteY16" fmla="*/ 1220753 h 1623050"/>
                <a:gd name="connsiteX17" fmla="*/ 1485909 w 2716101"/>
                <a:gd name="connsiteY17" fmla="*/ 1176148 h 1623050"/>
                <a:gd name="connsiteX18" fmla="*/ 1508212 w 2716101"/>
                <a:gd name="connsiteY18" fmla="*/ 1153846 h 1623050"/>
                <a:gd name="connsiteX19" fmla="*/ 1530514 w 2716101"/>
                <a:gd name="connsiteY19" fmla="*/ 1120392 h 1623050"/>
                <a:gd name="connsiteX20" fmla="*/ 1563968 w 2716101"/>
                <a:gd name="connsiteY20" fmla="*/ 1075788 h 1623050"/>
                <a:gd name="connsiteX21" fmla="*/ 1597421 w 2716101"/>
                <a:gd name="connsiteY21" fmla="*/ 1020031 h 1623050"/>
                <a:gd name="connsiteX22" fmla="*/ 1608572 w 2716101"/>
                <a:gd name="connsiteY22" fmla="*/ 986578 h 1623050"/>
                <a:gd name="connsiteX23" fmla="*/ 1642026 w 2716101"/>
                <a:gd name="connsiteY23" fmla="*/ 953124 h 1623050"/>
                <a:gd name="connsiteX24" fmla="*/ 1731236 w 2716101"/>
                <a:gd name="connsiteY24" fmla="*/ 852763 h 1623050"/>
                <a:gd name="connsiteX25" fmla="*/ 1764690 w 2716101"/>
                <a:gd name="connsiteY25" fmla="*/ 841612 h 1623050"/>
                <a:gd name="connsiteX26" fmla="*/ 1831597 w 2716101"/>
                <a:gd name="connsiteY26" fmla="*/ 785856 h 1623050"/>
                <a:gd name="connsiteX27" fmla="*/ 1865051 w 2716101"/>
                <a:gd name="connsiteY27" fmla="*/ 774705 h 1623050"/>
                <a:gd name="connsiteX28" fmla="*/ 1931958 w 2716101"/>
                <a:gd name="connsiteY28" fmla="*/ 730100 h 1623050"/>
                <a:gd name="connsiteX29" fmla="*/ 1965412 w 2716101"/>
                <a:gd name="connsiteY29" fmla="*/ 696646 h 1623050"/>
                <a:gd name="connsiteX30" fmla="*/ 2032319 w 2716101"/>
                <a:gd name="connsiteY30" fmla="*/ 652041 h 1623050"/>
                <a:gd name="connsiteX31" fmla="*/ 2088075 w 2716101"/>
                <a:gd name="connsiteY31" fmla="*/ 607436 h 1623050"/>
                <a:gd name="connsiteX32" fmla="*/ 2121529 w 2716101"/>
                <a:gd name="connsiteY32" fmla="*/ 596285 h 1623050"/>
                <a:gd name="connsiteX33" fmla="*/ 2177285 w 2716101"/>
                <a:gd name="connsiteY33" fmla="*/ 573983 h 1623050"/>
                <a:gd name="connsiteX34" fmla="*/ 2299948 w 2716101"/>
                <a:gd name="connsiteY34" fmla="*/ 551680 h 1623050"/>
                <a:gd name="connsiteX35" fmla="*/ 2679090 w 2716101"/>
                <a:gd name="connsiteY35" fmla="*/ 440168 h 1623050"/>
                <a:gd name="connsiteX36" fmla="*/ 2422611 w 2716101"/>
                <a:gd name="connsiteY36" fmla="*/ 49875 h 1623050"/>
                <a:gd name="connsiteX37" fmla="*/ 214670 w 2716101"/>
                <a:gd name="connsiteY37" fmla="*/ 5270 h 1623050"/>
                <a:gd name="connsiteX0" fmla="*/ 210143 w 2711574"/>
                <a:gd name="connsiteY0" fmla="*/ 5270 h 1623050"/>
                <a:gd name="connsiteX1" fmla="*/ 76328 w 2711574"/>
                <a:gd name="connsiteY1" fmla="*/ 1298812 h 1623050"/>
                <a:gd name="connsiteX2" fmla="*/ 87480 w 2711574"/>
                <a:gd name="connsiteY2" fmla="*/ 1499534 h 1623050"/>
                <a:gd name="connsiteX3" fmla="*/ 98631 w 2711574"/>
                <a:gd name="connsiteY3" fmla="*/ 1588744 h 1623050"/>
                <a:gd name="connsiteX4" fmla="*/ 120933 w 2711574"/>
                <a:gd name="connsiteY4" fmla="*/ 1622197 h 1623050"/>
                <a:gd name="connsiteX5" fmla="*/ 901519 w 2711574"/>
                <a:gd name="connsiteY5" fmla="*/ 1611046 h 1623050"/>
                <a:gd name="connsiteX6" fmla="*/ 946124 w 2711574"/>
                <a:gd name="connsiteY6" fmla="*/ 1588744 h 1623050"/>
                <a:gd name="connsiteX7" fmla="*/ 979577 w 2711574"/>
                <a:gd name="connsiteY7" fmla="*/ 1555290 h 1623050"/>
                <a:gd name="connsiteX8" fmla="*/ 1146845 w 2711574"/>
                <a:gd name="connsiteY8" fmla="*/ 1521836 h 1623050"/>
                <a:gd name="connsiteX9" fmla="*/ 1236055 w 2711574"/>
                <a:gd name="connsiteY9" fmla="*/ 1477231 h 1623050"/>
                <a:gd name="connsiteX10" fmla="*/ 1247206 w 2711574"/>
                <a:gd name="connsiteY10" fmla="*/ 1443778 h 1623050"/>
                <a:gd name="connsiteX11" fmla="*/ 1302963 w 2711574"/>
                <a:gd name="connsiteY11" fmla="*/ 1388022 h 1623050"/>
                <a:gd name="connsiteX12" fmla="*/ 1336416 w 2711574"/>
                <a:gd name="connsiteY12" fmla="*/ 1354568 h 1623050"/>
                <a:gd name="connsiteX13" fmla="*/ 1369870 w 2711574"/>
                <a:gd name="connsiteY13" fmla="*/ 1321114 h 1623050"/>
                <a:gd name="connsiteX14" fmla="*/ 1392172 w 2711574"/>
                <a:gd name="connsiteY14" fmla="*/ 1287661 h 1623050"/>
                <a:gd name="connsiteX15" fmla="*/ 1459080 w 2711574"/>
                <a:gd name="connsiteY15" fmla="*/ 1220753 h 1623050"/>
                <a:gd name="connsiteX16" fmla="*/ 1481382 w 2711574"/>
                <a:gd name="connsiteY16" fmla="*/ 1176148 h 1623050"/>
                <a:gd name="connsiteX17" fmla="*/ 1503685 w 2711574"/>
                <a:gd name="connsiteY17" fmla="*/ 1153846 h 1623050"/>
                <a:gd name="connsiteX18" fmla="*/ 1525987 w 2711574"/>
                <a:gd name="connsiteY18" fmla="*/ 1120392 h 1623050"/>
                <a:gd name="connsiteX19" fmla="*/ 1559441 w 2711574"/>
                <a:gd name="connsiteY19" fmla="*/ 1075788 h 1623050"/>
                <a:gd name="connsiteX20" fmla="*/ 1592894 w 2711574"/>
                <a:gd name="connsiteY20" fmla="*/ 1020031 h 1623050"/>
                <a:gd name="connsiteX21" fmla="*/ 1604045 w 2711574"/>
                <a:gd name="connsiteY21" fmla="*/ 986578 h 1623050"/>
                <a:gd name="connsiteX22" fmla="*/ 1637499 w 2711574"/>
                <a:gd name="connsiteY22" fmla="*/ 953124 h 1623050"/>
                <a:gd name="connsiteX23" fmla="*/ 1726709 w 2711574"/>
                <a:gd name="connsiteY23" fmla="*/ 852763 h 1623050"/>
                <a:gd name="connsiteX24" fmla="*/ 1760163 w 2711574"/>
                <a:gd name="connsiteY24" fmla="*/ 841612 h 1623050"/>
                <a:gd name="connsiteX25" fmla="*/ 1827070 w 2711574"/>
                <a:gd name="connsiteY25" fmla="*/ 785856 h 1623050"/>
                <a:gd name="connsiteX26" fmla="*/ 1860524 w 2711574"/>
                <a:gd name="connsiteY26" fmla="*/ 774705 h 1623050"/>
                <a:gd name="connsiteX27" fmla="*/ 1927431 w 2711574"/>
                <a:gd name="connsiteY27" fmla="*/ 730100 h 1623050"/>
                <a:gd name="connsiteX28" fmla="*/ 1960885 w 2711574"/>
                <a:gd name="connsiteY28" fmla="*/ 696646 h 1623050"/>
                <a:gd name="connsiteX29" fmla="*/ 2027792 w 2711574"/>
                <a:gd name="connsiteY29" fmla="*/ 652041 h 1623050"/>
                <a:gd name="connsiteX30" fmla="*/ 2083548 w 2711574"/>
                <a:gd name="connsiteY30" fmla="*/ 607436 h 1623050"/>
                <a:gd name="connsiteX31" fmla="*/ 2117002 w 2711574"/>
                <a:gd name="connsiteY31" fmla="*/ 596285 h 1623050"/>
                <a:gd name="connsiteX32" fmla="*/ 2172758 w 2711574"/>
                <a:gd name="connsiteY32" fmla="*/ 573983 h 1623050"/>
                <a:gd name="connsiteX33" fmla="*/ 2295421 w 2711574"/>
                <a:gd name="connsiteY33" fmla="*/ 551680 h 1623050"/>
                <a:gd name="connsiteX34" fmla="*/ 2674563 w 2711574"/>
                <a:gd name="connsiteY34" fmla="*/ 440168 h 1623050"/>
                <a:gd name="connsiteX35" fmla="*/ 2418084 w 2711574"/>
                <a:gd name="connsiteY35" fmla="*/ 49875 h 1623050"/>
                <a:gd name="connsiteX36" fmla="*/ 210143 w 2711574"/>
                <a:gd name="connsiteY36" fmla="*/ 5270 h 1623050"/>
                <a:gd name="connsiteX0" fmla="*/ 205736 w 2707167"/>
                <a:gd name="connsiteY0" fmla="*/ 5270 h 1636633"/>
                <a:gd name="connsiteX1" fmla="*/ 83073 w 2707167"/>
                <a:gd name="connsiteY1" fmla="*/ 1499534 h 1636633"/>
                <a:gd name="connsiteX2" fmla="*/ 94224 w 2707167"/>
                <a:gd name="connsiteY2" fmla="*/ 1588744 h 1636633"/>
                <a:gd name="connsiteX3" fmla="*/ 116526 w 2707167"/>
                <a:gd name="connsiteY3" fmla="*/ 1622197 h 1636633"/>
                <a:gd name="connsiteX4" fmla="*/ 897112 w 2707167"/>
                <a:gd name="connsiteY4" fmla="*/ 1611046 h 1636633"/>
                <a:gd name="connsiteX5" fmla="*/ 941717 w 2707167"/>
                <a:gd name="connsiteY5" fmla="*/ 1588744 h 1636633"/>
                <a:gd name="connsiteX6" fmla="*/ 975170 w 2707167"/>
                <a:gd name="connsiteY6" fmla="*/ 1555290 h 1636633"/>
                <a:gd name="connsiteX7" fmla="*/ 1142438 w 2707167"/>
                <a:gd name="connsiteY7" fmla="*/ 1521836 h 1636633"/>
                <a:gd name="connsiteX8" fmla="*/ 1231648 w 2707167"/>
                <a:gd name="connsiteY8" fmla="*/ 1477231 h 1636633"/>
                <a:gd name="connsiteX9" fmla="*/ 1242799 w 2707167"/>
                <a:gd name="connsiteY9" fmla="*/ 1443778 h 1636633"/>
                <a:gd name="connsiteX10" fmla="*/ 1298556 w 2707167"/>
                <a:gd name="connsiteY10" fmla="*/ 1388022 h 1636633"/>
                <a:gd name="connsiteX11" fmla="*/ 1332009 w 2707167"/>
                <a:gd name="connsiteY11" fmla="*/ 1354568 h 1636633"/>
                <a:gd name="connsiteX12" fmla="*/ 1365463 w 2707167"/>
                <a:gd name="connsiteY12" fmla="*/ 1321114 h 1636633"/>
                <a:gd name="connsiteX13" fmla="*/ 1387765 w 2707167"/>
                <a:gd name="connsiteY13" fmla="*/ 1287661 h 1636633"/>
                <a:gd name="connsiteX14" fmla="*/ 1454673 w 2707167"/>
                <a:gd name="connsiteY14" fmla="*/ 1220753 h 1636633"/>
                <a:gd name="connsiteX15" fmla="*/ 1476975 w 2707167"/>
                <a:gd name="connsiteY15" fmla="*/ 1176148 h 1636633"/>
                <a:gd name="connsiteX16" fmla="*/ 1499278 w 2707167"/>
                <a:gd name="connsiteY16" fmla="*/ 1153846 h 1636633"/>
                <a:gd name="connsiteX17" fmla="*/ 1521580 w 2707167"/>
                <a:gd name="connsiteY17" fmla="*/ 1120392 h 1636633"/>
                <a:gd name="connsiteX18" fmla="*/ 1555034 w 2707167"/>
                <a:gd name="connsiteY18" fmla="*/ 1075788 h 1636633"/>
                <a:gd name="connsiteX19" fmla="*/ 1588487 w 2707167"/>
                <a:gd name="connsiteY19" fmla="*/ 1020031 h 1636633"/>
                <a:gd name="connsiteX20" fmla="*/ 1599638 w 2707167"/>
                <a:gd name="connsiteY20" fmla="*/ 986578 h 1636633"/>
                <a:gd name="connsiteX21" fmla="*/ 1633092 w 2707167"/>
                <a:gd name="connsiteY21" fmla="*/ 953124 h 1636633"/>
                <a:gd name="connsiteX22" fmla="*/ 1722302 w 2707167"/>
                <a:gd name="connsiteY22" fmla="*/ 852763 h 1636633"/>
                <a:gd name="connsiteX23" fmla="*/ 1755756 w 2707167"/>
                <a:gd name="connsiteY23" fmla="*/ 841612 h 1636633"/>
                <a:gd name="connsiteX24" fmla="*/ 1822663 w 2707167"/>
                <a:gd name="connsiteY24" fmla="*/ 785856 h 1636633"/>
                <a:gd name="connsiteX25" fmla="*/ 1856117 w 2707167"/>
                <a:gd name="connsiteY25" fmla="*/ 774705 h 1636633"/>
                <a:gd name="connsiteX26" fmla="*/ 1923024 w 2707167"/>
                <a:gd name="connsiteY26" fmla="*/ 730100 h 1636633"/>
                <a:gd name="connsiteX27" fmla="*/ 1956478 w 2707167"/>
                <a:gd name="connsiteY27" fmla="*/ 696646 h 1636633"/>
                <a:gd name="connsiteX28" fmla="*/ 2023385 w 2707167"/>
                <a:gd name="connsiteY28" fmla="*/ 652041 h 1636633"/>
                <a:gd name="connsiteX29" fmla="*/ 2079141 w 2707167"/>
                <a:gd name="connsiteY29" fmla="*/ 607436 h 1636633"/>
                <a:gd name="connsiteX30" fmla="*/ 2112595 w 2707167"/>
                <a:gd name="connsiteY30" fmla="*/ 596285 h 1636633"/>
                <a:gd name="connsiteX31" fmla="*/ 2168351 w 2707167"/>
                <a:gd name="connsiteY31" fmla="*/ 573983 h 1636633"/>
                <a:gd name="connsiteX32" fmla="*/ 2291014 w 2707167"/>
                <a:gd name="connsiteY32" fmla="*/ 551680 h 1636633"/>
                <a:gd name="connsiteX33" fmla="*/ 2670156 w 2707167"/>
                <a:gd name="connsiteY33" fmla="*/ 440168 h 1636633"/>
                <a:gd name="connsiteX34" fmla="*/ 2413677 w 2707167"/>
                <a:gd name="connsiteY34" fmla="*/ 49875 h 1636633"/>
                <a:gd name="connsiteX35" fmla="*/ 205736 w 2707167"/>
                <a:gd name="connsiteY35" fmla="*/ 5270 h 1636633"/>
                <a:gd name="connsiteX0" fmla="*/ 201987 w 2703418"/>
                <a:gd name="connsiteY0" fmla="*/ 5270 h 1716917"/>
                <a:gd name="connsiteX1" fmla="*/ 90475 w 2703418"/>
                <a:gd name="connsiteY1" fmla="*/ 1588744 h 1716917"/>
                <a:gd name="connsiteX2" fmla="*/ 112777 w 2703418"/>
                <a:gd name="connsiteY2" fmla="*/ 1622197 h 1716917"/>
                <a:gd name="connsiteX3" fmla="*/ 893363 w 2703418"/>
                <a:gd name="connsiteY3" fmla="*/ 1611046 h 1716917"/>
                <a:gd name="connsiteX4" fmla="*/ 937968 w 2703418"/>
                <a:gd name="connsiteY4" fmla="*/ 1588744 h 1716917"/>
                <a:gd name="connsiteX5" fmla="*/ 971421 w 2703418"/>
                <a:gd name="connsiteY5" fmla="*/ 1555290 h 1716917"/>
                <a:gd name="connsiteX6" fmla="*/ 1138689 w 2703418"/>
                <a:gd name="connsiteY6" fmla="*/ 1521836 h 1716917"/>
                <a:gd name="connsiteX7" fmla="*/ 1227899 w 2703418"/>
                <a:gd name="connsiteY7" fmla="*/ 1477231 h 1716917"/>
                <a:gd name="connsiteX8" fmla="*/ 1239050 w 2703418"/>
                <a:gd name="connsiteY8" fmla="*/ 1443778 h 1716917"/>
                <a:gd name="connsiteX9" fmla="*/ 1294807 w 2703418"/>
                <a:gd name="connsiteY9" fmla="*/ 1388022 h 1716917"/>
                <a:gd name="connsiteX10" fmla="*/ 1328260 w 2703418"/>
                <a:gd name="connsiteY10" fmla="*/ 1354568 h 1716917"/>
                <a:gd name="connsiteX11" fmla="*/ 1361714 w 2703418"/>
                <a:gd name="connsiteY11" fmla="*/ 1321114 h 1716917"/>
                <a:gd name="connsiteX12" fmla="*/ 1384016 w 2703418"/>
                <a:gd name="connsiteY12" fmla="*/ 1287661 h 1716917"/>
                <a:gd name="connsiteX13" fmla="*/ 1450924 w 2703418"/>
                <a:gd name="connsiteY13" fmla="*/ 1220753 h 1716917"/>
                <a:gd name="connsiteX14" fmla="*/ 1473226 w 2703418"/>
                <a:gd name="connsiteY14" fmla="*/ 1176148 h 1716917"/>
                <a:gd name="connsiteX15" fmla="*/ 1495529 w 2703418"/>
                <a:gd name="connsiteY15" fmla="*/ 1153846 h 1716917"/>
                <a:gd name="connsiteX16" fmla="*/ 1517831 w 2703418"/>
                <a:gd name="connsiteY16" fmla="*/ 1120392 h 1716917"/>
                <a:gd name="connsiteX17" fmla="*/ 1551285 w 2703418"/>
                <a:gd name="connsiteY17" fmla="*/ 1075788 h 1716917"/>
                <a:gd name="connsiteX18" fmla="*/ 1584738 w 2703418"/>
                <a:gd name="connsiteY18" fmla="*/ 1020031 h 1716917"/>
                <a:gd name="connsiteX19" fmla="*/ 1595889 w 2703418"/>
                <a:gd name="connsiteY19" fmla="*/ 986578 h 1716917"/>
                <a:gd name="connsiteX20" fmla="*/ 1629343 w 2703418"/>
                <a:gd name="connsiteY20" fmla="*/ 953124 h 1716917"/>
                <a:gd name="connsiteX21" fmla="*/ 1718553 w 2703418"/>
                <a:gd name="connsiteY21" fmla="*/ 852763 h 1716917"/>
                <a:gd name="connsiteX22" fmla="*/ 1752007 w 2703418"/>
                <a:gd name="connsiteY22" fmla="*/ 841612 h 1716917"/>
                <a:gd name="connsiteX23" fmla="*/ 1818914 w 2703418"/>
                <a:gd name="connsiteY23" fmla="*/ 785856 h 1716917"/>
                <a:gd name="connsiteX24" fmla="*/ 1852368 w 2703418"/>
                <a:gd name="connsiteY24" fmla="*/ 774705 h 1716917"/>
                <a:gd name="connsiteX25" fmla="*/ 1919275 w 2703418"/>
                <a:gd name="connsiteY25" fmla="*/ 730100 h 1716917"/>
                <a:gd name="connsiteX26" fmla="*/ 1952729 w 2703418"/>
                <a:gd name="connsiteY26" fmla="*/ 696646 h 1716917"/>
                <a:gd name="connsiteX27" fmla="*/ 2019636 w 2703418"/>
                <a:gd name="connsiteY27" fmla="*/ 652041 h 1716917"/>
                <a:gd name="connsiteX28" fmla="*/ 2075392 w 2703418"/>
                <a:gd name="connsiteY28" fmla="*/ 607436 h 1716917"/>
                <a:gd name="connsiteX29" fmla="*/ 2108846 w 2703418"/>
                <a:gd name="connsiteY29" fmla="*/ 596285 h 1716917"/>
                <a:gd name="connsiteX30" fmla="*/ 2164602 w 2703418"/>
                <a:gd name="connsiteY30" fmla="*/ 573983 h 1716917"/>
                <a:gd name="connsiteX31" fmla="*/ 2287265 w 2703418"/>
                <a:gd name="connsiteY31" fmla="*/ 551680 h 1716917"/>
                <a:gd name="connsiteX32" fmla="*/ 2666407 w 2703418"/>
                <a:gd name="connsiteY32" fmla="*/ 440168 h 1716917"/>
                <a:gd name="connsiteX33" fmla="*/ 2409928 w 2703418"/>
                <a:gd name="connsiteY33" fmla="*/ 49875 h 1716917"/>
                <a:gd name="connsiteX34" fmla="*/ 201987 w 2703418"/>
                <a:gd name="connsiteY34" fmla="*/ 5270 h 1716917"/>
                <a:gd name="connsiteX0" fmla="*/ 244361 w 2745792"/>
                <a:gd name="connsiteY0" fmla="*/ 5270 h 1713760"/>
                <a:gd name="connsiteX1" fmla="*/ 132849 w 2745792"/>
                <a:gd name="connsiteY1" fmla="*/ 1588744 h 1713760"/>
                <a:gd name="connsiteX2" fmla="*/ 935737 w 2745792"/>
                <a:gd name="connsiteY2" fmla="*/ 1611046 h 1713760"/>
                <a:gd name="connsiteX3" fmla="*/ 980342 w 2745792"/>
                <a:gd name="connsiteY3" fmla="*/ 1588744 h 1713760"/>
                <a:gd name="connsiteX4" fmla="*/ 1013795 w 2745792"/>
                <a:gd name="connsiteY4" fmla="*/ 1555290 h 1713760"/>
                <a:gd name="connsiteX5" fmla="*/ 1181063 w 2745792"/>
                <a:gd name="connsiteY5" fmla="*/ 1521836 h 1713760"/>
                <a:gd name="connsiteX6" fmla="*/ 1270273 w 2745792"/>
                <a:gd name="connsiteY6" fmla="*/ 1477231 h 1713760"/>
                <a:gd name="connsiteX7" fmla="*/ 1281424 w 2745792"/>
                <a:gd name="connsiteY7" fmla="*/ 1443778 h 1713760"/>
                <a:gd name="connsiteX8" fmla="*/ 1337181 w 2745792"/>
                <a:gd name="connsiteY8" fmla="*/ 1388022 h 1713760"/>
                <a:gd name="connsiteX9" fmla="*/ 1370634 w 2745792"/>
                <a:gd name="connsiteY9" fmla="*/ 1354568 h 1713760"/>
                <a:gd name="connsiteX10" fmla="*/ 1404088 w 2745792"/>
                <a:gd name="connsiteY10" fmla="*/ 1321114 h 1713760"/>
                <a:gd name="connsiteX11" fmla="*/ 1426390 w 2745792"/>
                <a:gd name="connsiteY11" fmla="*/ 1287661 h 1713760"/>
                <a:gd name="connsiteX12" fmla="*/ 1493298 w 2745792"/>
                <a:gd name="connsiteY12" fmla="*/ 1220753 h 1713760"/>
                <a:gd name="connsiteX13" fmla="*/ 1515600 w 2745792"/>
                <a:gd name="connsiteY13" fmla="*/ 1176148 h 1713760"/>
                <a:gd name="connsiteX14" fmla="*/ 1537903 w 2745792"/>
                <a:gd name="connsiteY14" fmla="*/ 1153846 h 1713760"/>
                <a:gd name="connsiteX15" fmla="*/ 1560205 w 2745792"/>
                <a:gd name="connsiteY15" fmla="*/ 1120392 h 1713760"/>
                <a:gd name="connsiteX16" fmla="*/ 1593659 w 2745792"/>
                <a:gd name="connsiteY16" fmla="*/ 1075788 h 1713760"/>
                <a:gd name="connsiteX17" fmla="*/ 1627112 w 2745792"/>
                <a:gd name="connsiteY17" fmla="*/ 1020031 h 1713760"/>
                <a:gd name="connsiteX18" fmla="*/ 1638263 w 2745792"/>
                <a:gd name="connsiteY18" fmla="*/ 986578 h 1713760"/>
                <a:gd name="connsiteX19" fmla="*/ 1671717 w 2745792"/>
                <a:gd name="connsiteY19" fmla="*/ 953124 h 1713760"/>
                <a:gd name="connsiteX20" fmla="*/ 1760927 w 2745792"/>
                <a:gd name="connsiteY20" fmla="*/ 852763 h 1713760"/>
                <a:gd name="connsiteX21" fmla="*/ 1794381 w 2745792"/>
                <a:gd name="connsiteY21" fmla="*/ 841612 h 1713760"/>
                <a:gd name="connsiteX22" fmla="*/ 1861288 w 2745792"/>
                <a:gd name="connsiteY22" fmla="*/ 785856 h 1713760"/>
                <a:gd name="connsiteX23" fmla="*/ 1894742 w 2745792"/>
                <a:gd name="connsiteY23" fmla="*/ 774705 h 1713760"/>
                <a:gd name="connsiteX24" fmla="*/ 1961649 w 2745792"/>
                <a:gd name="connsiteY24" fmla="*/ 730100 h 1713760"/>
                <a:gd name="connsiteX25" fmla="*/ 1995103 w 2745792"/>
                <a:gd name="connsiteY25" fmla="*/ 696646 h 1713760"/>
                <a:gd name="connsiteX26" fmla="*/ 2062010 w 2745792"/>
                <a:gd name="connsiteY26" fmla="*/ 652041 h 1713760"/>
                <a:gd name="connsiteX27" fmla="*/ 2117766 w 2745792"/>
                <a:gd name="connsiteY27" fmla="*/ 607436 h 1713760"/>
                <a:gd name="connsiteX28" fmla="*/ 2151220 w 2745792"/>
                <a:gd name="connsiteY28" fmla="*/ 596285 h 1713760"/>
                <a:gd name="connsiteX29" fmla="*/ 2206976 w 2745792"/>
                <a:gd name="connsiteY29" fmla="*/ 573983 h 1713760"/>
                <a:gd name="connsiteX30" fmla="*/ 2329639 w 2745792"/>
                <a:gd name="connsiteY30" fmla="*/ 551680 h 1713760"/>
                <a:gd name="connsiteX31" fmla="*/ 2708781 w 2745792"/>
                <a:gd name="connsiteY31" fmla="*/ 440168 h 1713760"/>
                <a:gd name="connsiteX32" fmla="*/ 2452302 w 2745792"/>
                <a:gd name="connsiteY32" fmla="*/ 49875 h 1713760"/>
                <a:gd name="connsiteX33" fmla="*/ 244361 w 2745792"/>
                <a:gd name="connsiteY33" fmla="*/ 5270 h 1713760"/>
                <a:gd name="connsiteX0" fmla="*/ 244361 w 2745792"/>
                <a:gd name="connsiteY0" fmla="*/ 5270 h 1713760"/>
                <a:gd name="connsiteX1" fmla="*/ 132849 w 2745792"/>
                <a:gd name="connsiteY1" fmla="*/ 1588744 h 1713760"/>
                <a:gd name="connsiteX2" fmla="*/ 935737 w 2745792"/>
                <a:gd name="connsiteY2" fmla="*/ 1611046 h 1713760"/>
                <a:gd name="connsiteX3" fmla="*/ 980342 w 2745792"/>
                <a:gd name="connsiteY3" fmla="*/ 1588744 h 1713760"/>
                <a:gd name="connsiteX4" fmla="*/ 1181063 w 2745792"/>
                <a:gd name="connsiteY4" fmla="*/ 1521836 h 1713760"/>
                <a:gd name="connsiteX5" fmla="*/ 1270273 w 2745792"/>
                <a:gd name="connsiteY5" fmla="*/ 1477231 h 1713760"/>
                <a:gd name="connsiteX6" fmla="*/ 1281424 w 2745792"/>
                <a:gd name="connsiteY6" fmla="*/ 1443778 h 1713760"/>
                <a:gd name="connsiteX7" fmla="*/ 1337181 w 2745792"/>
                <a:gd name="connsiteY7" fmla="*/ 1388022 h 1713760"/>
                <a:gd name="connsiteX8" fmla="*/ 1370634 w 2745792"/>
                <a:gd name="connsiteY8" fmla="*/ 1354568 h 1713760"/>
                <a:gd name="connsiteX9" fmla="*/ 1404088 w 2745792"/>
                <a:gd name="connsiteY9" fmla="*/ 1321114 h 1713760"/>
                <a:gd name="connsiteX10" fmla="*/ 1426390 w 2745792"/>
                <a:gd name="connsiteY10" fmla="*/ 1287661 h 1713760"/>
                <a:gd name="connsiteX11" fmla="*/ 1493298 w 2745792"/>
                <a:gd name="connsiteY11" fmla="*/ 1220753 h 1713760"/>
                <a:gd name="connsiteX12" fmla="*/ 1515600 w 2745792"/>
                <a:gd name="connsiteY12" fmla="*/ 1176148 h 1713760"/>
                <a:gd name="connsiteX13" fmla="*/ 1537903 w 2745792"/>
                <a:gd name="connsiteY13" fmla="*/ 1153846 h 1713760"/>
                <a:gd name="connsiteX14" fmla="*/ 1560205 w 2745792"/>
                <a:gd name="connsiteY14" fmla="*/ 1120392 h 1713760"/>
                <a:gd name="connsiteX15" fmla="*/ 1593659 w 2745792"/>
                <a:gd name="connsiteY15" fmla="*/ 1075788 h 1713760"/>
                <a:gd name="connsiteX16" fmla="*/ 1627112 w 2745792"/>
                <a:gd name="connsiteY16" fmla="*/ 1020031 h 1713760"/>
                <a:gd name="connsiteX17" fmla="*/ 1638263 w 2745792"/>
                <a:gd name="connsiteY17" fmla="*/ 986578 h 1713760"/>
                <a:gd name="connsiteX18" fmla="*/ 1671717 w 2745792"/>
                <a:gd name="connsiteY18" fmla="*/ 953124 h 1713760"/>
                <a:gd name="connsiteX19" fmla="*/ 1760927 w 2745792"/>
                <a:gd name="connsiteY19" fmla="*/ 852763 h 1713760"/>
                <a:gd name="connsiteX20" fmla="*/ 1794381 w 2745792"/>
                <a:gd name="connsiteY20" fmla="*/ 841612 h 1713760"/>
                <a:gd name="connsiteX21" fmla="*/ 1861288 w 2745792"/>
                <a:gd name="connsiteY21" fmla="*/ 785856 h 1713760"/>
                <a:gd name="connsiteX22" fmla="*/ 1894742 w 2745792"/>
                <a:gd name="connsiteY22" fmla="*/ 774705 h 1713760"/>
                <a:gd name="connsiteX23" fmla="*/ 1961649 w 2745792"/>
                <a:gd name="connsiteY23" fmla="*/ 730100 h 1713760"/>
                <a:gd name="connsiteX24" fmla="*/ 1995103 w 2745792"/>
                <a:gd name="connsiteY24" fmla="*/ 696646 h 1713760"/>
                <a:gd name="connsiteX25" fmla="*/ 2062010 w 2745792"/>
                <a:gd name="connsiteY25" fmla="*/ 652041 h 1713760"/>
                <a:gd name="connsiteX26" fmla="*/ 2117766 w 2745792"/>
                <a:gd name="connsiteY26" fmla="*/ 607436 h 1713760"/>
                <a:gd name="connsiteX27" fmla="*/ 2151220 w 2745792"/>
                <a:gd name="connsiteY27" fmla="*/ 596285 h 1713760"/>
                <a:gd name="connsiteX28" fmla="*/ 2206976 w 2745792"/>
                <a:gd name="connsiteY28" fmla="*/ 573983 h 1713760"/>
                <a:gd name="connsiteX29" fmla="*/ 2329639 w 2745792"/>
                <a:gd name="connsiteY29" fmla="*/ 551680 h 1713760"/>
                <a:gd name="connsiteX30" fmla="*/ 2708781 w 2745792"/>
                <a:gd name="connsiteY30" fmla="*/ 440168 h 1713760"/>
                <a:gd name="connsiteX31" fmla="*/ 2452302 w 2745792"/>
                <a:gd name="connsiteY31" fmla="*/ 49875 h 1713760"/>
                <a:gd name="connsiteX32" fmla="*/ 244361 w 2745792"/>
                <a:gd name="connsiteY32" fmla="*/ 5270 h 1713760"/>
                <a:gd name="connsiteX0" fmla="*/ 244361 w 2745792"/>
                <a:gd name="connsiteY0" fmla="*/ 5270 h 1716499"/>
                <a:gd name="connsiteX1" fmla="*/ 132849 w 2745792"/>
                <a:gd name="connsiteY1" fmla="*/ 1588744 h 1716499"/>
                <a:gd name="connsiteX2" fmla="*/ 935737 w 2745792"/>
                <a:gd name="connsiteY2" fmla="*/ 1611046 h 1716499"/>
                <a:gd name="connsiteX3" fmla="*/ 1181063 w 2745792"/>
                <a:gd name="connsiteY3" fmla="*/ 1521836 h 1716499"/>
                <a:gd name="connsiteX4" fmla="*/ 1270273 w 2745792"/>
                <a:gd name="connsiteY4" fmla="*/ 1477231 h 1716499"/>
                <a:gd name="connsiteX5" fmla="*/ 1281424 w 2745792"/>
                <a:gd name="connsiteY5" fmla="*/ 1443778 h 1716499"/>
                <a:gd name="connsiteX6" fmla="*/ 1337181 w 2745792"/>
                <a:gd name="connsiteY6" fmla="*/ 1388022 h 1716499"/>
                <a:gd name="connsiteX7" fmla="*/ 1370634 w 2745792"/>
                <a:gd name="connsiteY7" fmla="*/ 1354568 h 1716499"/>
                <a:gd name="connsiteX8" fmla="*/ 1404088 w 2745792"/>
                <a:gd name="connsiteY8" fmla="*/ 1321114 h 1716499"/>
                <a:gd name="connsiteX9" fmla="*/ 1426390 w 2745792"/>
                <a:gd name="connsiteY9" fmla="*/ 1287661 h 1716499"/>
                <a:gd name="connsiteX10" fmla="*/ 1493298 w 2745792"/>
                <a:gd name="connsiteY10" fmla="*/ 1220753 h 1716499"/>
                <a:gd name="connsiteX11" fmla="*/ 1515600 w 2745792"/>
                <a:gd name="connsiteY11" fmla="*/ 1176148 h 1716499"/>
                <a:gd name="connsiteX12" fmla="*/ 1537903 w 2745792"/>
                <a:gd name="connsiteY12" fmla="*/ 1153846 h 1716499"/>
                <a:gd name="connsiteX13" fmla="*/ 1560205 w 2745792"/>
                <a:gd name="connsiteY13" fmla="*/ 1120392 h 1716499"/>
                <a:gd name="connsiteX14" fmla="*/ 1593659 w 2745792"/>
                <a:gd name="connsiteY14" fmla="*/ 1075788 h 1716499"/>
                <a:gd name="connsiteX15" fmla="*/ 1627112 w 2745792"/>
                <a:gd name="connsiteY15" fmla="*/ 1020031 h 1716499"/>
                <a:gd name="connsiteX16" fmla="*/ 1638263 w 2745792"/>
                <a:gd name="connsiteY16" fmla="*/ 986578 h 1716499"/>
                <a:gd name="connsiteX17" fmla="*/ 1671717 w 2745792"/>
                <a:gd name="connsiteY17" fmla="*/ 953124 h 1716499"/>
                <a:gd name="connsiteX18" fmla="*/ 1760927 w 2745792"/>
                <a:gd name="connsiteY18" fmla="*/ 852763 h 1716499"/>
                <a:gd name="connsiteX19" fmla="*/ 1794381 w 2745792"/>
                <a:gd name="connsiteY19" fmla="*/ 841612 h 1716499"/>
                <a:gd name="connsiteX20" fmla="*/ 1861288 w 2745792"/>
                <a:gd name="connsiteY20" fmla="*/ 785856 h 1716499"/>
                <a:gd name="connsiteX21" fmla="*/ 1894742 w 2745792"/>
                <a:gd name="connsiteY21" fmla="*/ 774705 h 1716499"/>
                <a:gd name="connsiteX22" fmla="*/ 1961649 w 2745792"/>
                <a:gd name="connsiteY22" fmla="*/ 730100 h 1716499"/>
                <a:gd name="connsiteX23" fmla="*/ 1995103 w 2745792"/>
                <a:gd name="connsiteY23" fmla="*/ 696646 h 1716499"/>
                <a:gd name="connsiteX24" fmla="*/ 2062010 w 2745792"/>
                <a:gd name="connsiteY24" fmla="*/ 652041 h 1716499"/>
                <a:gd name="connsiteX25" fmla="*/ 2117766 w 2745792"/>
                <a:gd name="connsiteY25" fmla="*/ 607436 h 1716499"/>
                <a:gd name="connsiteX26" fmla="*/ 2151220 w 2745792"/>
                <a:gd name="connsiteY26" fmla="*/ 596285 h 1716499"/>
                <a:gd name="connsiteX27" fmla="*/ 2206976 w 2745792"/>
                <a:gd name="connsiteY27" fmla="*/ 573983 h 1716499"/>
                <a:gd name="connsiteX28" fmla="*/ 2329639 w 2745792"/>
                <a:gd name="connsiteY28" fmla="*/ 551680 h 1716499"/>
                <a:gd name="connsiteX29" fmla="*/ 2708781 w 2745792"/>
                <a:gd name="connsiteY29" fmla="*/ 440168 h 1716499"/>
                <a:gd name="connsiteX30" fmla="*/ 2452302 w 2745792"/>
                <a:gd name="connsiteY30" fmla="*/ 49875 h 1716499"/>
                <a:gd name="connsiteX31" fmla="*/ 244361 w 2745792"/>
                <a:gd name="connsiteY31" fmla="*/ 5270 h 1716499"/>
                <a:gd name="connsiteX0" fmla="*/ 259275 w 2760706"/>
                <a:gd name="connsiteY0" fmla="*/ 5270 h 1689317"/>
                <a:gd name="connsiteX1" fmla="*/ 147763 w 2760706"/>
                <a:gd name="connsiteY1" fmla="*/ 1588744 h 1689317"/>
                <a:gd name="connsiteX2" fmla="*/ 1195977 w 2760706"/>
                <a:gd name="connsiteY2" fmla="*/ 1521836 h 1689317"/>
                <a:gd name="connsiteX3" fmla="*/ 1285187 w 2760706"/>
                <a:gd name="connsiteY3" fmla="*/ 1477231 h 1689317"/>
                <a:gd name="connsiteX4" fmla="*/ 1296338 w 2760706"/>
                <a:gd name="connsiteY4" fmla="*/ 1443778 h 1689317"/>
                <a:gd name="connsiteX5" fmla="*/ 1352095 w 2760706"/>
                <a:gd name="connsiteY5" fmla="*/ 1388022 h 1689317"/>
                <a:gd name="connsiteX6" fmla="*/ 1385548 w 2760706"/>
                <a:gd name="connsiteY6" fmla="*/ 1354568 h 1689317"/>
                <a:gd name="connsiteX7" fmla="*/ 1419002 w 2760706"/>
                <a:gd name="connsiteY7" fmla="*/ 1321114 h 1689317"/>
                <a:gd name="connsiteX8" fmla="*/ 1441304 w 2760706"/>
                <a:gd name="connsiteY8" fmla="*/ 1287661 h 1689317"/>
                <a:gd name="connsiteX9" fmla="*/ 1508212 w 2760706"/>
                <a:gd name="connsiteY9" fmla="*/ 1220753 h 1689317"/>
                <a:gd name="connsiteX10" fmla="*/ 1530514 w 2760706"/>
                <a:gd name="connsiteY10" fmla="*/ 1176148 h 1689317"/>
                <a:gd name="connsiteX11" fmla="*/ 1552817 w 2760706"/>
                <a:gd name="connsiteY11" fmla="*/ 1153846 h 1689317"/>
                <a:gd name="connsiteX12" fmla="*/ 1575119 w 2760706"/>
                <a:gd name="connsiteY12" fmla="*/ 1120392 h 1689317"/>
                <a:gd name="connsiteX13" fmla="*/ 1608573 w 2760706"/>
                <a:gd name="connsiteY13" fmla="*/ 1075788 h 1689317"/>
                <a:gd name="connsiteX14" fmla="*/ 1642026 w 2760706"/>
                <a:gd name="connsiteY14" fmla="*/ 1020031 h 1689317"/>
                <a:gd name="connsiteX15" fmla="*/ 1653177 w 2760706"/>
                <a:gd name="connsiteY15" fmla="*/ 986578 h 1689317"/>
                <a:gd name="connsiteX16" fmla="*/ 1686631 w 2760706"/>
                <a:gd name="connsiteY16" fmla="*/ 953124 h 1689317"/>
                <a:gd name="connsiteX17" fmla="*/ 1775841 w 2760706"/>
                <a:gd name="connsiteY17" fmla="*/ 852763 h 1689317"/>
                <a:gd name="connsiteX18" fmla="*/ 1809295 w 2760706"/>
                <a:gd name="connsiteY18" fmla="*/ 841612 h 1689317"/>
                <a:gd name="connsiteX19" fmla="*/ 1876202 w 2760706"/>
                <a:gd name="connsiteY19" fmla="*/ 785856 h 1689317"/>
                <a:gd name="connsiteX20" fmla="*/ 1909656 w 2760706"/>
                <a:gd name="connsiteY20" fmla="*/ 774705 h 1689317"/>
                <a:gd name="connsiteX21" fmla="*/ 1976563 w 2760706"/>
                <a:gd name="connsiteY21" fmla="*/ 730100 h 1689317"/>
                <a:gd name="connsiteX22" fmla="*/ 2010017 w 2760706"/>
                <a:gd name="connsiteY22" fmla="*/ 696646 h 1689317"/>
                <a:gd name="connsiteX23" fmla="*/ 2076924 w 2760706"/>
                <a:gd name="connsiteY23" fmla="*/ 652041 h 1689317"/>
                <a:gd name="connsiteX24" fmla="*/ 2132680 w 2760706"/>
                <a:gd name="connsiteY24" fmla="*/ 607436 h 1689317"/>
                <a:gd name="connsiteX25" fmla="*/ 2166134 w 2760706"/>
                <a:gd name="connsiteY25" fmla="*/ 596285 h 1689317"/>
                <a:gd name="connsiteX26" fmla="*/ 2221890 w 2760706"/>
                <a:gd name="connsiteY26" fmla="*/ 573983 h 1689317"/>
                <a:gd name="connsiteX27" fmla="*/ 2344553 w 2760706"/>
                <a:gd name="connsiteY27" fmla="*/ 551680 h 1689317"/>
                <a:gd name="connsiteX28" fmla="*/ 2723695 w 2760706"/>
                <a:gd name="connsiteY28" fmla="*/ 440168 h 1689317"/>
                <a:gd name="connsiteX29" fmla="*/ 2467216 w 2760706"/>
                <a:gd name="connsiteY29" fmla="*/ 49875 h 1689317"/>
                <a:gd name="connsiteX30" fmla="*/ 259275 w 2760706"/>
                <a:gd name="connsiteY30" fmla="*/ 5270 h 1689317"/>
                <a:gd name="connsiteX0" fmla="*/ 264850 w 2766281"/>
                <a:gd name="connsiteY0" fmla="*/ 5270 h 1678508"/>
                <a:gd name="connsiteX1" fmla="*/ 153338 w 2766281"/>
                <a:gd name="connsiteY1" fmla="*/ 1588744 h 1678508"/>
                <a:gd name="connsiteX2" fmla="*/ 1290762 w 2766281"/>
                <a:gd name="connsiteY2" fmla="*/ 1477231 h 1678508"/>
                <a:gd name="connsiteX3" fmla="*/ 1301913 w 2766281"/>
                <a:gd name="connsiteY3" fmla="*/ 1443778 h 1678508"/>
                <a:gd name="connsiteX4" fmla="*/ 1357670 w 2766281"/>
                <a:gd name="connsiteY4" fmla="*/ 1388022 h 1678508"/>
                <a:gd name="connsiteX5" fmla="*/ 1391123 w 2766281"/>
                <a:gd name="connsiteY5" fmla="*/ 1354568 h 1678508"/>
                <a:gd name="connsiteX6" fmla="*/ 1424577 w 2766281"/>
                <a:gd name="connsiteY6" fmla="*/ 1321114 h 1678508"/>
                <a:gd name="connsiteX7" fmla="*/ 1446879 w 2766281"/>
                <a:gd name="connsiteY7" fmla="*/ 1287661 h 1678508"/>
                <a:gd name="connsiteX8" fmla="*/ 1513787 w 2766281"/>
                <a:gd name="connsiteY8" fmla="*/ 1220753 h 1678508"/>
                <a:gd name="connsiteX9" fmla="*/ 1536089 w 2766281"/>
                <a:gd name="connsiteY9" fmla="*/ 1176148 h 1678508"/>
                <a:gd name="connsiteX10" fmla="*/ 1558392 w 2766281"/>
                <a:gd name="connsiteY10" fmla="*/ 1153846 h 1678508"/>
                <a:gd name="connsiteX11" fmla="*/ 1580694 w 2766281"/>
                <a:gd name="connsiteY11" fmla="*/ 1120392 h 1678508"/>
                <a:gd name="connsiteX12" fmla="*/ 1614148 w 2766281"/>
                <a:gd name="connsiteY12" fmla="*/ 1075788 h 1678508"/>
                <a:gd name="connsiteX13" fmla="*/ 1647601 w 2766281"/>
                <a:gd name="connsiteY13" fmla="*/ 1020031 h 1678508"/>
                <a:gd name="connsiteX14" fmla="*/ 1658752 w 2766281"/>
                <a:gd name="connsiteY14" fmla="*/ 986578 h 1678508"/>
                <a:gd name="connsiteX15" fmla="*/ 1692206 w 2766281"/>
                <a:gd name="connsiteY15" fmla="*/ 953124 h 1678508"/>
                <a:gd name="connsiteX16" fmla="*/ 1781416 w 2766281"/>
                <a:gd name="connsiteY16" fmla="*/ 852763 h 1678508"/>
                <a:gd name="connsiteX17" fmla="*/ 1814870 w 2766281"/>
                <a:gd name="connsiteY17" fmla="*/ 841612 h 1678508"/>
                <a:gd name="connsiteX18" fmla="*/ 1881777 w 2766281"/>
                <a:gd name="connsiteY18" fmla="*/ 785856 h 1678508"/>
                <a:gd name="connsiteX19" fmla="*/ 1915231 w 2766281"/>
                <a:gd name="connsiteY19" fmla="*/ 774705 h 1678508"/>
                <a:gd name="connsiteX20" fmla="*/ 1982138 w 2766281"/>
                <a:gd name="connsiteY20" fmla="*/ 730100 h 1678508"/>
                <a:gd name="connsiteX21" fmla="*/ 2015592 w 2766281"/>
                <a:gd name="connsiteY21" fmla="*/ 696646 h 1678508"/>
                <a:gd name="connsiteX22" fmla="*/ 2082499 w 2766281"/>
                <a:gd name="connsiteY22" fmla="*/ 652041 h 1678508"/>
                <a:gd name="connsiteX23" fmla="*/ 2138255 w 2766281"/>
                <a:gd name="connsiteY23" fmla="*/ 607436 h 1678508"/>
                <a:gd name="connsiteX24" fmla="*/ 2171709 w 2766281"/>
                <a:gd name="connsiteY24" fmla="*/ 596285 h 1678508"/>
                <a:gd name="connsiteX25" fmla="*/ 2227465 w 2766281"/>
                <a:gd name="connsiteY25" fmla="*/ 573983 h 1678508"/>
                <a:gd name="connsiteX26" fmla="*/ 2350128 w 2766281"/>
                <a:gd name="connsiteY26" fmla="*/ 551680 h 1678508"/>
                <a:gd name="connsiteX27" fmla="*/ 2729270 w 2766281"/>
                <a:gd name="connsiteY27" fmla="*/ 440168 h 1678508"/>
                <a:gd name="connsiteX28" fmla="*/ 2472791 w 2766281"/>
                <a:gd name="connsiteY28" fmla="*/ 49875 h 1678508"/>
                <a:gd name="connsiteX29" fmla="*/ 264850 w 2766281"/>
                <a:gd name="connsiteY29" fmla="*/ 5270 h 1678508"/>
                <a:gd name="connsiteX0" fmla="*/ 264850 w 2766281"/>
                <a:gd name="connsiteY0" fmla="*/ 5270 h 1678508"/>
                <a:gd name="connsiteX1" fmla="*/ 153338 w 2766281"/>
                <a:gd name="connsiteY1" fmla="*/ 1588744 h 1678508"/>
                <a:gd name="connsiteX2" fmla="*/ 1290762 w 2766281"/>
                <a:gd name="connsiteY2" fmla="*/ 1477231 h 1678508"/>
                <a:gd name="connsiteX3" fmla="*/ 1357670 w 2766281"/>
                <a:gd name="connsiteY3" fmla="*/ 1388022 h 1678508"/>
                <a:gd name="connsiteX4" fmla="*/ 1391123 w 2766281"/>
                <a:gd name="connsiteY4" fmla="*/ 1354568 h 1678508"/>
                <a:gd name="connsiteX5" fmla="*/ 1424577 w 2766281"/>
                <a:gd name="connsiteY5" fmla="*/ 1321114 h 1678508"/>
                <a:gd name="connsiteX6" fmla="*/ 1446879 w 2766281"/>
                <a:gd name="connsiteY6" fmla="*/ 1287661 h 1678508"/>
                <a:gd name="connsiteX7" fmla="*/ 1513787 w 2766281"/>
                <a:gd name="connsiteY7" fmla="*/ 1220753 h 1678508"/>
                <a:gd name="connsiteX8" fmla="*/ 1536089 w 2766281"/>
                <a:gd name="connsiteY8" fmla="*/ 1176148 h 1678508"/>
                <a:gd name="connsiteX9" fmla="*/ 1558392 w 2766281"/>
                <a:gd name="connsiteY9" fmla="*/ 1153846 h 1678508"/>
                <a:gd name="connsiteX10" fmla="*/ 1580694 w 2766281"/>
                <a:gd name="connsiteY10" fmla="*/ 1120392 h 1678508"/>
                <a:gd name="connsiteX11" fmla="*/ 1614148 w 2766281"/>
                <a:gd name="connsiteY11" fmla="*/ 1075788 h 1678508"/>
                <a:gd name="connsiteX12" fmla="*/ 1647601 w 2766281"/>
                <a:gd name="connsiteY12" fmla="*/ 1020031 h 1678508"/>
                <a:gd name="connsiteX13" fmla="*/ 1658752 w 2766281"/>
                <a:gd name="connsiteY13" fmla="*/ 986578 h 1678508"/>
                <a:gd name="connsiteX14" fmla="*/ 1692206 w 2766281"/>
                <a:gd name="connsiteY14" fmla="*/ 953124 h 1678508"/>
                <a:gd name="connsiteX15" fmla="*/ 1781416 w 2766281"/>
                <a:gd name="connsiteY15" fmla="*/ 852763 h 1678508"/>
                <a:gd name="connsiteX16" fmla="*/ 1814870 w 2766281"/>
                <a:gd name="connsiteY16" fmla="*/ 841612 h 1678508"/>
                <a:gd name="connsiteX17" fmla="*/ 1881777 w 2766281"/>
                <a:gd name="connsiteY17" fmla="*/ 785856 h 1678508"/>
                <a:gd name="connsiteX18" fmla="*/ 1915231 w 2766281"/>
                <a:gd name="connsiteY18" fmla="*/ 774705 h 1678508"/>
                <a:gd name="connsiteX19" fmla="*/ 1982138 w 2766281"/>
                <a:gd name="connsiteY19" fmla="*/ 730100 h 1678508"/>
                <a:gd name="connsiteX20" fmla="*/ 2015592 w 2766281"/>
                <a:gd name="connsiteY20" fmla="*/ 696646 h 1678508"/>
                <a:gd name="connsiteX21" fmla="*/ 2082499 w 2766281"/>
                <a:gd name="connsiteY21" fmla="*/ 652041 h 1678508"/>
                <a:gd name="connsiteX22" fmla="*/ 2138255 w 2766281"/>
                <a:gd name="connsiteY22" fmla="*/ 607436 h 1678508"/>
                <a:gd name="connsiteX23" fmla="*/ 2171709 w 2766281"/>
                <a:gd name="connsiteY23" fmla="*/ 596285 h 1678508"/>
                <a:gd name="connsiteX24" fmla="*/ 2227465 w 2766281"/>
                <a:gd name="connsiteY24" fmla="*/ 573983 h 1678508"/>
                <a:gd name="connsiteX25" fmla="*/ 2350128 w 2766281"/>
                <a:gd name="connsiteY25" fmla="*/ 551680 h 1678508"/>
                <a:gd name="connsiteX26" fmla="*/ 2729270 w 2766281"/>
                <a:gd name="connsiteY26" fmla="*/ 440168 h 1678508"/>
                <a:gd name="connsiteX27" fmla="*/ 2472791 w 2766281"/>
                <a:gd name="connsiteY27" fmla="*/ 49875 h 1678508"/>
                <a:gd name="connsiteX28" fmla="*/ 264850 w 2766281"/>
                <a:gd name="connsiteY28" fmla="*/ 5270 h 1678508"/>
                <a:gd name="connsiteX0" fmla="*/ 264850 w 2766281"/>
                <a:gd name="connsiteY0" fmla="*/ 5270 h 1678508"/>
                <a:gd name="connsiteX1" fmla="*/ 153338 w 2766281"/>
                <a:gd name="connsiteY1" fmla="*/ 1588744 h 1678508"/>
                <a:gd name="connsiteX2" fmla="*/ 1290762 w 2766281"/>
                <a:gd name="connsiteY2" fmla="*/ 1477231 h 1678508"/>
                <a:gd name="connsiteX3" fmla="*/ 1357670 w 2766281"/>
                <a:gd name="connsiteY3" fmla="*/ 1388022 h 1678508"/>
                <a:gd name="connsiteX4" fmla="*/ 1424577 w 2766281"/>
                <a:gd name="connsiteY4" fmla="*/ 1321114 h 1678508"/>
                <a:gd name="connsiteX5" fmla="*/ 1446879 w 2766281"/>
                <a:gd name="connsiteY5" fmla="*/ 1287661 h 1678508"/>
                <a:gd name="connsiteX6" fmla="*/ 1513787 w 2766281"/>
                <a:gd name="connsiteY6" fmla="*/ 1220753 h 1678508"/>
                <a:gd name="connsiteX7" fmla="*/ 1536089 w 2766281"/>
                <a:gd name="connsiteY7" fmla="*/ 1176148 h 1678508"/>
                <a:gd name="connsiteX8" fmla="*/ 1558392 w 2766281"/>
                <a:gd name="connsiteY8" fmla="*/ 1153846 h 1678508"/>
                <a:gd name="connsiteX9" fmla="*/ 1580694 w 2766281"/>
                <a:gd name="connsiteY9" fmla="*/ 1120392 h 1678508"/>
                <a:gd name="connsiteX10" fmla="*/ 1614148 w 2766281"/>
                <a:gd name="connsiteY10" fmla="*/ 1075788 h 1678508"/>
                <a:gd name="connsiteX11" fmla="*/ 1647601 w 2766281"/>
                <a:gd name="connsiteY11" fmla="*/ 1020031 h 1678508"/>
                <a:gd name="connsiteX12" fmla="*/ 1658752 w 2766281"/>
                <a:gd name="connsiteY12" fmla="*/ 986578 h 1678508"/>
                <a:gd name="connsiteX13" fmla="*/ 1692206 w 2766281"/>
                <a:gd name="connsiteY13" fmla="*/ 953124 h 1678508"/>
                <a:gd name="connsiteX14" fmla="*/ 1781416 w 2766281"/>
                <a:gd name="connsiteY14" fmla="*/ 852763 h 1678508"/>
                <a:gd name="connsiteX15" fmla="*/ 1814870 w 2766281"/>
                <a:gd name="connsiteY15" fmla="*/ 841612 h 1678508"/>
                <a:gd name="connsiteX16" fmla="*/ 1881777 w 2766281"/>
                <a:gd name="connsiteY16" fmla="*/ 785856 h 1678508"/>
                <a:gd name="connsiteX17" fmla="*/ 1915231 w 2766281"/>
                <a:gd name="connsiteY17" fmla="*/ 774705 h 1678508"/>
                <a:gd name="connsiteX18" fmla="*/ 1982138 w 2766281"/>
                <a:gd name="connsiteY18" fmla="*/ 730100 h 1678508"/>
                <a:gd name="connsiteX19" fmla="*/ 2015592 w 2766281"/>
                <a:gd name="connsiteY19" fmla="*/ 696646 h 1678508"/>
                <a:gd name="connsiteX20" fmla="*/ 2082499 w 2766281"/>
                <a:gd name="connsiteY20" fmla="*/ 652041 h 1678508"/>
                <a:gd name="connsiteX21" fmla="*/ 2138255 w 2766281"/>
                <a:gd name="connsiteY21" fmla="*/ 607436 h 1678508"/>
                <a:gd name="connsiteX22" fmla="*/ 2171709 w 2766281"/>
                <a:gd name="connsiteY22" fmla="*/ 596285 h 1678508"/>
                <a:gd name="connsiteX23" fmla="*/ 2227465 w 2766281"/>
                <a:gd name="connsiteY23" fmla="*/ 573983 h 1678508"/>
                <a:gd name="connsiteX24" fmla="*/ 2350128 w 2766281"/>
                <a:gd name="connsiteY24" fmla="*/ 551680 h 1678508"/>
                <a:gd name="connsiteX25" fmla="*/ 2729270 w 2766281"/>
                <a:gd name="connsiteY25" fmla="*/ 440168 h 1678508"/>
                <a:gd name="connsiteX26" fmla="*/ 2472791 w 2766281"/>
                <a:gd name="connsiteY26" fmla="*/ 49875 h 1678508"/>
                <a:gd name="connsiteX27" fmla="*/ 264850 w 2766281"/>
                <a:gd name="connsiteY27" fmla="*/ 5270 h 1678508"/>
                <a:gd name="connsiteX0" fmla="*/ 264850 w 2766281"/>
                <a:gd name="connsiteY0" fmla="*/ 5270 h 1678508"/>
                <a:gd name="connsiteX1" fmla="*/ 153338 w 2766281"/>
                <a:gd name="connsiteY1" fmla="*/ 1588744 h 1678508"/>
                <a:gd name="connsiteX2" fmla="*/ 1290762 w 2766281"/>
                <a:gd name="connsiteY2" fmla="*/ 1477231 h 1678508"/>
                <a:gd name="connsiteX3" fmla="*/ 1424577 w 2766281"/>
                <a:gd name="connsiteY3" fmla="*/ 1321114 h 1678508"/>
                <a:gd name="connsiteX4" fmla="*/ 1446879 w 2766281"/>
                <a:gd name="connsiteY4" fmla="*/ 1287661 h 1678508"/>
                <a:gd name="connsiteX5" fmla="*/ 1513787 w 2766281"/>
                <a:gd name="connsiteY5" fmla="*/ 1220753 h 1678508"/>
                <a:gd name="connsiteX6" fmla="*/ 1536089 w 2766281"/>
                <a:gd name="connsiteY6" fmla="*/ 1176148 h 1678508"/>
                <a:gd name="connsiteX7" fmla="*/ 1558392 w 2766281"/>
                <a:gd name="connsiteY7" fmla="*/ 1153846 h 1678508"/>
                <a:gd name="connsiteX8" fmla="*/ 1580694 w 2766281"/>
                <a:gd name="connsiteY8" fmla="*/ 1120392 h 1678508"/>
                <a:gd name="connsiteX9" fmla="*/ 1614148 w 2766281"/>
                <a:gd name="connsiteY9" fmla="*/ 1075788 h 1678508"/>
                <a:gd name="connsiteX10" fmla="*/ 1647601 w 2766281"/>
                <a:gd name="connsiteY10" fmla="*/ 1020031 h 1678508"/>
                <a:gd name="connsiteX11" fmla="*/ 1658752 w 2766281"/>
                <a:gd name="connsiteY11" fmla="*/ 986578 h 1678508"/>
                <a:gd name="connsiteX12" fmla="*/ 1692206 w 2766281"/>
                <a:gd name="connsiteY12" fmla="*/ 953124 h 1678508"/>
                <a:gd name="connsiteX13" fmla="*/ 1781416 w 2766281"/>
                <a:gd name="connsiteY13" fmla="*/ 852763 h 1678508"/>
                <a:gd name="connsiteX14" fmla="*/ 1814870 w 2766281"/>
                <a:gd name="connsiteY14" fmla="*/ 841612 h 1678508"/>
                <a:gd name="connsiteX15" fmla="*/ 1881777 w 2766281"/>
                <a:gd name="connsiteY15" fmla="*/ 785856 h 1678508"/>
                <a:gd name="connsiteX16" fmla="*/ 1915231 w 2766281"/>
                <a:gd name="connsiteY16" fmla="*/ 774705 h 1678508"/>
                <a:gd name="connsiteX17" fmla="*/ 1982138 w 2766281"/>
                <a:gd name="connsiteY17" fmla="*/ 730100 h 1678508"/>
                <a:gd name="connsiteX18" fmla="*/ 2015592 w 2766281"/>
                <a:gd name="connsiteY18" fmla="*/ 696646 h 1678508"/>
                <a:gd name="connsiteX19" fmla="*/ 2082499 w 2766281"/>
                <a:gd name="connsiteY19" fmla="*/ 652041 h 1678508"/>
                <a:gd name="connsiteX20" fmla="*/ 2138255 w 2766281"/>
                <a:gd name="connsiteY20" fmla="*/ 607436 h 1678508"/>
                <a:gd name="connsiteX21" fmla="*/ 2171709 w 2766281"/>
                <a:gd name="connsiteY21" fmla="*/ 596285 h 1678508"/>
                <a:gd name="connsiteX22" fmla="*/ 2227465 w 2766281"/>
                <a:gd name="connsiteY22" fmla="*/ 573983 h 1678508"/>
                <a:gd name="connsiteX23" fmla="*/ 2350128 w 2766281"/>
                <a:gd name="connsiteY23" fmla="*/ 551680 h 1678508"/>
                <a:gd name="connsiteX24" fmla="*/ 2729270 w 2766281"/>
                <a:gd name="connsiteY24" fmla="*/ 440168 h 1678508"/>
                <a:gd name="connsiteX25" fmla="*/ 2472791 w 2766281"/>
                <a:gd name="connsiteY25" fmla="*/ 49875 h 1678508"/>
                <a:gd name="connsiteX26" fmla="*/ 264850 w 2766281"/>
                <a:gd name="connsiteY26" fmla="*/ 5270 h 1678508"/>
                <a:gd name="connsiteX0" fmla="*/ 264850 w 2766281"/>
                <a:gd name="connsiteY0" fmla="*/ 5270 h 1678508"/>
                <a:gd name="connsiteX1" fmla="*/ 153338 w 2766281"/>
                <a:gd name="connsiteY1" fmla="*/ 1588744 h 1678508"/>
                <a:gd name="connsiteX2" fmla="*/ 1290762 w 2766281"/>
                <a:gd name="connsiteY2" fmla="*/ 1477231 h 1678508"/>
                <a:gd name="connsiteX3" fmla="*/ 1446879 w 2766281"/>
                <a:gd name="connsiteY3" fmla="*/ 1287661 h 1678508"/>
                <a:gd name="connsiteX4" fmla="*/ 1513787 w 2766281"/>
                <a:gd name="connsiteY4" fmla="*/ 1220753 h 1678508"/>
                <a:gd name="connsiteX5" fmla="*/ 1536089 w 2766281"/>
                <a:gd name="connsiteY5" fmla="*/ 1176148 h 1678508"/>
                <a:gd name="connsiteX6" fmla="*/ 1558392 w 2766281"/>
                <a:gd name="connsiteY6" fmla="*/ 1153846 h 1678508"/>
                <a:gd name="connsiteX7" fmla="*/ 1580694 w 2766281"/>
                <a:gd name="connsiteY7" fmla="*/ 1120392 h 1678508"/>
                <a:gd name="connsiteX8" fmla="*/ 1614148 w 2766281"/>
                <a:gd name="connsiteY8" fmla="*/ 1075788 h 1678508"/>
                <a:gd name="connsiteX9" fmla="*/ 1647601 w 2766281"/>
                <a:gd name="connsiteY9" fmla="*/ 1020031 h 1678508"/>
                <a:gd name="connsiteX10" fmla="*/ 1658752 w 2766281"/>
                <a:gd name="connsiteY10" fmla="*/ 986578 h 1678508"/>
                <a:gd name="connsiteX11" fmla="*/ 1692206 w 2766281"/>
                <a:gd name="connsiteY11" fmla="*/ 953124 h 1678508"/>
                <a:gd name="connsiteX12" fmla="*/ 1781416 w 2766281"/>
                <a:gd name="connsiteY12" fmla="*/ 852763 h 1678508"/>
                <a:gd name="connsiteX13" fmla="*/ 1814870 w 2766281"/>
                <a:gd name="connsiteY13" fmla="*/ 841612 h 1678508"/>
                <a:gd name="connsiteX14" fmla="*/ 1881777 w 2766281"/>
                <a:gd name="connsiteY14" fmla="*/ 785856 h 1678508"/>
                <a:gd name="connsiteX15" fmla="*/ 1915231 w 2766281"/>
                <a:gd name="connsiteY15" fmla="*/ 774705 h 1678508"/>
                <a:gd name="connsiteX16" fmla="*/ 1982138 w 2766281"/>
                <a:gd name="connsiteY16" fmla="*/ 730100 h 1678508"/>
                <a:gd name="connsiteX17" fmla="*/ 2015592 w 2766281"/>
                <a:gd name="connsiteY17" fmla="*/ 696646 h 1678508"/>
                <a:gd name="connsiteX18" fmla="*/ 2082499 w 2766281"/>
                <a:gd name="connsiteY18" fmla="*/ 652041 h 1678508"/>
                <a:gd name="connsiteX19" fmla="*/ 2138255 w 2766281"/>
                <a:gd name="connsiteY19" fmla="*/ 607436 h 1678508"/>
                <a:gd name="connsiteX20" fmla="*/ 2171709 w 2766281"/>
                <a:gd name="connsiteY20" fmla="*/ 596285 h 1678508"/>
                <a:gd name="connsiteX21" fmla="*/ 2227465 w 2766281"/>
                <a:gd name="connsiteY21" fmla="*/ 573983 h 1678508"/>
                <a:gd name="connsiteX22" fmla="*/ 2350128 w 2766281"/>
                <a:gd name="connsiteY22" fmla="*/ 551680 h 1678508"/>
                <a:gd name="connsiteX23" fmla="*/ 2729270 w 2766281"/>
                <a:gd name="connsiteY23" fmla="*/ 440168 h 1678508"/>
                <a:gd name="connsiteX24" fmla="*/ 2472791 w 2766281"/>
                <a:gd name="connsiteY24" fmla="*/ 49875 h 1678508"/>
                <a:gd name="connsiteX25" fmla="*/ 264850 w 2766281"/>
                <a:gd name="connsiteY25" fmla="*/ 5270 h 1678508"/>
                <a:gd name="connsiteX0" fmla="*/ 248364 w 2749795"/>
                <a:gd name="connsiteY0" fmla="*/ 5270 h 1696914"/>
                <a:gd name="connsiteX1" fmla="*/ 136852 w 2749795"/>
                <a:gd name="connsiteY1" fmla="*/ 1588744 h 1696914"/>
                <a:gd name="connsiteX2" fmla="*/ 1006646 w 2749795"/>
                <a:gd name="connsiteY2" fmla="*/ 1544139 h 1696914"/>
                <a:gd name="connsiteX3" fmla="*/ 1430393 w 2749795"/>
                <a:gd name="connsiteY3" fmla="*/ 1287661 h 1696914"/>
                <a:gd name="connsiteX4" fmla="*/ 1497301 w 2749795"/>
                <a:gd name="connsiteY4" fmla="*/ 1220753 h 1696914"/>
                <a:gd name="connsiteX5" fmla="*/ 1519603 w 2749795"/>
                <a:gd name="connsiteY5" fmla="*/ 1176148 h 1696914"/>
                <a:gd name="connsiteX6" fmla="*/ 1541906 w 2749795"/>
                <a:gd name="connsiteY6" fmla="*/ 1153846 h 1696914"/>
                <a:gd name="connsiteX7" fmla="*/ 1564208 w 2749795"/>
                <a:gd name="connsiteY7" fmla="*/ 1120392 h 1696914"/>
                <a:gd name="connsiteX8" fmla="*/ 1597662 w 2749795"/>
                <a:gd name="connsiteY8" fmla="*/ 1075788 h 1696914"/>
                <a:gd name="connsiteX9" fmla="*/ 1631115 w 2749795"/>
                <a:gd name="connsiteY9" fmla="*/ 1020031 h 1696914"/>
                <a:gd name="connsiteX10" fmla="*/ 1642266 w 2749795"/>
                <a:gd name="connsiteY10" fmla="*/ 986578 h 1696914"/>
                <a:gd name="connsiteX11" fmla="*/ 1675720 w 2749795"/>
                <a:gd name="connsiteY11" fmla="*/ 953124 h 1696914"/>
                <a:gd name="connsiteX12" fmla="*/ 1764930 w 2749795"/>
                <a:gd name="connsiteY12" fmla="*/ 852763 h 1696914"/>
                <a:gd name="connsiteX13" fmla="*/ 1798384 w 2749795"/>
                <a:gd name="connsiteY13" fmla="*/ 841612 h 1696914"/>
                <a:gd name="connsiteX14" fmla="*/ 1865291 w 2749795"/>
                <a:gd name="connsiteY14" fmla="*/ 785856 h 1696914"/>
                <a:gd name="connsiteX15" fmla="*/ 1898745 w 2749795"/>
                <a:gd name="connsiteY15" fmla="*/ 774705 h 1696914"/>
                <a:gd name="connsiteX16" fmla="*/ 1965652 w 2749795"/>
                <a:gd name="connsiteY16" fmla="*/ 730100 h 1696914"/>
                <a:gd name="connsiteX17" fmla="*/ 1999106 w 2749795"/>
                <a:gd name="connsiteY17" fmla="*/ 696646 h 1696914"/>
                <a:gd name="connsiteX18" fmla="*/ 2066013 w 2749795"/>
                <a:gd name="connsiteY18" fmla="*/ 652041 h 1696914"/>
                <a:gd name="connsiteX19" fmla="*/ 2121769 w 2749795"/>
                <a:gd name="connsiteY19" fmla="*/ 607436 h 1696914"/>
                <a:gd name="connsiteX20" fmla="*/ 2155223 w 2749795"/>
                <a:gd name="connsiteY20" fmla="*/ 596285 h 1696914"/>
                <a:gd name="connsiteX21" fmla="*/ 2210979 w 2749795"/>
                <a:gd name="connsiteY21" fmla="*/ 573983 h 1696914"/>
                <a:gd name="connsiteX22" fmla="*/ 2333642 w 2749795"/>
                <a:gd name="connsiteY22" fmla="*/ 551680 h 1696914"/>
                <a:gd name="connsiteX23" fmla="*/ 2712784 w 2749795"/>
                <a:gd name="connsiteY23" fmla="*/ 440168 h 1696914"/>
                <a:gd name="connsiteX24" fmla="*/ 2456305 w 2749795"/>
                <a:gd name="connsiteY24" fmla="*/ 49875 h 1696914"/>
                <a:gd name="connsiteX25" fmla="*/ 248364 w 2749795"/>
                <a:gd name="connsiteY25" fmla="*/ 5270 h 1696914"/>
                <a:gd name="connsiteX0" fmla="*/ 173888 w 2675319"/>
                <a:gd name="connsiteY0" fmla="*/ 5270 h 1705540"/>
                <a:gd name="connsiteX1" fmla="*/ 274249 w 2675319"/>
                <a:gd name="connsiteY1" fmla="*/ 1599895 h 1705540"/>
                <a:gd name="connsiteX2" fmla="*/ 932170 w 2675319"/>
                <a:gd name="connsiteY2" fmla="*/ 1544139 h 1705540"/>
                <a:gd name="connsiteX3" fmla="*/ 1355917 w 2675319"/>
                <a:gd name="connsiteY3" fmla="*/ 1287661 h 1705540"/>
                <a:gd name="connsiteX4" fmla="*/ 1422825 w 2675319"/>
                <a:gd name="connsiteY4" fmla="*/ 1220753 h 1705540"/>
                <a:gd name="connsiteX5" fmla="*/ 1445127 w 2675319"/>
                <a:gd name="connsiteY5" fmla="*/ 1176148 h 1705540"/>
                <a:gd name="connsiteX6" fmla="*/ 1467430 w 2675319"/>
                <a:gd name="connsiteY6" fmla="*/ 1153846 h 1705540"/>
                <a:gd name="connsiteX7" fmla="*/ 1489732 w 2675319"/>
                <a:gd name="connsiteY7" fmla="*/ 1120392 h 1705540"/>
                <a:gd name="connsiteX8" fmla="*/ 1523186 w 2675319"/>
                <a:gd name="connsiteY8" fmla="*/ 1075788 h 1705540"/>
                <a:gd name="connsiteX9" fmla="*/ 1556639 w 2675319"/>
                <a:gd name="connsiteY9" fmla="*/ 1020031 h 1705540"/>
                <a:gd name="connsiteX10" fmla="*/ 1567790 w 2675319"/>
                <a:gd name="connsiteY10" fmla="*/ 986578 h 1705540"/>
                <a:gd name="connsiteX11" fmla="*/ 1601244 w 2675319"/>
                <a:gd name="connsiteY11" fmla="*/ 953124 h 1705540"/>
                <a:gd name="connsiteX12" fmla="*/ 1690454 w 2675319"/>
                <a:gd name="connsiteY12" fmla="*/ 852763 h 1705540"/>
                <a:gd name="connsiteX13" fmla="*/ 1723908 w 2675319"/>
                <a:gd name="connsiteY13" fmla="*/ 841612 h 1705540"/>
                <a:gd name="connsiteX14" fmla="*/ 1790815 w 2675319"/>
                <a:gd name="connsiteY14" fmla="*/ 785856 h 1705540"/>
                <a:gd name="connsiteX15" fmla="*/ 1824269 w 2675319"/>
                <a:gd name="connsiteY15" fmla="*/ 774705 h 1705540"/>
                <a:gd name="connsiteX16" fmla="*/ 1891176 w 2675319"/>
                <a:gd name="connsiteY16" fmla="*/ 730100 h 1705540"/>
                <a:gd name="connsiteX17" fmla="*/ 1924630 w 2675319"/>
                <a:gd name="connsiteY17" fmla="*/ 696646 h 1705540"/>
                <a:gd name="connsiteX18" fmla="*/ 1991537 w 2675319"/>
                <a:gd name="connsiteY18" fmla="*/ 652041 h 1705540"/>
                <a:gd name="connsiteX19" fmla="*/ 2047293 w 2675319"/>
                <a:gd name="connsiteY19" fmla="*/ 607436 h 1705540"/>
                <a:gd name="connsiteX20" fmla="*/ 2080747 w 2675319"/>
                <a:gd name="connsiteY20" fmla="*/ 596285 h 1705540"/>
                <a:gd name="connsiteX21" fmla="*/ 2136503 w 2675319"/>
                <a:gd name="connsiteY21" fmla="*/ 573983 h 1705540"/>
                <a:gd name="connsiteX22" fmla="*/ 2259166 w 2675319"/>
                <a:gd name="connsiteY22" fmla="*/ 551680 h 1705540"/>
                <a:gd name="connsiteX23" fmla="*/ 2638308 w 2675319"/>
                <a:gd name="connsiteY23" fmla="*/ 440168 h 1705540"/>
                <a:gd name="connsiteX24" fmla="*/ 2381829 w 2675319"/>
                <a:gd name="connsiteY24" fmla="*/ 49875 h 1705540"/>
                <a:gd name="connsiteX25" fmla="*/ 173888 w 2675319"/>
                <a:gd name="connsiteY25" fmla="*/ 5270 h 1705540"/>
                <a:gd name="connsiteX0" fmla="*/ 213983 w 2715414"/>
                <a:gd name="connsiteY0" fmla="*/ 5270 h 1601715"/>
                <a:gd name="connsiteX1" fmla="*/ 314344 w 2715414"/>
                <a:gd name="connsiteY1" fmla="*/ 1599895 h 1601715"/>
                <a:gd name="connsiteX2" fmla="*/ 972265 w 2715414"/>
                <a:gd name="connsiteY2" fmla="*/ 1544139 h 1601715"/>
                <a:gd name="connsiteX3" fmla="*/ 1396012 w 2715414"/>
                <a:gd name="connsiteY3" fmla="*/ 1287661 h 1601715"/>
                <a:gd name="connsiteX4" fmla="*/ 1462920 w 2715414"/>
                <a:gd name="connsiteY4" fmla="*/ 1220753 h 1601715"/>
                <a:gd name="connsiteX5" fmla="*/ 1485222 w 2715414"/>
                <a:gd name="connsiteY5" fmla="*/ 1176148 h 1601715"/>
                <a:gd name="connsiteX6" fmla="*/ 1507525 w 2715414"/>
                <a:gd name="connsiteY6" fmla="*/ 1153846 h 1601715"/>
                <a:gd name="connsiteX7" fmla="*/ 1529827 w 2715414"/>
                <a:gd name="connsiteY7" fmla="*/ 1120392 h 1601715"/>
                <a:gd name="connsiteX8" fmla="*/ 1563281 w 2715414"/>
                <a:gd name="connsiteY8" fmla="*/ 1075788 h 1601715"/>
                <a:gd name="connsiteX9" fmla="*/ 1596734 w 2715414"/>
                <a:gd name="connsiteY9" fmla="*/ 1020031 h 1601715"/>
                <a:gd name="connsiteX10" fmla="*/ 1607885 w 2715414"/>
                <a:gd name="connsiteY10" fmla="*/ 986578 h 1601715"/>
                <a:gd name="connsiteX11" fmla="*/ 1641339 w 2715414"/>
                <a:gd name="connsiteY11" fmla="*/ 953124 h 1601715"/>
                <a:gd name="connsiteX12" fmla="*/ 1730549 w 2715414"/>
                <a:gd name="connsiteY12" fmla="*/ 852763 h 1601715"/>
                <a:gd name="connsiteX13" fmla="*/ 1764003 w 2715414"/>
                <a:gd name="connsiteY13" fmla="*/ 841612 h 1601715"/>
                <a:gd name="connsiteX14" fmla="*/ 1830910 w 2715414"/>
                <a:gd name="connsiteY14" fmla="*/ 785856 h 1601715"/>
                <a:gd name="connsiteX15" fmla="*/ 1864364 w 2715414"/>
                <a:gd name="connsiteY15" fmla="*/ 774705 h 1601715"/>
                <a:gd name="connsiteX16" fmla="*/ 1931271 w 2715414"/>
                <a:gd name="connsiteY16" fmla="*/ 730100 h 1601715"/>
                <a:gd name="connsiteX17" fmla="*/ 1964725 w 2715414"/>
                <a:gd name="connsiteY17" fmla="*/ 696646 h 1601715"/>
                <a:gd name="connsiteX18" fmla="*/ 2031632 w 2715414"/>
                <a:gd name="connsiteY18" fmla="*/ 652041 h 1601715"/>
                <a:gd name="connsiteX19" fmla="*/ 2087388 w 2715414"/>
                <a:gd name="connsiteY19" fmla="*/ 607436 h 1601715"/>
                <a:gd name="connsiteX20" fmla="*/ 2120842 w 2715414"/>
                <a:gd name="connsiteY20" fmla="*/ 596285 h 1601715"/>
                <a:gd name="connsiteX21" fmla="*/ 2176598 w 2715414"/>
                <a:gd name="connsiteY21" fmla="*/ 573983 h 1601715"/>
                <a:gd name="connsiteX22" fmla="*/ 2299261 w 2715414"/>
                <a:gd name="connsiteY22" fmla="*/ 551680 h 1601715"/>
                <a:gd name="connsiteX23" fmla="*/ 2678403 w 2715414"/>
                <a:gd name="connsiteY23" fmla="*/ 440168 h 1601715"/>
                <a:gd name="connsiteX24" fmla="*/ 2421924 w 2715414"/>
                <a:gd name="connsiteY24" fmla="*/ 49875 h 1601715"/>
                <a:gd name="connsiteX25" fmla="*/ 213983 w 2715414"/>
                <a:gd name="connsiteY25" fmla="*/ 5270 h 1601715"/>
                <a:gd name="connsiteX0" fmla="*/ 243862 w 2745293"/>
                <a:gd name="connsiteY0" fmla="*/ 5270 h 1601715"/>
                <a:gd name="connsiteX1" fmla="*/ 266164 w 2745293"/>
                <a:gd name="connsiteY1" fmla="*/ 1599895 h 1601715"/>
                <a:gd name="connsiteX2" fmla="*/ 1002144 w 2745293"/>
                <a:gd name="connsiteY2" fmla="*/ 1544139 h 1601715"/>
                <a:gd name="connsiteX3" fmla="*/ 1425891 w 2745293"/>
                <a:gd name="connsiteY3" fmla="*/ 1287661 h 1601715"/>
                <a:gd name="connsiteX4" fmla="*/ 1492799 w 2745293"/>
                <a:gd name="connsiteY4" fmla="*/ 1220753 h 1601715"/>
                <a:gd name="connsiteX5" fmla="*/ 1515101 w 2745293"/>
                <a:gd name="connsiteY5" fmla="*/ 1176148 h 1601715"/>
                <a:gd name="connsiteX6" fmla="*/ 1537404 w 2745293"/>
                <a:gd name="connsiteY6" fmla="*/ 1153846 h 1601715"/>
                <a:gd name="connsiteX7" fmla="*/ 1559706 w 2745293"/>
                <a:gd name="connsiteY7" fmla="*/ 1120392 h 1601715"/>
                <a:gd name="connsiteX8" fmla="*/ 1593160 w 2745293"/>
                <a:gd name="connsiteY8" fmla="*/ 1075788 h 1601715"/>
                <a:gd name="connsiteX9" fmla="*/ 1626613 w 2745293"/>
                <a:gd name="connsiteY9" fmla="*/ 1020031 h 1601715"/>
                <a:gd name="connsiteX10" fmla="*/ 1637764 w 2745293"/>
                <a:gd name="connsiteY10" fmla="*/ 986578 h 1601715"/>
                <a:gd name="connsiteX11" fmla="*/ 1671218 w 2745293"/>
                <a:gd name="connsiteY11" fmla="*/ 953124 h 1601715"/>
                <a:gd name="connsiteX12" fmla="*/ 1760428 w 2745293"/>
                <a:gd name="connsiteY12" fmla="*/ 852763 h 1601715"/>
                <a:gd name="connsiteX13" fmla="*/ 1793882 w 2745293"/>
                <a:gd name="connsiteY13" fmla="*/ 841612 h 1601715"/>
                <a:gd name="connsiteX14" fmla="*/ 1860789 w 2745293"/>
                <a:gd name="connsiteY14" fmla="*/ 785856 h 1601715"/>
                <a:gd name="connsiteX15" fmla="*/ 1894243 w 2745293"/>
                <a:gd name="connsiteY15" fmla="*/ 774705 h 1601715"/>
                <a:gd name="connsiteX16" fmla="*/ 1961150 w 2745293"/>
                <a:gd name="connsiteY16" fmla="*/ 730100 h 1601715"/>
                <a:gd name="connsiteX17" fmla="*/ 1994604 w 2745293"/>
                <a:gd name="connsiteY17" fmla="*/ 696646 h 1601715"/>
                <a:gd name="connsiteX18" fmla="*/ 2061511 w 2745293"/>
                <a:gd name="connsiteY18" fmla="*/ 652041 h 1601715"/>
                <a:gd name="connsiteX19" fmla="*/ 2117267 w 2745293"/>
                <a:gd name="connsiteY19" fmla="*/ 607436 h 1601715"/>
                <a:gd name="connsiteX20" fmla="*/ 2150721 w 2745293"/>
                <a:gd name="connsiteY20" fmla="*/ 596285 h 1601715"/>
                <a:gd name="connsiteX21" fmla="*/ 2206477 w 2745293"/>
                <a:gd name="connsiteY21" fmla="*/ 573983 h 1601715"/>
                <a:gd name="connsiteX22" fmla="*/ 2329140 w 2745293"/>
                <a:gd name="connsiteY22" fmla="*/ 551680 h 1601715"/>
                <a:gd name="connsiteX23" fmla="*/ 2708282 w 2745293"/>
                <a:gd name="connsiteY23" fmla="*/ 440168 h 1601715"/>
                <a:gd name="connsiteX24" fmla="*/ 2451803 w 2745293"/>
                <a:gd name="connsiteY24" fmla="*/ 49875 h 1601715"/>
                <a:gd name="connsiteX25" fmla="*/ 243862 w 2745293"/>
                <a:gd name="connsiteY25" fmla="*/ 5270 h 1601715"/>
                <a:gd name="connsiteX0" fmla="*/ 257654 w 2759085"/>
                <a:gd name="connsiteY0" fmla="*/ 39389 h 1635834"/>
                <a:gd name="connsiteX1" fmla="*/ 279956 w 2759085"/>
                <a:gd name="connsiteY1" fmla="*/ 1634014 h 1635834"/>
                <a:gd name="connsiteX2" fmla="*/ 1015936 w 2759085"/>
                <a:gd name="connsiteY2" fmla="*/ 1578258 h 1635834"/>
                <a:gd name="connsiteX3" fmla="*/ 1439683 w 2759085"/>
                <a:gd name="connsiteY3" fmla="*/ 1321780 h 1635834"/>
                <a:gd name="connsiteX4" fmla="*/ 1506591 w 2759085"/>
                <a:gd name="connsiteY4" fmla="*/ 1254872 h 1635834"/>
                <a:gd name="connsiteX5" fmla="*/ 1528893 w 2759085"/>
                <a:gd name="connsiteY5" fmla="*/ 1210267 h 1635834"/>
                <a:gd name="connsiteX6" fmla="*/ 1551196 w 2759085"/>
                <a:gd name="connsiteY6" fmla="*/ 1187965 h 1635834"/>
                <a:gd name="connsiteX7" fmla="*/ 1573498 w 2759085"/>
                <a:gd name="connsiteY7" fmla="*/ 1154511 h 1635834"/>
                <a:gd name="connsiteX8" fmla="*/ 1606952 w 2759085"/>
                <a:gd name="connsiteY8" fmla="*/ 1109907 h 1635834"/>
                <a:gd name="connsiteX9" fmla="*/ 1640405 w 2759085"/>
                <a:gd name="connsiteY9" fmla="*/ 1054150 h 1635834"/>
                <a:gd name="connsiteX10" fmla="*/ 1651556 w 2759085"/>
                <a:gd name="connsiteY10" fmla="*/ 1020697 h 1635834"/>
                <a:gd name="connsiteX11" fmla="*/ 1685010 w 2759085"/>
                <a:gd name="connsiteY11" fmla="*/ 987243 h 1635834"/>
                <a:gd name="connsiteX12" fmla="*/ 1774220 w 2759085"/>
                <a:gd name="connsiteY12" fmla="*/ 886882 h 1635834"/>
                <a:gd name="connsiteX13" fmla="*/ 1807674 w 2759085"/>
                <a:gd name="connsiteY13" fmla="*/ 875731 h 1635834"/>
                <a:gd name="connsiteX14" fmla="*/ 1874581 w 2759085"/>
                <a:gd name="connsiteY14" fmla="*/ 819975 h 1635834"/>
                <a:gd name="connsiteX15" fmla="*/ 1908035 w 2759085"/>
                <a:gd name="connsiteY15" fmla="*/ 808824 h 1635834"/>
                <a:gd name="connsiteX16" fmla="*/ 1974942 w 2759085"/>
                <a:gd name="connsiteY16" fmla="*/ 764219 h 1635834"/>
                <a:gd name="connsiteX17" fmla="*/ 2008396 w 2759085"/>
                <a:gd name="connsiteY17" fmla="*/ 730765 h 1635834"/>
                <a:gd name="connsiteX18" fmla="*/ 2075303 w 2759085"/>
                <a:gd name="connsiteY18" fmla="*/ 686160 h 1635834"/>
                <a:gd name="connsiteX19" fmla="*/ 2131059 w 2759085"/>
                <a:gd name="connsiteY19" fmla="*/ 641555 h 1635834"/>
                <a:gd name="connsiteX20" fmla="*/ 2164513 w 2759085"/>
                <a:gd name="connsiteY20" fmla="*/ 630404 h 1635834"/>
                <a:gd name="connsiteX21" fmla="*/ 2220269 w 2759085"/>
                <a:gd name="connsiteY21" fmla="*/ 608102 h 1635834"/>
                <a:gd name="connsiteX22" fmla="*/ 2342932 w 2759085"/>
                <a:gd name="connsiteY22" fmla="*/ 585799 h 1635834"/>
                <a:gd name="connsiteX23" fmla="*/ 2722074 w 2759085"/>
                <a:gd name="connsiteY23" fmla="*/ 474287 h 1635834"/>
                <a:gd name="connsiteX24" fmla="*/ 2465595 w 2759085"/>
                <a:gd name="connsiteY24" fmla="*/ 83994 h 1635834"/>
                <a:gd name="connsiteX25" fmla="*/ 257654 w 2759085"/>
                <a:gd name="connsiteY25" fmla="*/ 39389 h 1635834"/>
                <a:gd name="connsiteX0" fmla="*/ 184401 w 2803175"/>
                <a:gd name="connsiteY0" fmla="*/ 107419 h 1664026"/>
                <a:gd name="connsiteX1" fmla="*/ 318215 w 2803175"/>
                <a:gd name="connsiteY1" fmla="*/ 1568229 h 1664026"/>
                <a:gd name="connsiteX2" fmla="*/ 1054195 w 2803175"/>
                <a:gd name="connsiteY2" fmla="*/ 1512473 h 1664026"/>
                <a:gd name="connsiteX3" fmla="*/ 1477942 w 2803175"/>
                <a:gd name="connsiteY3" fmla="*/ 1255995 h 1664026"/>
                <a:gd name="connsiteX4" fmla="*/ 1544850 w 2803175"/>
                <a:gd name="connsiteY4" fmla="*/ 1189087 h 1664026"/>
                <a:gd name="connsiteX5" fmla="*/ 1567152 w 2803175"/>
                <a:gd name="connsiteY5" fmla="*/ 1144482 h 1664026"/>
                <a:gd name="connsiteX6" fmla="*/ 1589455 w 2803175"/>
                <a:gd name="connsiteY6" fmla="*/ 1122180 h 1664026"/>
                <a:gd name="connsiteX7" fmla="*/ 1611757 w 2803175"/>
                <a:gd name="connsiteY7" fmla="*/ 1088726 h 1664026"/>
                <a:gd name="connsiteX8" fmla="*/ 1645211 w 2803175"/>
                <a:gd name="connsiteY8" fmla="*/ 1044122 h 1664026"/>
                <a:gd name="connsiteX9" fmla="*/ 1678664 w 2803175"/>
                <a:gd name="connsiteY9" fmla="*/ 988365 h 1664026"/>
                <a:gd name="connsiteX10" fmla="*/ 1689815 w 2803175"/>
                <a:gd name="connsiteY10" fmla="*/ 954912 h 1664026"/>
                <a:gd name="connsiteX11" fmla="*/ 1723269 w 2803175"/>
                <a:gd name="connsiteY11" fmla="*/ 921458 h 1664026"/>
                <a:gd name="connsiteX12" fmla="*/ 1812479 w 2803175"/>
                <a:gd name="connsiteY12" fmla="*/ 821097 h 1664026"/>
                <a:gd name="connsiteX13" fmla="*/ 1845933 w 2803175"/>
                <a:gd name="connsiteY13" fmla="*/ 809946 h 1664026"/>
                <a:gd name="connsiteX14" fmla="*/ 1912840 w 2803175"/>
                <a:gd name="connsiteY14" fmla="*/ 754190 h 1664026"/>
                <a:gd name="connsiteX15" fmla="*/ 1946294 w 2803175"/>
                <a:gd name="connsiteY15" fmla="*/ 743039 h 1664026"/>
                <a:gd name="connsiteX16" fmla="*/ 2013201 w 2803175"/>
                <a:gd name="connsiteY16" fmla="*/ 698434 h 1664026"/>
                <a:gd name="connsiteX17" fmla="*/ 2046655 w 2803175"/>
                <a:gd name="connsiteY17" fmla="*/ 664980 h 1664026"/>
                <a:gd name="connsiteX18" fmla="*/ 2113562 w 2803175"/>
                <a:gd name="connsiteY18" fmla="*/ 620375 h 1664026"/>
                <a:gd name="connsiteX19" fmla="*/ 2169318 w 2803175"/>
                <a:gd name="connsiteY19" fmla="*/ 575770 h 1664026"/>
                <a:gd name="connsiteX20" fmla="*/ 2202772 w 2803175"/>
                <a:gd name="connsiteY20" fmla="*/ 564619 h 1664026"/>
                <a:gd name="connsiteX21" fmla="*/ 2258528 w 2803175"/>
                <a:gd name="connsiteY21" fmla="*/ 542317 h 1664026"/>
                <a:gd name="connsiteX22" fmla="*/ 2381191 w 2803175"/>
                <a:gd name="connsiteY22" fmla="*/ 520014 h 1664026"/>
                <a:gd name="connsiteX23" fmla="*/ 2760333 w 2803175"/>
                <a:gd name="connsiteY23" fmla="*/ 408502 h 1664026"/>
                <a:gd name="connsiteX24" fmla="*/ 2503854 w 2803175"/>
                <a:gd name="connsiteY24" fmla="*/ 18209 h 1664026"/>
                <a:gd name="connsiteX25" fmla="*/ 184401 w 2803175"/>
                <a:gd name="connsiteY25" fmla="*/ 107419 h 1664026"/>
                <a:gd name="connsiteX0" fmla="*/ 227702 w 2846476"/>
                <a:gd name="connsiteY0" fmla="*/ 107419 h 1600860"/>
                <a:gd name="connsiteX1" fmla="*/ 361516 w 2846476"/>
                <a:gd name="connsiteY1" fmla="*/ 1568229 h 1600860"/>
                <a:gd name="connsiteX2" fmla="*/ 1097496 w 2846476"/>
                <a:gd name="connsiteY2" fmla="*/ 1512473 h 1600860"/>
                <a:gd name="connsiteX3" fmla="*/ 1521243 w 2846476"/>
                <a:gd name="connsiteY3" fmla="*/ 1255995 h 1600860"/>
                <a:gd name="connsiteX4" fmla="*/ 1588151 w 2846476"/>
                <a:gd name="connsiteY4" fmla="*/ 1189087 h 1600860"/>
                <a:gd name="connsiteX5" fmla="*/ 1610453 w 2846476"/>
                <a:gd name="connsiteY5" fmla="*/ 1144482 h 1600860"/>
                <a:gd name="connsiteX6" fmla="*/ 1632756 w 2846476"/>
                <a:gd name="connsiteY6" fmla="*/ 1122180 h 1600860"/>
                <a:gd name="connsiteX7" fmla="*/ 1655058 w 2846476"/>
                <a:gd name="connsiteY7" fmla="*/ 1088726 h 1600860"/>
                <a:gd name="connsiteX8" fmla="*/ 1688512 w 2846476"/>
                <a:gd name="connsiteY8" fmla="*/ 1044122 h 1600860"/>
                <a:gd name="connsiteX9" fmla="*/ 1721965 w 2846476"/>
                <a:gd name="connsiteY9" fmla="*/ 988365 h 1600860"/>
                <a:gd name="connsiteX10" fmla="*/ 1733116 w 2846476"/>
                <a:gd name="connsiteY10" fmla="*/ 954912 h 1600860"/>
                <a:gd name="connsiteX11" fmla="*/ 1766570 w 2846476"/>
                <a:gd name="connsiteY11" fmla="*/ 921458 h 1600860"/>
                <a:gd name="connsiteX12" fmla="*/ 1855780 w 2846476"/>
                <a:gd name="connsiteY12" fmla="*/ 821097 h 1600860"/>
                <a:gd name="connsiteX13" fmla="*/ 1889234 w 2846476"/>
                <a:gd name="connsiteY13" fmla="*/ 809946 h 1600860"/>
                <a:gd name="connsiteX14" fmla="*/ 1956141 w 2846476"/>
                <a:gd name="connsiteY14" fmla="*/ 754190 h 1600860"/>
                <a:gd name="connsiteX15" fmla="*/ 1989595 w 2846476"/>
                <a:gd name="connsiteY15" fmla="*/ 743039 h 1600860"/>
                <a:gd name="connsiteX16" fmla="*/ 2056502 w 2846476"/>
                <a:gd name="connsiteY16" fmla="*/ 698434 h 1600860"/>
                <a:gd name="connsiteX17" fmla="*/ 2089956 w 2846476"/>
                <a:gd name="connsiteY17" fmla="*/ 664980 h 1600860"/>
                <a:gd name="connsiteX18" fmla="*/ 2156863 w 2846476"/>
                <a:gd name="connsiteY18" fmla="*/ 620375 h 1600860"/>
                <a:gd name="connsiteX19" fmla="*/ 2212619 w 2846476"/>
                <a:gd name="connsiteY19" fmla="*/ 575770 h 1600860"/>
                <a:gd name="connsiteX20" fmla="*/ 2246073 w 2846476"/>
                <a:gd name="connsiteY20" fmla="*/ 564619 h 1600860"/>
                <a:gd name="connsiteX21" fmla="*/ 2301829 w 2846476"/>
                <a:gd name="connsiteY21" fmla="*/ 542317 h 1600860"/>
                <a:gd name="connsiteX22" fmla="*/ 2424492 w 2846476"/>
                <a:gd name="connsiteY22" fmla="*/ 520014 h 1600860"/>
                <a:gd name="connsiteX23" fmla="*/ 2803634 w 2846476"/>
                <a:gd name="connsiteY23" fmla="*/ 408502 h 1600860"/>
                <a:gd name="connsiteX24" fmla="*/ 2547155 w 2846476"/>
                <a:gd name="connsiteY24" fmla="*/ 18209 h 1600860"/>
                <a:gd name="connsiteX25" fmla="*/ 227702 w 2846476"/>
                <a:gd name="connsiteY25" fmla="*/ 107419 h 1600860"/>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547617 w 2805942"/>
                <a:gd name="connsiteY4" fmla="*/ 1189087 h 1664026"/>
                <a:gd name="connsiteX5" fmla="*/ 1569919 w 2805942"/>
                <a:gd name="connsiteY5" fmla="*/ 1144482 h 1664026"/>
                <a:gd name="connsiteX6" fmla="*/ 1592222 w 2805942"/>
                <a:gd name="connsiteY6" fmla="*/ 1122180 h 1664026"/>
                <a:gd name="connsiteX7" fmla="*/ 1614524 w 2805942"/>
                <a:gd name="connsiteY7" fmla="*/ 1088726 h 1664026"/>
                <a:gd name="connsiteX8" fmla="*/ 1647978 w 2805942"/>
                <a:gd name="connsiteY8" fmla="*/ 1044122 h 1664026"/>
                <a:gd name="connsiteX9" fmla="*/ 1681431 w 2805942"/>
                <a:gd name="connsiteY9" fmla="*/ 988365 h 1664026"/>
                <a:gd name="connsiteX10" fmla="*/ 1692582 w 2805942"/>
                <a:gd name="connsiteY10" fmla="*/ 954912 h 1664026"/>
                <a:gd name="connsiteX11" fmla="*/ 1726036 w 2805942"/>
                <a:gd name="connsiteY11" fmla="*/ 921458 h 1664026"/>
                <a:gd name="connsiteX12" fmla="*/ 1815246 w 2805942"/>
                <a:gd name="connsiteY12" fmla="*/ 821097 h 1664026"/>
                <a:gd name="connsiteX13" fmla="*/ 1848700 w 2805942"/>
                <a:gd name="connsiteY13" fmla="*/ 809946 h 1664026"/>
                <a:gd name="connsiteX14" fmla="*/ 1915607 w 2805942"/>
                <a:gd name="connsiteY14" fmla="*/ 754190 h 1664026"/>
                <a:gd name="connsiteX15" fmla="*/ 1949061 w 2805942"/>
                <a:gd name="connsiteY15" fmla="*/ 743039 h 1664026"/>
                <a:gd name="connsiteX16" fmla="*/ 2015968 w 2805942"/>
                <a:gd name="connsiteY16" fmla="*/ 698434 h 1664026"/>
                <a:gd name="connsiteX17" fmla="*/ 2049422 w 2805942"/>
                <a:gd name="connsiteY17" fmla="*/ 664980 h 1664026"/>
                <a:gd name="connsiteX18" fmla="*/ 2116329 w 2805942"/>
                <a:gd name="connsiteY18" fmla="*/ 620375 h 1664026"/>
                <a:gd name="connsiteX19" fmla="*/ 2172085 w 2805942"/>
                <a:gd name="connsiteY19" fmla="*/ 575770 h 1664026"/>
                <a:gd name="connsiteX20" fmla="*/ 2205539 w 2805942"/>
                <a:gd name="connsiteY20" fmla="*/ 564619 h 1664026"/>
                <a:gd name="connsiteX21" fmla="*/ 2261295 w 2805942"/>
                <a:gd name="connsiteY21" fmla="*/ 542317 h 1664026"/>
                <a:gd name="connsiteX22" fmla="*/ 2383958 w 2805942"/>
                <a:gd name="connsiteY22" fmla="*/ 520014 h 1664026"/>
                <a:gd name="connsiteX23" fmla="*/ 2763100 w 2805942"/>
                <a:gd name="connsiteY23" fmla="*/ 408502 h 1664026"/>
                <a:gd name="connsiteX24" fmla="*/ 2506621 w 2805942"/>
                <a:gd name="connsiteY24" fmla="*/ 18209 h 1664026"/>
                <a:gd name="connsiteX25" fmla="*/ 187168 w 2805942"/>
                <a:gd name="connsiteY25"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547617 w 2805942"/>
                <a:gd name="connsiteY4" fmla="*/ 1189087 h 1664026"/>
                <a:gd name="connsiteX5" fmla="*/ 1569919 w 2805942"/>
                <a:gd name="connsiteY5" fmla="*/ 1144482 h 1664026"/>
                <a:gd name="connsiteX6" fmla="*/ 1592222 w 2805942"/>
                <a:gd name="connsiteY6" fmla="*/ 1122180 h 1664026"/>
                <a:gd name="connsiteX7" fmla="*/ 1614524 w 2805942"/>
                <a:gd name="connsiteY7" fmla="*/ 1088726 h 1664026"/>
                <a:gd name="connsiteX8" fmla="*/ 1647978 w 2805942"/>
                <a:gd name="connsiteY8" fmla="*/ 1044122 h 1664026"/>
                <a:gd name="connsiteX9" fmla="*/ 1681431 w 2805942"/>
                <a:gd name="connsiteY9" fmla="*/ 988365 h 1664026"/>
                <a:gd name="connsiteX10" fmla="*/ 1692582 w 2805942"/>
                <a:gd name="connsiteY10" fmla="*/ 954912 h 1664026"/>
                <a:gd name="connsiteX11" fmla="*/ 1815246 w 2805942"/>
                <a:gd name="connsiteY11" fmla="*/ 821097 h 1664026"/>
                <a:gd name="connsiteX12" fmla="*/ 1848700 w 2805942"/>
                <a:gd name="connsiteY12" fmla="*/ 809946 h 1664026"/>
                <a:gd name="connsiteX13" fmla="*/ 1915607 w 2805942"/>
                <a:gd name="connsiteY13" fmla="*/ 754190 h 1664026"/>
                <a:gd name="connsiteX14" fmla="*/ 1949061 w 2805942"/>
                <a:gd name="connsiteY14" fmla="*/ 743039 h 1664026"/>
                <a:gd name="connsiteX15" fmla="*/ 2015968 w 2805942"/>
                <a:gd name="connsiteY15" fmla="*/ 698434 h 1664026"/>
                <a:gd name="connsiteX16" fmla="*/ 2049422 w 2805942"/>
                <a:gd name="connsiteY16" fmla="*/ 664980 h 1664026"/>
                <a:gd name="connsiteX17" fmla="*/ 2116329 w 2805942"/>
                <a:gd name="connsiteY17" fmla="*/ 620375 h 1664026"/>
                <a:gd name="connsiteX18" fmla="*/ 2172085 w 2805942"/>
                <a:gd name="connsiteY18" fmla="*/ 575770 h 1664026"/>
                <a:gd name="connsiteX19" fmla="*/ 2205539 w 2805942"/>
                <a:gd name="connsiteY19" fmla="*/ 564619 h 1664026"/>
                <a:gd name="connsiteX20" fmla="*/ 2261295 w 2805942"/>
                <a:gd name="connsiteY20" fmla="*/ 542317 h 1664026"/>
                <a:gd name="connsiteX21" fmla="*/ 2383958 w 2805942"/>
                <a:gd name="connsiteY21" fmla="*/ 520014 h 1664026"/>
                <a:gd name="connsiteX22" fmla="*/ 2763100 w 2805942"/>
                <a:gd name="connsiteY22" fmla="*/ 408502 h 1664026"/>
                <a:gd name="connsiteX23" fmla="*/ 2506621 w 2805942"/>
                <a:gd name="connsiteY23" fmla="*/ 18209 h 1664026"/>
                <a:gd name="connsiteX24" fmla="*/ 187168 w 2805942"/>
                <a:gd name="connsiteY24"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547617 w 2805942"/>
                <a:gd name="connsiteY4" fmla="*/ 1189087 h 1664026"/>
                <a:gd name="connsiteX5" fmla="*/ 1569919 w 2805942"/>
                <a:gd name="connsiteY5" fmla="*/ 1144482 h 1664026"/>
                <a:gd name="connsiteX6" fmla="*/ 1592222 w 2805942"/>
                <a:gd name="connsiteY6" fmla="*/ 1122180 h 1664026"/>
                <a:gd name="connsiteX7" fmla="*/ 1614524 w 2805942"/>
                <a:gd name="connsiteY7" fmla="*/ 1088726 h 1664026"/>
                <a:gd name="connsiteX8" fmla="*/ 1647978 w 2805942"/>
                <a:gd name="connsiteY8" fmla="*/ 1044122 h 1664026"/>
                <a:gd name="connsiteX9" fmla="*/ 1692582 w 2805942"/>
                <a:gd name="connsiteY9" fmla="*/ 954912 h 1664026"/>
                <a:gd name="connsiteX10" fmla="*/ 1815246 w 2805942"/>
                <a:gd name="connsiteY10" fmla="*/ 821097 h 1664026"/>
                <a:gd name="connsiteX11" fmla="*/ 1848700 w 2805942"/>
                <a:gd name="connsiteY11" fmla="*/ 809946 h 1664026"/>
                <a:gd name="connsiteX12" fmla="*/ 1915607 w 2805942"/>
                <a:gd name="connsiteY12" fmla="*/ 754190 h 1664026"/>
                <a:gd name="connsiteX13" fmla="*/ 1949061 w 2805942"/>
                <a:gd name="connsiteY13" fmla="*/ 743039 h 1664026"/>
                <a:gd name="connsiteX14" fmla="*/ 2015968 w 2805942"/>
                <a:gd name="connsiteY14" fmla="*/ 698434 h 1664026"/>
                <a:gd name="connsiteX15" fmla="*/ 2049422 w 2805942"/>
                <a:gd name="connsiteY15" fmla="*/ 664980 h 1664026"/>
                <a:gd name="connsiteX16" fmla="*/ 2116329 w 2805942"/>
                <a:gd name="connsiteY16" fmla="*/ 620375 h 1664026"/>
                <a:gd name="connsiteX17" fmla="*/ 2172085 w 2805942"/>
                <a:gd name="connsiteY17" fmla="*/ 575770 h 1664026"/>
                <a:gd name="connsiteX18" fmla="*/ 2205539 w 2805942"/>
                <a:gd name="connsiteY18" fmla="*/ 564619 h 1664026"/>
                <a:gd name="connsiteX19" fmla="*/ 2261295 w 2805942"/>
                <a:gd name="connsiteY19" fmla="*/ 542317 h 1664026"/>
                <a:gd name="connsiteX20" fmla="*/ 2383958 w 2805942"/>
                <a:gd name="connsiteY20" fmla="*/ 520014 h 1664026"/>
                <a:gd name="connsiteX21" fmla="*/ 2763100 w 2805942"/>
                <a:gd name="connsiteY21" fmla="*/ 408502 h 1664026"/>
                <a:gd name="connsiteX22" fmla="*/ 2506621 w 2805942"/>
                <a:gd name="connsiteY22" fmla="*/ 18209 h 1664026"/>
                <a:gd name="connsiteX23" fmla="*/ 187168 w 2805942"/>
                <a:gd name="connsiteY23"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547617 w 2805942"/>
                <a:gd name="connsiteY4" fmla="*/ 1189087 h 1664026"/>
                <a:gd name="connsiteX5" fmla="*/ 1569919 w 2805942"/>
                <a:gd name="connsiteY5" fmla="*/ 1144482 h 1664026"/>
                <a:gd name="connsiteX6" fmla="*/ 1592222 w 2805942"/>
                <a:gd name="connsiteY6" fmla="*/ 1122180 h 1664026"/>
                <a:gd name="connsiteX7" fmla="*/ 1614524 w 2805942"/>
                <a:gd name="connsiteY7" fmla="*/ 1088726 h 1664026"/>
                <a:gd name="connsiteX8" fmla="*/ 1692582 w 2805942"/>
                <a:gd name="connsiteY8" fmla="*/ 954912 h 1664026"/>
                <a:gd name="connsiteX9" fmla="*/ 1815246 w 2805942"/>
                <a:gd name="connsiteY9" fmla="*/ 821097 h 1664026"/>
                <a:gd name="connsiteX10" fmla="*/ 1848700 w 2805942"/>
                <a:gd name="connsiteY10" fmla="*/ 809946 h 1664026"/>
                <a:gd name="connsiteX11" fmla="*/ 1915607 w 2805942"/>
                <a:gd name="connsiteY11" fmla="*/ 754190 h 1664026"/>
                <a:gd name="connsiteX12" fmla="*/ 1949061 w 2805942"/>
                <a:gd name="connsiteY12" fmla="*/ 743039 h 1664026"/>
                <a:gd name="connsiteX13" fmla="*/ 2015968 w 2805942"/>
                <a:gd name="connsiteY13" fmla="*/ 698434 h 1664026"/>
                <a:gd name="connsiteX14" fmla="*/ 2049422 w 2805942"/>
                <a:gd name="connsiteY14" fmla="*/ 664980 h 1664026"/>
                <a:gd name="connsiteX15" fmla="*/ 2116329 w 2805942"/>
                <a:gd name="connsiteY15" fmla="*/ 620375 h 1664026"/>
                <a:gd name="connsiteX16" fmla="*/ 2172085 w 2805942"/>
                <a:gd name="connsiteY16" fmla="*/ 575770 h 1664026"/>
                <a:gd name="connsiteX17" fmla="*/ 2205539 w 2805942"/>
                <a:gd name="connsiteY17" fmla="*/ 564619 h 1664026"/>
                <a:gd name="connsiteX18" fmla="*/ 2261295 w 2805942"/>
                <a:gd name="connsiteY18" fmla="*/ 542317 h 1664026"/>
                <a:gd name="connsiteX19" fmla="*/ 2383958 w 2805942"/>
                <a:gd name="connsiteY19" fmla="*/ 520014 h 1664026"/>
                <a:gd name="connsiteX20" fmla="*/ 2763100 w 2805942"/>
                <a:gd name="connsiteY20" fmla="*/ 408502 h 1664026"/>
                <a:gd name="connsiteX21" fmla="*/ 2506621 w 2805942"/>
                <a:gd name="connsiteY21" fmla="*/ 18209 h 1664026"/>
                <a:gd name="connsiteX22" fmla="*/ 187168 w 2805942"/>
                <a:gd name="connsiteY22"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547617 w 2805942"/>
                <a:gd name="connsiteY4" fmla="*/ 1189087 h 1664026"/>
                <a:gd name="connsiteX5" fmla="*/ 1592222 w 2805942"/>
                <a:gd name="connsiteY5" fmla="*/ 1122180 h 1664026"/>
                <a:gd name="connsiteX6" fmla="*/ 1614524 w 2805942"/>
                <a:gd name="connsiteY6" fmla="*/ 1088726 h 1664026"/>
                <a:gd name="connsiteX7" fmla="*/ 1692582 w 2805942"/>
                <a:gd name="connsiteY7" fmla="*/ 954912 h 1664026"/>
                <a:gd name="connsiteX8" fmla="*/ 1815246 w 2805942"/>
                <a:gd name="connsiteY8" fmla="*/ 821097 h 1664026"/>
                <a:gd name="connsiteX9" fmla="*/ 1848700 w 2805942"/>
                <a:gd name="connsiteY9" fmla="*/ 809946 h 1664026"/>
                <a:gd name="connsiteX10" fmla="*/ 1915607 w 2805942"/>
                <a:gd name="connsiteY10" fmla="*/ 754190 h 1664026"/>
                <a:gd name="connsiteX11" fmla="*/ 1949061 w 2805942"/>
                <a:gd name="connsiteY11" fmla="*/ 743039 h 1664026"/>
                <a:gd name="connsiteX12" fmla="*/ 2015968 w 2805942"/>
                <a:gd name="connsiteY12" fmla="*/ 698434 h 1664026"/>
                <a:gd name="connsiteX13" fmla="*/ 2049422 w 2805942"/>
                <a:gd name="connsiteY13" fmla="*/ 664980 h 1664026"/>
                <a:gd name="connsiteX14" fmla="*/ 2116329 w 2805942"/>
                <a:gd name="connsiteY14" fmla="*/ 620375 h 1664026"/>
                <a:gd name="connsiteX15" fmla="*/ 2172085 w 2805942"/>
                <a:gd name="connsiteY15" fmla="*/ 575770 h 1664026"/>
                <a:gd name="connsiteX16" fmla="*/ 2205539 w 2805942"/>
                <a:gd name="connsiteY16" fmla="*/ 564619 h 1664026"/>
                <a:gd name="connsiteX17" fmla="*/ 2261295 w 2805942"/>
                <a:gd name="connsiteY17" fmla="*/ 542317 h 1664026"/>
                <a:gd name="connsiteX18" fmla="*/ 2383958 w 2805942"/>
                <a:gd name="connsiteY18" fmla="*/ 520014 h 1664026"/>
                <a:gd name="connsiteX19" fmla="*/ 2763100 w 2805942"/>
                <a:gd name="connsiteY19" fmla="*/ 408502 h 1664026"/>
                <a:gd name="connsiteX20" fmla="*/ 2506621 w 2805942"/>
                <a:gd name="connsiteY20" fmla="*/ 18209 h 1664026"/>
                <a:gd name="connsiteX21" fmla="*/ 187168 w 2805942"/>
                <a:gd name="connsiteY21"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547617 w 2805942"/>
                <a:gd name="connsiteY4" fmla="*/ 1189087 h 1664026"/>
                <a:gd name="connsiteX5" fmla="*/ 1592222 w 2805942"/>
                <a:gd name="connsiteY5" fmla="*/ 1122180 h 1664026"/>
                <a:gd name="connsiteX6" fmla="*/ 1692582 w 2805942"/>
                <a:gd name="connsiteY6" fmla="*/ 954912 h 1664026"/>
                <a:gd name="connsiteX7" fmla="*/ 1815246 w 2805942"/>
                <a:gd name="connsiteY7" fmla="*/ 821097 h 1664026"/>
                <a:gd name="connsiteX8" fmla="*/ 1848700 w 2805942"/>
                <a:gd name="connsiteY8" fmla="*/ 809946 h 1664026"/>
                <a:gd name="connsiteX9" fmla="*/ 1915607 w 2805942"/>
                <a:gd name="connsiteY9" fmla="*/ 754190 h 1664026"/>
                <a:gd name="connsiteX10" fmla="*/ 1949061 w 2805942"/>
                <a:gd name="connsiteY10" fmla="*/ 743039 h 1664026"/>
                <a:gd name="connsiteX11" fmla="*/ 2015968 w 2805942"/>
                <a:gd name="connsiteY11" fmla="*/ 698434 h 1664026"/>
                <a:gd name="connsiteX12" fmla="*/ 2049422 w 2805942"/>
                <a:gd name="connsiteY12" fmla="*/ 664980 h 1664026"/>
                <a:gd name="connsiteX13" fmla="*/ 2116329 w 2805942"/>
                <a:gd name="connsiteY13" fmla="*/ 620375 h 1664026"/>
                <a:gd name="connsiteX14" fmla="*/ 2172085 w 2805942"/>
                <a:gd name="connsiteY14" fmla="*/ 575770 h 1664026"/>
                <a:gd name="connsiteX15" fmla="*/ 2205539 w 2805942"/>
                <a:gd name="connsiteY15" fmla="*/ 564619 h 1664026"/>
                <a:gd name="connsiteX16" fmla="*/ 2261295 w 2805942"/>
                <a:gd name="connsiteY16" fmla="*/ 542317 h 1664026"/>
                <a:gd name="connsiteX17" fmla="*/ 2383958 w 2805942"/>
                <a:gd name="connsiteY17" fmla="*/ 520014 h 1664026"/>
                <a:gd name="connsiteX18" fmla="*/ 2763100 w 2805942"/>
                <a:gd name="connsiteY18" fmla="*/ 408502 h 1664026"/>
                <a:gd name="connsiteX19" fmla="*/ 2506621 w 2805942"/>
                <a:gd name="connsiteY19" fmla="*/ 18209 h 1664026"/>
                <a:gd name="connsiteX20" fmla="*/ 187168 w 2805942"/>
                <a:gd name="connsiteY20"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547617 w 2805942"/>
                <a:gd name="connsiteY4" fmla="*/ 1189087 h 1664026"/>
                <a:gd name="connsiteX5" fmla="*/ 1692582 w 2805942"/>
                <a:gd name="connsiteY5" fmla="*/ 954912 h 1664026"/>
                <a:gd name="connsiteX6" fmla="*/ 1815246 w 2805942"/>
                <a:gd name="connsiteY6" fmla="*/ 821097 h 1664026"/>
                <a:gd name="connsiteX7" fmla="*/ 1848700 w 2805942"/>
                <a:gd name="connsiteY7" fmla="*/ 809946 h 1664026"/>
                <a:gd name="connsiteX8" fmla="*/ 1915607 w 2805942"/>
                <a:gd name="connsiteY8" fmla="*/ 754190 h 1664026"/>
                <a:gd name="connsiteX9" fmla="*/ 1949061 w 2805942"/>
                <a:gd name="connsiteY9" fmla="*/ 743039 h 1664026"/>
                <a:gd name="connsiteX10" fmla="*/ 2015968 w 2805942"/>
                <a:gd name="connsiteY10" fmla="*/ 698434 h 1664026"/>
                <a:gd name="connsiteX11" fmla="*/ 2049422 w 2805942"/>
                <a:gd name="connsiteY11" fmla="*/ 664980 h 1664026"/>
                <a:gd name="connsiteX12" fmla="*/ 2116329 w 2805942"/>
                <a:gd name="connsiteY12" fmla="*/ 620375 h 1664026"/>
                <a:gd name="connsiteX13" fmla="*/ 2172085 w 2805942"/>
                <a:gd name="connsiteY13" fmla="*/ 575770 h 1664026"/>
                <a:gd name="connsiteX14" fmla="*/ 2205539 w 2805942"/>
                <a:gd name="connsiteY14" fmla="*/ 564619 h 1664026"/>
                <a:gd name="connsiteX15" fmla="*/ 2261295 w 2805942"/>
                <a:gd name="connsiteY15" fmla="*/ 542317 h 1664026"/>
                <a:gd name="connsiteX16" fmla="*/ 2383958 w 2805942"/>
                <a:gd name="connsiteY16" fmla="*/ 520014 h 1664026"/>
                <a:gd name="connsiteX17" fmla="*/ 2763100 w 2805942"/>
                <a:gd name="connsiteY17" fmla="*/ 408502 h 1664026"/>
                <a:gd name="connsiteX18" fmla="*/ 2506621 w 2805942"/>
                <a:gd name="connsiteY18" fmla="*/ 18209 h 1664026"/>
                <a:gd name="connsiteX19" fmla="*/ 187168 w 2805942"/>
                <a:gd name="connsiteY19"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692582 w 2805942"/>
                <a:gd name="connsiteY4" fmla="*/ 954912 h 1664026"/>
                <a:gd name="connsiteX5" fmla="*/ 1815246 w 2805942"/>
                <a:gd name="connsiteY5" fmla="*/ 821097 h 1664026"/>
                <a:gd name="connsiteX6" fmla="*/ 1848700 w 2805942"/>
                <a:gd name="connsiteY6" fmla="*/ 809946 h 1664026"/>
                <a:gd name="connsiteX7" fmla="*/ 1915607 w 2805942"/>
                <a:gd name="connsiteY7" fmla="*/ 754190 h 1664026"/>
                <a:gd name="connsiteX8" fmla="*/ 1949061 w 2805942"/>
                <a:gd name="connsiteY8" fmla="*/ 743039 h 1664026"/>
                <a:gd name="connsiteX9" fmla="*/ 2015968 w 2805942"/>
                <a:gd name="connsiteY9" fmla="*/ 698434 h 1664026"/>
                <a:gd name="connsiteX10" fmla="*/ 2049422 w 2805942"/>
                <a:gd name="connsiteY10" fmla="*/ 664980 h 1664026"/>
                <a:gd name="connsiteX11" fmla="*/ 2116329 w 2805942"/>
                <a:gd name="connsiteY11" fmla="*/ 620375 h 1664026"/>
                <a:gd name="connsiteX12" fmla="*/ 2172085 w 2805942"/>
                <a:gd name="connsiteY12" fmla="*/ 575770 h 1664026"/>
                <a:gd name="connsiteX13" fmla="*/ 2205539 w 2805942"/>
                <a:gd name="connsiteY13" fmla="*/ 564619 h 1664026"/>
                <a:gd name="connsiteX14" fmla="*/ 2261295 w 2805942"/>
                <a:gd name="connsiteY14" fmla="*/ 542317 h 1664026"/>
                <a:gd name="connsiteX15" fmla="*/ 2383958 w 2805942"/>
                <a:gd name="connsiteY15" fmla="*/ 520014 h 1664026"/>
                <a:gd name="connsiteX16" fmla="*/ 2763100 w 2805942"/>
                <a:gd name="connsiteY16" fmla="*/ 408502 h 1664026"/>
                <a:gd name="connsiteX17" fmla="*/ 2506621 w 2805942"/>
                <a:gd name="connsiteY17" fmla="*/ 18209 h 1664026"/>
                <a:gd name="connsiteX18" fmla="*/ 187168 w 2805942"/>
                <a:gd name="connsiteY18"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815246 w 2805942"/>
                <a:gd name="connsiteY4" fmla="*/ 821097 h 1664026"/>
                <a:gd name="connsiteX5" fmla="*/ 1848700 w 2805942"/>
                <a:gd name="connsiteY5" fmla="*/ 809946 h 1664026"/>
                <a:gd name="connsiteX6" fmla="*/ 1915607 w 2805942"/>
                <a:gd name="connsiteY6" fmla="*/ 754190 h 1664026"/>
                <a:gd name="connsiteX7" fmla="*/ 1949061 w 2805942"/>
                <a:gd name="connsiteY7" fmla="*/ 743039 h 1664026"/>
                <a:gd name="connsiteX8" fmla="*/ 2015968 w 2805942"/>
                <a:gd name="connsiteY8" fmla="*/ 698434 h 1664026"/>
                <a:gd name="connsiteX9" fmla="*/ 2049422 w 2805942"/>
                <a:gd name="connsiteY9" fmla="*/ 664980 h 1664026"/>
                <a:gd name="connsiteX10" fmla="*/ 2116329 w 2805942"/>
                <a:gd name="connsiteY10" fmla="*/ 620375 h 1664026"/>
                <a:gd name="connsiteX11" fmla="*/ 2172085 w 2805942"/>
                <a:gd name="connsiteY11" fmla="*/ 575770 h 1664026"/>
                <a:gd name="connsiteX12" fmla="*/ 2205539 w 2805942"/>
                <a:gd name="connsiteY12" fmla="*/ 564619 h 1664026"/>
                <a:gd name="connsiteX13" fmla="*/ 2261295 w 2805942"/>
                <a:gd name="connsiteY13" fmla="*/ 542317 h 1664026"/>
                <a:gd name="connsiteX14" fmla="*/ 2383958 w 2805942"/>
                <a:gd name="connsiteY14" fmla="*/ 520014 h 1664026"/>
                <a:gd name="connsiteX15" fmla="*/ 2763100 w 2805942"/>
                <a:gd name="connsiteY15" fmla="*/ 408502 h 1664026"/>
                <a:gd name="connsiteX16" fmla="*/ 2506621 w 2805942"/>
                <a:gd name="connsiteY16" fmla="*/ 18209 h 1664026"/>
                <a:gd name="connsiteX17" fmla="*/ 187168 w 2805942"/>
                <a:gd name="connsiteY17"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815246 w 2805942"/>
                <a:gd name="connsiteY4" fmla="*/ 821097 h 1664026"/>
                <a:gd name="connsiteX5" fmla="*/ 1848700 w 2805942"/>
                <a:gd name="connsiteY5" fmla="*/ 809946 h 1664026"/>
                <a:gd name="connsiteX6" fmla="*/ 1949061 w 2805942"/>
                <a:gd name="connsiteY6" fmla="*/ 743039 h 1664026"/>
                <a:gd name="connsiteX7" fmla="*/ 2015968 w 2805942"/>
                <a:gd name="connsiteY7" fmla="*/ 698434 h 1664026"/>
                <a:gd name="connsiteX8" fmla="*/ 2049422 w 2805942"/>
                <a:gd name="connsiteY8" fmla="*/ 664980 h 1664026"/>
                <a:gd name="connsiteX9" fmla="*/ 2116329 w 2805942"/>
                <a:gd name="connsiteY9" fmla="*/ 620375 h 1664026"/>
                <a:gd name="connsiteX10" fmla="*/ 2172085 w 2805942"/>
                <a:gd name="connsiteY10" fmla="*/ 575770 h 1664026"/>
                <a:gd name="connsiteX11" fmla="*/ 2205539 w 2805942"/>
                <a:gd name="connsiteY11" fmla="*/ 564619 h 1664026"/>
                <a:gd name="connsiteX12" fmla="*/ 2261295 w 2805942"/>
                <a:gd name="connsiteY12" fmla="*/ 542317 h 1664026"/>
                <a:gd name="connsiteX13" fmla="*/ 2383958 w 2805942"/>
                <a:gd name="connsiteY13" fmla="*/ 520014 h 1664026"/>
                <a:gd name="connsiteX14" fmla="*/ 2763100 w 2805942"/>
                <a:gd name="connsiteY14" fmla="*/ 408502 h 1664026"/>
                <a:gd name="connsiteX15" fmla="*/ 2506621 w 2805942"/>
                <a:gd name="connsiteY15" fmla="*/ 18209 h 1664026"/>
                <a:gd name="connsiteX16" fmla="*/ 187168 w 2805942"/>
                <a:gd name="connsiteY16"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815246 w 2805942"/>
                <a:gd name="connsiteY4" fmla="*/ 821097 h 1664026"/>
                <a:gd name="connsiteX5" fmla="*/ 1949061 w 2805942"/>
                <a:gd name="connsiteY5" fmla="*/ 743039 h 1664026"/>
                <a:gd name="connsiteX6" fmla="*/ 2015968 w 2805942"/>
                <a:gd name="connsiteY6" fmla="*/ 698434 h 1664026"/>
                <a:gd name="connsiteX7" fmla="*/ 2049422 w 2805942"/>
                <a:gd name="connsiteY7" fmla="*/ 664980 h 1664026"/>
                <a:gd name="connsiteX8" fmla="*/ 2116329 w 2805942"/>
                <a:gd name="connsiteY8" fmla="*/ 620375 h 1664026"/>
                <a:gd name="connsiteX9" fmla="*/ 2172085 w 2805942"/>
                <a:gd name="connsiteY9" fmla="*/ 575770 h 1664026"/>
                <a:gd name="connsiteX10" fmla="*/ 2205539 w 2805942"/>
                <a:gd name="connsiteY10" fmla="*/ 564619 h 1664026"/>
                <a:gd name="connsiteX11" fmla="*/ 2261295 w 2805942"/>
                <a:gd name="connsiteY11" fmla="*/ 542317 h 1664026"/>
                <a:gd name="connsiteX12" fmla="*/ 2383958 w 2805942"/>
                <a:gd name="connsiteY12" fmla="*/ 520014 h 1664026"/>
                <a:gd name="connsiteX13" fmla="*/ 2763100 w 2805942"/>
                <a:gd name="connsiteY13" fmla="*/ 408502 h 1664026"/>
                <a:gd name="connsiteX14" fmla="*/ 2506621 w 2805942"/>
                <a:gd name="connsiteY14" fmla="*/ 18209 h 1664026"/>
                <a:gd name="connsiteX15" fmla="*/ 187168 w 2805942"/>
                <a:gd name="connsiteY15"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949061 w 2805942"/>
                <a:gd name="connsiteY4" fmla="*/ 743039 h 1664026"/>
                <a:gd name="connsiteX5" fmla="*/ 2015968 w 2805942"/>
                <a:gd name="connsiteY5" fmla="*/ 698434 h 1664026"/>
                <a:gd name="connsiteX6" fmla="*/ 2049422 w 2805942"/>
                <a:gd name="connsiteY6" fmla="*/ 664980 h 1664026"/>
                <a:gd name="connsiteX7" fmla="*/ 2116329 w 2805942"/>
                <a:gd name="connsiteY7" fmla="*/ 620375 h 1664026"/>
                <a:gd name="connsiteX8" fmla="*/ 2172085 w 2805942"/>
                <a:gd name="connsiteY8" fmla="*/ 575770 h 1664026"/>
                <a:gd name="connsiteX9" fmla="*/ 2205539 w 2805942"/>
                <a:gd name="connsiteY9" fmla="*/ 564619 h 1664026"/>
                <a:gd name="connsiteX10" fmla="*/ 2261295 w 2805942"/>
                <a:gd name="connsiteY10" fmla="*/ 542317 h 1664026"/>
                <a:gd name="connsiteX11" fmla="*/ 2383958 w 2805942"/>
                <a:gd name="connsiteY11" fmla="*/ 520014 h 1664026"/>
                <a:gd name="connsiteX12" fmla="*/ 2763100 w 2805942"/>
                <a:gd name="connsiteY12" fmla="*/ 408502 h 1664026"/>
                <a:gd name="connsiteX13" fmla="*/ 2506621 w 2805942"/>
                <a:gd name="connsiteY13" fmla="*/ 18209 h 1664026"/>
                <a:gd name="connsiteX14" fmla="*/ 187168 w 2805942"/>
                <a:gd name="connsiteY14"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2015968 w 2805942"/>
                <a:gd name="connsiteY4" fmla="*/ 698434 h 1664026"/>
                <a:gd name="connsiteX5" fmla="*/ 2049422 w 2805942"/>
                <a:gd name="connsiteY5" fmla="*/ 664980 h 1664026"/>
                <a:gd name="connsiteX6" fmla="*/ 2116329 w 2805942"/>
                <a:gd name="connsiteY6" fmla="*/ 620375 h 1664026"/>
                <a:gd name="connsiteX7" fmla="*/ 2172085 w 2805942"/>
                <a:gd name="connsiteY7" fmla="*/ 575770 h 1664026"/>
                <a:gd name="connsiteX8" fmla="*/ 2205539 w 2805942"/>
                <a:gd name="connsiteY8" fmla="*/ 564619 h 1664026"/>
                <a:gd name="connsiteX9" fmla="*/ 2261295 w 2805942"/>
                <a:gd name="connsiteY9" fmla="*/ 542317 h 1664026"/>
                <a:gd name="connsiteX10" fmla="*/ 2383958 w 2805942"/>
                <a:gd name="connsiteY10" fmla="*/ 520014 h 1664026"/>
                <a:gd name="connsiteX11" fmla="*/ 2763100 w 2805942"/>
                <a:gd name="connsiteY11" fmla="*/ 408502 h 1664026"/>
                <a:gd name="connsiteX12" fmla="*/ 2506621 w 2805942"/>
                <a:gd name="connsiteY12" fmla="*/ 18209 h 1664026"/>
                <a:gd name="connsiteX13" fmla="*/ 187168 w 2805942"/>
                <a:gd name="connsiteY13"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2049422 w 2805942"/>
                <a:gd name="connsiteY4" fmla="*/ 664980 h 1664026"/>
                <a:gd name="connsiteX5" fmla="*/ 2116329 w 2805942"/>
                <a:gd name="connsiteY5" fmla="*/ 620375 h 1664026"/>
                <a:gd name="connsiteX6" fmla="*/ 2172085 w 2805942"/>
                <a:gd name="connsiteY6" fmla="*/ 575770 h 1664026"/>
                <a:gd name="connsiteX7" fmla="*/ 2205539 w 2805942"/>
                <a:gd name="connsiteY7" fmla="*/ 564619 h 1664026"/>
                <a:gd name="connsiteX8" fmla="*/ 2261295 w 2805942"/>
                <a:gd name="connsiteY8" fmla="*/ 542317 h 1664026"/>
                <a:gd name="connsiteX9" fmla="*/ 2383958 w 2805942"/>
                <a:gd name="connsiteY9" fmla="*/ 520014 h 1664026"/>
                <a:gd name="connsiteX10" fmla="*/ 2763100 w 2805942"/>
                <a:gd name="connsiteY10" fmla="*/ 408502 h 1664026"/>
                <a:gd name="connsiteX11" fmla="*/ 2506621 w 2805942"/>
                <a:gd name="connsiteY11" fmla="*/ 18209 h 1664026"/>
                <a:gd name="connsiteX12" fmla="*/ 187168 w 2805942"/>
                <a:gd name="connsiteY12"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670280 w 2805942"/>
                <a:gd name="connsiteY3" fmla="*/ 809947 h 1664026"/>
                <a:gd name="connsiteX4" fmla="*/ 2049422 w 2805942"/>
                <a:gd name="connsiteY4" fmla="*/ 664980 h 1664026"/>
                <a:gd name="connsiteX5" fmla="*/ 2116329 w 2805942"/>
                <a:gd name="connsiteY5" fmla="*/ 620375 h 1664026"/>
                <a:gd name="connsiteX6" fmla="*/ 2172085 w 2805942"/>
                <a:gd name="connsiteY6" fmla="*/ 575770 h 1664026"/>
                <a:gd name="connsiteX7" fmla="*/ 2205539 w 2805942"/>
                <a:gd name="connsiteY7" fmla="*/ 564619 h 1664026"/>
                <a:gd name="connsiteX8" fmla="*/ 2261295 w 2805942"/>
                <a:gd name="connsiteY8" fmla="*/ 542317 h 1664026"/>
                <a:gd name="connsiteX9" fmla="*/ 2383958 w 2805942"/>
                <a:gd name="connsiteY9" fmla="*/ 520014 h 1664026"/>
                <a:gd name="connsiteX10" fmla="*/ 2763100 w 2805942"/>
                <a:gd name="connsiteY10" fmla="*/ 408502 h 1664026"/>
                <a:gd name="connsiteX11" fmla="*/ 2506621 w 2805942"/>
                <a:gd name="connsiteY11" fmla="*/ 18209 h 1664026"/>
                <a:gd name="connsiteX12" fmla="*/ 187168 w 2805942"/>
                <a:gd name="connsiteY12"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670280 w 2805942"/>
                <a:gd name="connsiteY3" fmla="*/ 809947 h 1664026"/>
                <a:gd name="connsiteX4" fmla="*/ 2049422 w 2805942"/>
                <a:gd name="connsiteY4" fmla="*/ 664980 h 1664026"/>
                <a:gd name="connsiteX5" fmla="*/ 2116329 w 2805942"/>
                <a:gd name="connsiteY5" fmla="*/ 620375 h 1664026"/>
                <a:gd name="connsiteX6" fmla="*/ 2205539 w 2805942"/>
                <a:gd name="connsiteY6" fmla="*/ 564619 h 1664026"/>
                <a:gd name="connsiteX7" fmla="*/ 2261295 w 2805942"/>
                <a:gd name="connsiteY7" fmla="*/ 542317 h 1664026"/>
                <a:gd name="connsiteX8" fmla="*/ 2383958 w 2805942"/>
                <a:gd name="connsiteY8" fmla="*/ 520014 h 1664026"/>
                <a:gd name="connsiteX9" fmla="*/ 2763100 w 2805942"/>
                <a:gd name="connsiteY9" fmla="*/ 408502 h 1664026"/>
                <a:gd name="connsiteX10" fmla="*/ 2506621 w 2805942"/>
                <a:gd name="connsiteY10" fmla="*/ 18209 h 1664026"/>
                <a:gd name="connsiteX11" fmla="*/ 187168 w 2805942"/>
                <a:gd name="connsiteY11"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670280 w 2805942"/>
                <a:gd name="connsiteY3" fmla="*/ 809947 h 1664026"/>
                <a:gd name="connsiteX4" fmla="*/ 2116329 w 2805942"/>
                <a:gd name="connsiteY4" fmla="*/ 620375 h 1664026"/>
                <a:gd name="connsiteX5" fmla="*/ 2205539 w 2805942"/>
                <a:gd name="connsiteY5" fmla="*/ 564619 h 1664026"/>
                <a:gd name="connsiteX6" fmla="*/ 2261295 w 2805942"/>
                <a:gd name="connsiteY6" fmla="*/ 542317 h 1664026"/>
                <a:gd name="connsiteX7" fmla="*/ 2383958 w 2805942"/>
                <a:gd name="connsiteY7" fmla="*/ 520014 h 1664026"/>
                <a:gd name="connsiteX8" fmla="*/ 2763100 w 2805942"/>
                <a:gd name="connsiteY8" fmla="*/ 408502 h 1664026"/>
                <a:gd name="connsiteX9" fmla="*/ 2506621 w 2805942"/>
                <a:gd name="connsiteY9" fmla="*/ 18209 h 1664026"/>
                <a:gd name="connsiteX10" fmla="*/ 187168 w 2805942"/>
                <a:gd name="connsiteY10"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670280 w 2805942"/>
                <a:gd name="connsiteY3" fmla="*/ 809947 h 1664026"/>
                <a:gd name="connsiteX4" fmla="*/ 2205539 w 2805942"/>
                <a:gd name="connsiteY4" fmla="*/ 564619 h 1664026"/>
                <a:gd name="connsiteX5" fmla="*/ 2261295 w 2805942"/>
                <a:gd name="connsiteY5" fmla="*/ 542317 h 1664026"/>
                <a:gd name="connsiteX6" fmla="*/ 2383958 w 2805942"/>
                <a:gd name="connsiteY6" fmla="*/ 520014 h 1664026"/>
                <a:gd name="connsiteX7" fmla="*/ 2763100 w 2805942"/>
                <a:gd name="connsiteY7" fmla="*/ 408502 h 1664026"/>
                <a:gd name="connsiteX8" fmla="*/ 2506621 w 2805942"/>
                <a:gd name="connsiteY8" fmla="*/ 18209 h 1664026"/>
                <a:gd name="connsiteX9" fmla="*/ 187168 w 2805942"/>
                <a:gd name="connsiteY9"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670280 w 2805942"/>
                <a:gd name="connsiteY3" fmla="*/ 809947 h 1664026"/>
                <a:gd name="connsiteX4" fmla="*/ 2261295 w 2805942"/>
                <a:gd name="connsiteY4" fmla="*/ 542317 h 1664026"/>
                <a:gd name="connsiteX5" fmla="*/ 2383958 w 2805942"/>
                <a:gd name="connsiteY5" fmla="*/ 520014 h 1664026"/>
                <a:gd name="connsiteX6" fmla="*/ 2763100 w 2805942"/>
                <a:gd name="connsiteY6" fmla="*/ 408502 h 1664026"/>
                <a:gd name="connsiteX7" fmla="*/ 2506621 w 2805942"/>
                <a:gd name="connsiteY7" fmla="*/ 18209 h 1664026"/>
                <a:gd name="connsiteX8" fmla="*/ 187168 w 2805942"/>
                <a:gd name="connsiteY8"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670280 w 2805942"/>
                <a:gd name="connsiteY3" fmla="*/ 809947 h 1664026"/>
                <a:gd name="connsiteX4" fmla="*/ 2383958 w 2805942"/>
                <a:gd name="connsiteY4" fmla="*/ 520014 h 1664026"/>
                <a:gd name="connsiteX5" fmla="*/ 2763100 w 2805942"/>
                <a:gd name="connsiteY5" fmla="*/ 408502 h 1664026"/>
                <a:gd name="connsiteX6" fmla="*/ 2506621 w 2805942"/>
                <a:gd name="connsiteY6" fmla="*/ 18209 h 1664026"/>
                <a:gd name="connsiteX7" fmla="*/ 187168 w 2805942"/>
                <a:gd name="connsiteY7" fmla="*/ 107419 h 1664026"/>
                <a:gd name="connsiteX0" fmla="*/ 230937 w 2849711"/>
                <a:gd name="connsiteY0" fmla="*/ 107419 h 1598992"/>
                <a:gd name="connsiteX1" fmla="*/ 219785 w 2849711"/>
                <a:gd name="connsiteY1" fmla="*/ 1479020 h 1598992"/>
                <a:gd name="connsiteX2" fmla="*/ 1178790 w 2849711"/>
                <a:gd name="connsiteY2" fmla="*/ 1512473 h 1598992"/>
                <a:gd name="connsiteX3" fmla="*/ 1714049 w 2849711"/>
                <a:gd name="connsiteY3" fmla="*/ 809947 h 1598992"/>
                <a:gd name="connsiteX4" fmla="*/ 2427727 w 2849711"/>
                <a:gd name="connsiteY4" fmla="*/ 520014 h 1598992"/>
                <a:gd name="connsiteX5" fmla="*/ 2806869 w 2849711"/>
                <a:gd name="connsiteY5" fmla="*/ 408502 h 1598992"/>
                <a:gd name="connsiteX6" fmla="*/ 2550390 w 2849711"/>
                <a:gd name="connsiteY6" fmla="*/ 18209 h 1598992"/>
                <a:gd name="connsiteX7" fmla="*/ 230937 w 2849711"/>
                <a:gd name="connsiteY7" fmla="*/ 107419 h 1598992"/>
                <a:gd name="connsiteX0" fmla="*/ 78327 w 4146347"/>
                <a:gd name="connsiteY0" fmla="*/ 96562 h 1603679"/>
                <a:gd name="connsiteX1" fmla="*/ 1431576 w 4146347"/>
                <a:gd name="connsiteY1" fmla="*/ 1482655 h 1603679"/>
                <a:gd name="connsiteX2" fmla="*/ 2390581 w 4146347"/>
                <a:gd name="connsiteY2" fmla="*/ 1516108 h 1603679"/>
                <a:gd name="connsiteX3" fmla="*/ 2925840 w 4146347"/>
                <a:gd name="connsiteY3" fmla="*/ 813582 h 1603679"/>
                <a:gd name="connsiteX4" fmla="*/ 3639518 w 4146347"/>
                <a:gd name="connsiteY4" fmla="*/ 523649 h 1603679"/>
                <a:gd name="connsiteX5" fmla="*/ 4018660 w 4146347"/>
                <a:gd name="connsiteY5" fmla="*/ 412137 h 1603679"/>
                <a:gd name="connsiteX6" fmla="*/ 3762181 w 4146347"/>
                <a:gd name="connsiteY6" fmla="*/ 21844 h 1603679"/>
                <a:gd name="connsiteX7" fmla="*/ 78327 w 4146347"/>
                <a:gd name="connsiteY7" fmla="*/ 96562 h 1603679"/>
                <a:gd name="connsiteX0" fmla="*/ 302230 w 4370250"/>
                <a:gd name="connsiteY0" fmla="*/ 236550 h 2897967"/>
                <a:gd name="connsiteX1" fmla="*/ 479835 w 4370250"/>
                <a:gd name="connsiteY1" fmla="*/ 2871518 h 2897967"/>
                <a:gd name="connsiteX2" fmla="*/ 2614484 w 4370250"/>
                <a:gd name="connsiteY2" fmla="*/ 1656096 h 2897967"/>
                <a:gd name="connsiteX3" fmla="*/ 3149743 w 4370250"/>
                <a:gd name="connsiteY3" fmla="*/ 953570 h 2897967"/>
                <a:gd name="connsiteX4" fmla="*/ 3863421 w 4370250"/>
                <a:gd name="connsiteY4" fmla="*/ 663637 h 2897967"/>
                <a:gd name="connsiteX5" fmla="*/ 4242563 w 4370250"/>
                <a:gd name="connsiteY5" fmla="*/ 552125 h 2897967"/>
                <a:gd name="connsiteX6" fmla="*/ 3986084 w 4370250"/>
                <a:gd name="connsiteY6" fmla="*/ 161832 h 2897967"/>
                <a:gd name="connsiteX7" fmla="*/ 302230 w 4370250"/>
                <a:gd name="connsiteY7" fmla="*/ 236550 h 2897967"/>
                <a:gd name="connsiteX0" fmla="*/ 277030 w 4345050"/>
                <a:gd name="connsiteY0" fmla="*/ 236550 h 2959403"/>
                <a:gd name="connsiteX1" fmla="*/ 454635 w 4345050"/>
                <a:gd name="connsiteY1" fmla="*/ 2871518 h 2959403"/>
                <a:gd name="connsiteX2" fmla="*/ 1979788 w 4345050"/>
                <a:gd name="connsiteY2" fmla="*/ 2367857 h 2959403"/>
                <a:gd name="connsiteX3" fmla="*/ 3124543 w 4345050"/>
                <a:gd name="connsiteY3" fmla="*/ 953570 h 2959403"/>
                <a:gd name="connsiteX4" fmla="*/ 3838221 w 4345050"/>
                <a:gd name="connsiteY4" fmla="*/ 663637 h 2959403"/>
                <a:gd name="connsiteX5" fmla="*/ 4217363 w 4345050"/>
                <a:gd name="connsiteY5" fmla="*/ 552125 h 2959403"/>
                <a:gd name="connsiteX6" fmla="*/ 3960884 w 4345050"/>
                <a:gd name="connsiteY6" fmla="*/ 161832 h 2959403"/>
                <a:gd name="connsiteX7" fmla="*/ 277030 w 4345050"/>
                <a:gd name="connsiteY7" fmla="*/ 236550 h 2959403"/>
                <a:gd name="connsiteX0" fmla="*/ 326629 w 4394649"/>
                <a:gd name="connsiteY0" fmla="*/ 236550 h 2877625"/>
                <a:gd name="connsiteX1" fmla="*/ 504234 w 4394649"/>
                <a:gd name="connsiteY1" fmla="*/ 2871518 h 2877625"/>
                <a:gd name="connsiteX2" fmla="*/ 3174142 w 4394649"/>
                <a:gd name="connsiteY2" fmla="*/ 953570 h 2877625"/>
                <a:gd name="connsiteX3" fmla="*/ 3887820 w 4394649"/>
                <a:gd name="connsiteY3" fmla="*/ 663637 h 2877625"/>
                <a:gd name="connsiteX4" fmla="*/ 4266962 w 4394649"/>
                <a:gd name="connsiteY4" fmla="*/ 552125 h 2877625"/>
                <a:gd name="connsiteX5" fmla="*/ 4010483 w 4394649"/>
                <a:gd name="connsiteY5" fmla="*/ 161832 h 2877625"/>
                <a:gd name="connsiteX6" fmla="*/ 326629 w 4394649"/>
                <a:gd name="connsiteY6" fmla="*/ 236550 h 2877625"/>
                <a:gd name="connsiteX0" fmla="*/ 380039 w 4448059"/>
                <a:gd name="connsiteY0" fmla="*/ 236550 h 2964348"/>
                <a:gd name="connsiteX1" fmla="*/ 557644 w 4448059"/>
                <a:gd name="connsiteY1" fmla="*/ 2871518 h 2964348"/>
                <a:gd name="connsiteX2" fmla="*/ 3227552 w 4448059"/>
                <a:gd name="connsiteY2" fmla="*/ 953570 h 2964348"/>
                <a:gd name="connsiteX3" fmla="*/ 3941230 w 4448059"/>
                <a:gd name="connsiteY3" fmla="*/ 663637 h 2964348"/>
                <a:gd name="connsiteX4" fmla="*/ 4320372 w 4448059"/>
                <a:gd name="connsiteY4" fmla="*/ 552125 h 2964348"/>
                <a:gd name="connsiteX5" fmla="*/ 4063893 w 4448059"/>
                <a:gd name="connsiteY5" fmla="*/ 161832 h 2964348"/>
                <a:gd name="connsiteX6" fmla="*/ 380039 w 4448059"/>
                <a:gd name="connsiteY6" fmla="*/ 236550 h 2964348"/>
                <a:gd name="connsiteX0" fmla="*/ 380039 w 4448059"/>
                <a:gd name="connsiteY0" fmla="*/ 236550 h 2959095"/>
                <a:gd name="connsiteX1" fmla="*/ 557644 w 4448059"/>
                <a:gd name="connsiteY1" fmla="*/ 2871518 h 2959095"/>
                <a:gd name="connsiteX2" fmla="*/ 3227552 w 4448059"/>
                <a:gd name="connsiteY2" fmla="*/ 953570 h 2959095"/>
                <a:gd name="connsiteX3" fmla="*/ 3395695 w 4448059"/>
                <a:gd name="connsiteY3" fmla="*/ 1605605 h 2959095"/>
                <a:gd name="connsiteX4" fmla="*/ 3941230 w 4448059"/>
                <a:gd name="connsiteY4" fmla="*/ 663637 h 2959095"/>
                <a:gd name="connsiteX5" fmla="*/ 4320372 w 4448059"/>
                <a:gd name="connsiteY5" fmla="*/ 552125 h 2959095"/>
                <a:gd name="connsiteX6" fmla="*/ 4063893 w 4448059"/>
                <a:gd name="connsiteY6" fmla="*/ 161832 h 2959095"/>
                <a:gd name="connsiteX7" fmla="*/ 380039 w 4448059"/>
                <a:gd name="connsiteY7" fmla="*/ 236550 h 2959095"/>
                <a:gd name="connsiteX0" fmla="*/ 380039 w 4448059"/>
                <a:gd name="connsiteY0" fmla="*/ 236550 h 2964348"/>
                <a:gd name="connsiteX1" fmla="*/ 557644 w 4448059"/>
                <a:gd name="connsiteY1" fmla="*/ 2871518 h 2964348"/>
                <a:gd name="connsiteX2" fmla="*/ 3227552 w 4448059"/>
                <a:gd name="connsiteY2" fmla="*/ 953570 h 2964348"/>
                <a:gd name="connsiteX3" fmla="*/ 3941230 w 4448059"/>
                <a:gd name="connsiteY3" fmla="*/ 663637 h 2964348"/>
                <a:gd name="connsiteX4" fmla="*/ 4320372 w 4448059"/>
                <a:gd name="connsiteY4" fmla="*/ 552125 h 2964348"/>
                <a:gd name="connsiteX5" fmla="*/ 4063893 w 4448059"/>
                <a:gd name="connsiteY5" fmla="*/ 161832 h 2964348"/>
                <a:gd name="connsiteX6" fmla="*/ 380039 w 4448059"/>
                <a:gd name="connsiteY6" fmla="*/ 236550 h 2964348"/>
                <a:gd name="connsiteX0" fmla="*/ 380039 w 4448059"/>
                <a:gd name="connsiteY0" fmla="*/ 236550 h 2957662"/>
                <a:gd name="connsiteX1" fmla="*/ 557644 w 4448059"/>
                <a:gd name="connsiteY1" fmla="*/ 2871518 h 2957662"/>
                <a:gd name="connsiteX2" fmla="*/ 3227552 w 4448059"/>
                <a:gd name="connsiteY2" fmla="*/ 953570 h 2957662"/>
                <a:gd name="connsiteX3" fmla="*/ 2931214 w 4448059"/>
                <a:gd name="connsiteY3" fmla="*/ 1881442 h 2957662"/>
                <a:gd name="connsiteX4" fmla="*/ 3941230 w 4448059"/>
                <a:gd name="connsiteY4" fmla="*/ 663637 h 2957662"/>
                <a:gd name="connsiteX5" fmla="*/ 4320372 w 4448059"/>
                <a:gd name="connsiteY5" fmla="*/ 552125 h 2957662"/>
                <a:gd name="connsiteX6" fmla="*/ 4063893 w 4448059"/>
                <a:gd name="connsiteY6" fmla="*/ 161832 h 2957662"/>
                <a:gd name="connsiteX7" fmla="*/ 380039 w 4448059"/>
                <a:gd name="connsiteY7" fmla="*/ 236550 h 2957662"/>
                <a:gd name="connsiteX0" fmla="*/ 380039 w 4448059"/>
                <a:gd name="connsiteY0" fmla="*/ 236550 h 2964348"/>
                <a:gd name="connsiteX1" fmla="*/ 557644 w 4448059"/>
                <a:gd name="connsiteY1" fmla="*/ 2871518 h 2964348"/>
                <a:gd name="connsiteX2" fmla="*/ 3227552 w 4448059"/>
                <a:gd name="connsiteY2" fmla="*/ 953570 h 2964348"/>
                <a:gd name="connsiteX3" fmla="*/ 3941230 w 4448059"/>
                <a:gd name="connsiteY3" fmla="*/ 663637 h 2964348"/>
                <a:gd name="connsiteX4" fmla="*/ 4320372 w 4448059"/>
                <a:gd name="connsiteY4" fmla="*/ 552125 h 2964348"/>
                <a:gd name="connsiteX5" fmla="*/ 4063893 w 4448059"/>
                <a:gd name="connsiteY5" fmla="*/ 161832 h 2964348"/>
                <a:gd name="connsiteX6" fmla="*/ 380039 w 4448059"/>
                <a:gd name="connsiteY6" fmla="*/ 236550 h 2964348"/>
                <a:gd name="connsiteX0" fmla="*/ 380039 w 4490676"/>
                <a:gd name="connsiteY0" fmla="*/ 236550 h 2965009"/>
                <a:gd name="connsiteX1" fmla="*/ 557644 w 4490676"/>
                <a:gd name="connsiteY1" fmla="*/ 2871518 h 2965009"/>
                <a:gd name="connsiteX2" fmla="*/ 3227552 w 4490676"/>
                <a:gd name="connsiteY2" fmla="*/ 953570 h 2965009"/>
                <a:gd name="connsiteX3" fmla="*/ 4320372 w 4490676"/>
                <a:gd name="connsiteY3" fmla="*/ 552125 h 2965009"/>
                <a:gd name="connsiteX4" fmla="*/ 4063893 w 4490676"/>
                <a:gd name="connsiteY4" fmla="*/ 161832 h 2965009"/>
                <a:gd name="connsiteX5" fmla="*/ 380039 w 4490676"/>
                <a:gd name="connsiteY5" fmla="*/ 236550 h 2965009"/>
                <a:gd name="connsiteX0" fmla="*/ 380039 w 4542703"/>
                <a:gd name="connsiteY0" fmla="*/ 239344 h 2967457"/>
                <a:gd name="connsiteX1" fmla="*/ 557644 w 4542703"/>
                <a:gd name="connsiteY1" fmla="*/ 2874312 h 2967457"/>
                <a:gd name="connsiteX2" fmla="*/ 3227552 w 4542703"/>
                <a:gd name="connsiteY2" fmla="*/ 956364 h 2967457"/>
                <a:gd name="connsiteX3" fmla="*/ 4407688 w 4542703"/>
                <a:gd name="connsiteY3" fmla="*/ 613121 h 2967457"/>
                <a:gd name="connsiteX4" fmla="*/ 4063893 w 4542703"/>
                <a:gd name="connsiteY4" fmla="*/ 164626 h 2967457"/>
                <a:gd name="connsiteX5" fmla="*/ 380039 w 4542703"/>
                <a:gd name="connsiteY5" fmla="*/ 239344 h 2967457"/>
                <a:gd name="connsiteX0" fmla="*/ 463564 w 4259148"/>
                <a:gd name="connsiteY0" fmla="*/ 211707 h 2956111"/>
                <a:gd name="connsiteX1" fmla="*/ 292789 w 4259148"/>
                <a:gd name="connsiteY1" fmla="*/ 2948242 h 2956111"/>
                <a:gd name="connsiteX2" fmla="*/ 2962697 w 4259148"/>
                <a:gd name="connsiteY2" fmla="*/ 1030294 h 2956111"/>
                <a:gd name="connsiteX3" fmla="*/ 4142833 w 4259148"/>
                <a:gd name="connsiteY3" fmla="*/ 687051 h 2956111"/>
                <a:gd name="connsiteX4" fmla="*/ 3799038 w 4259148"/>
                <a:gd name="connsiteY4" fmla="*/ 238556 h 2956111"/>
                <a:gd name="connsiteX5" fmla="*/ 463564 w 4259148"/>
                <a:gd name="connsiteY5" fmla="*/ 211707 h 2956111"/>
                <a:gd name="connsiteX0" fmla="*/ 395544 w 4191128"/>
                <a:gd name="connsiteY0" fmla="*/ 209613 h 2925788"/>
                <a:gd name="connsiteX1" fmla="*/ 340905 w 4191128"/>
                <a:gd name="connsiteY1" fmla="*/ 2917812 h 2925788"/>
                <a:gd name="connsiteX2" fmla="*/ 2894677 w 4191128"/>
                <a:gd name="connsiteY2" fmla="*/ 1028200 h 2925788"/>
                <a:gd name="connsiteX3" fmla="*/ 4074813 w 4191128"/>
                <a:gd name="connsiteY3" fmla="*/ 684957 h 2925788"/>
                <a:gd name="connsiteX4" fmla="*/ 3731018 w 4191128"/>
                <a:gd name="connsiteY4" fmla="*/ 236462 h 2925788"/>
                <a:gd name="connsiteX5" fmla="*/ 395544 w 4191128"/>
                <a:gd name="connsiteY5" fmla="*/ 209613 h 2925788"/>
                <a:gd name="connsiteX0" fmla="*/ 395544 w 4191128"/>
                <a:gd name="connsiteY0" fmla="*/ 209613 h 3095819"/>
                <a:gd name="connsiteX1" fmla="*/ 340905 w 4191128"/>
                <a:gd name="connsiteY1" fmla="*/ 2917812 h 3095819"/>
                <a:gd name="connsiteX2" fmla="*/ 900078 w 4191128"/>
                <a:gd name="connsiteY2" fmla="*/ 2638406 h 3095819"/>
                <a:gd name="connsiteX3" fmla="*/ 2894677 w 4191128"/>
                <a:gd name="connsiteY3" fmla="*/ 1028200 h 3095819"/>
                <a:gd name="connsiteX4" fmla="*/ 4074813 w 4191128"/>
                <a:gd name="connsiteY4" fmla="*/ 684957 h 3095819"/>
                <a:gd name="connsiteX5" fmla="*/ 3731018 w 4191128"/>
                <a:gd name="connsiteY5" fmla="*/ 236462 h 3095819"/>
                <a:gd name="connsiteX6" fmla="*/ 395544 w 4191128"/>
                <a:gd name="connsiteY6" fmla="*/ 209613 h 3095819"/>
                <a:gd name="connsiteX0" fmla="*/ 307843 w 4103427"/>
                <a:gd name="connsiteY0" fmla="*/ 209613 h 3087284"/>
                <a:gd name="connsiteX1" fmla="*/ 253204 w 4103427"/>
                <a:gd name="connsiteY1" fmla="*/ 2917812 h 3087284"/>
                <a:gd name="connsiteX2" fmla="*/ 1233360 w 4103427"/>
                <a:gd name="connsiteY2" fmla="*/ 2609997 h 3087284"/>
                <a:gd name="connsiteX3" fmla="*/ 2806976 w 4103427"/>
                <a:gd name="connsiteY3" fmla="*/ 1028200 h 3087284"/>
                <a:gd name="connsiteX4" fmla="*/ 3987112 w 4103427"/>
                <a:gd name="connsiteY4" fmla="*/ 684957 h 3087284"/>
                <a:gd name="connsiteX5" fmla="*/ 3643317 w 4103427"/>
                <a:gd name="connsiteY5" fmla="*/ 236462 h 3087284"/>
                <a:gd name="connsiteX6" fmla="*/ 307843 w 4103427"/>
                <a:gd name="connsiteY6" fmla="*/ 209613 h 3087284"/>
                <a:gd name="connsiteX0" fmla="*/ 386860 w 4182444"/>
                <a:gd name="connsiteY0" fmla="*/ 187125 h 2858562"/>
                <a:gd name="connsiteX1" fmla="*/ 172569 w 4182444"/>
                <a:gd name="connsiteY1" fmla="*/ 2591145 h 2858562"/>
                <a:gd name="connsiteX2" fmla="*/ 1312377 w 4182444"/>
                <a:gd name="connsiteY2" fmla="*/ 2587509 h 2858562"/>
                <a:gd name="connsiteX3" fmla="*/ 2885993 w 4182444"/>
                <a:gd name="connsiteY3" fmla="*/ 1005712 h 2858562"/>
                <a:gd name="connsiteX4" fmla="*/ 4066129 w 4182444"/>
                <a:gd name="connsiteY4" fmla="*/ 662469 h 2858562"/>
                <a:gd name="connsiteX5" fmla="*/ 3722334 w 4182444"/>
                <a:gd name="connsiteY5" fmla="*/ 213974 h 2858562"/>
                <a:gd name="connsiteX6" fmla="*/ 386860 w 4182444"/>
                <a:gd name="connsiteY6" fmla="*/ 187125 h 2858562"/>
                <a:gd name="connsiteX0" fmla="*/ 341724 w 4259487"/>
                <a:gd name="connsiteY0" fmla="*/ 202430 h 2811912"/>
                <a:gd name="connsiteX1" fmla="*/ 243533 w 4259487"/>
                <a:gd name="connsiteY1" fmla="*/ 2548335 h 2811912"/>
                <a:gd name="connsiteX2" fmla="*/ 1383341 w 4259487"/>
                <a:gd name="connsiteY2" fmla="*/ 2544699 h 2811912"/>
                <a:gd name="connsiteX3" fmla="*/ 2956957 w 4259487"/>
                <a:gd name="connsiteY3" fmla="*/ 962902 h 2811912"/>
                <a:gd name="connsiteX4" fmla="*/ 4137093 w 4259487"/>
                <a:gd name="connsiteY4" fmla="*/ 619659 h 2811912"/>
                <a:gd name="connsiteX5" fmla="*/ 3793298 w 4259487"/>
                <a:gd name="connsiteY5" fmla="*/ 171164 h 2811912"/>
                <a:gd name="connsiteX6" fmla="*/ 341724 w 4259487"/>
                <a:gd name="connsiteY6" fmla="*/ 202430 h 2811912"/>
                <a:gd name="connsiteX0" fmla="*/ 341724 w 4259487"/>
                <a:gd name="connsiteY0" fmla="*/ 202430 h 2811912"/>
                <a:gd name="connsiteX1" fmla="*/ 243533 w 4259487"/>
                <a:gd name="connsiteY1" fmla="*/ 2548335 h 2811912"/>
                <a:gd name="connsiteX2" fmla="*/ 1383341 w 4259487"/>
                <a:gd name="connsiteY2" fmla="*/ 2544699 h 2811912"/>
                <a:gd name="connsiteX3" fmla="*/ 3116777 w 4259487"/>
                <a:gd name="connsiteY3" fmla="*/ 1224451 h 2811912"/>
                <a:gd name="connsiteX4" fmla="*/ 4137093 w 4259487"/>
                <a:gd name="connsiteY4" fmla="*/ 619659 h 2811912"/>
                <a:gd name="connsiteX5" fmla="*/ 3793298 w 4259487"/>
                <a:gd name="connsiteY5" fmla="*/ 171164 h 2811912"/>
                <a:gd name="connsiteX6" fmla="*/ 341724 w 4259487"/>
                <a:gd name="connsiteY6" fmla="*/ 202430 h 2811912"/>
                <a:gd name="connsiteX0" fmla="*/ 341724 w 4573247"/>
                <a:gd name="connsiteY0" fmla="*/ 207808 h 2817290"/>
                <a:gd name="connsiteX1" fmla="*/ 243533 w 4573247"/>
                <a:gd name="connsiteY1" fmla="*/ 2553713 h 2817290"/>
                <a:gd name="connsiteX2" fmla="*/ 1383341 w 4573247"/>
                <a:gd name="connsiteY2" fmla="*/ 2550077 h 2817290"/>
                <a:gd name="connsiteX3" fmla="*/ 3116777 w 4573247"/>
                <a:gd name="connsiteY3" fmla="*/ 1229829 h 2817290"/>
                <a:gd name="connsiteX4" fmla="*/ 4529214 w 4573247"/>
                <a:gd name="connsiteY4" fmla="*/ 741326 h 2817290"/>
                <a:gd name="connsiteX5" fmla="*/ 3793298 w 4573247"/>
                <a:gd name="connsiteY5" fmla="*/ 176542 h 2817290"/>
                <a:gd name="connsiteX6" fmla="*/ 341724 w 4573247"/>
                <a:gd name="connsiteY6" fmla="*/ 207808 h 2817290"/>
                <a:gd name="connsiteX0" fmla="*/ 453111 w 4684634"/>
                <a:gd name="connsiteY0" fmla="*/ 226806 h 3009539"/>
                <a:gd name="connsiteX1" fmla="*/ 151722 w 4684634"/>
                <a:gd name="connsiteY1" fmla="*/ 2834637 h 3009539"/>
                <a:gd name="connsiteX2" fmla="*/ 1494728 w 4684634"/>
                <a:gd name="connsiteY2" fmla="*/ 2569075 h 3009539"/>
                <a:gd name="connsiteX3" fmla="*/ 3228164 w 4684634"/>
                <a:gd name="connsiteY3" fmla="*/ 1248827 h 3009539"/>
                <a:gd name="connsiteX4" fmla="*/ 4640601 w 4684634"/>
                <a:gd name="connsiteY4" fmla="*/ 760324 h 3009539"/>
                <a:gd name="connsiteX5" fmla="*/ 3904685 w 4684634"/>
                <a:gd name="connsiteY5" fmla="*/ 195540 h 3009539"/>
                <a:gd name="connsiteX6" fmla="*/ 453111 w 4684634"/>
                <a:gd name="connsiteY6" fmla="*/ 226806 h 3009539"/>
                <a:gd name="connsiteX0" fmla="*/ 473029 w 4704552"/>
                <a:gd name="connsiteY0" fmla="*/ 226806 h 3123079"/>
                <a:gd name="connsiteX1" fmla="*/ 171640 w 4704552"/>
                <a:gd name="connsiteY1" fmla="*/ 2834637 h 3123079"/>
                <a:gd name="connsiteX2" fmla="*/ 1805025 w 4704552"/>
                <a:gd name="connsiteY2" fmla="*/ 2845522 h 3123079"/>
                <a:gd name="connsiteX3" fmla="*/ 3248082 w 4704552"/>
                <a:gd name="connsiteY3" fmla="*/ 1248827 h 3123079"/>
                <a:gd name="connsiteX4" fmla="*/ 4660519 w 4704552"/>
                <a:gd name="connsiteY4" fmla="*/ 760324 h 3123079"/>
                <a:gd name="connsiteX5" fmla="*/ 3924603 w 4704552"/>
                <a:gd name="connsiteY5" fmla="*/ 195540 h 3123079"/>
                <a:gd name="connsiteX6" fmla="*/ 473029 w 4704552"/>
                <a:gd name="connsiteY6" fmla="*/ 226806 h 3123079"/>
                <a:gd name="connsiteX0" fmla="*/ 178202 w 4409725"/>
                <a:gd name="connsiteY0" fmla="*/ 211646 h 3014764"/>
                <a:gd name="connsiteX1" fmla="*/ 600759 w 4409725"/>
                <a:gd name="connsiteY1" fmla="*/ 2610551 h 3014764"/>
                <a:gd name="connsiteX2" fmla="*/ 1510198 w 4409725"/>
                <a:gd name="connsiteY2" fmla="*/ 2830362 h 3014764"/>
                <a:gd name="connsiteX3" fmla="*/ 2953255 w 4409725"/>
                <a:gd name="connsiteY3" fmla="*/ 1233667 h 3014764"/>
                <a:gd name="connsiteX4" fmla="*/ 4365692 w 4409725"/>
                <a:gd name="connsiteY4" fmla="*/ 745164 h 3014764"/>
                <a:gd name="connsiteX5" fmla="*/ 3629776 w 4409725"/>
                <a:gd name="connsiteY5" fmla="*/ 180380 h 3014764"/>
                <a:gd name="connsiteX6" fmla="*/ 178202 w 4409725"/>
                <a:gd name="connsiteY6" fmla="*/ 211646 h 3014764"/>
                <a:gd name="connsiteX0" fmla="*/ 328019 w 3941179"/>
                <a:gd name="connsiteY0" fmla="*/ 206190 h 3029212"/>
                <a:gd name="connsiteX1" fmla="*/ 140935 w 3941179"/>
                <a:gd name="connsiteY1" fmla="*/ 2624099 h 3029212"/>
                <a:gd name="connsiteX2" fmla="*/ 1050374 w 3941179"/>
                <a:gd name="connsiteY2" fmla="*/ 2843910 h 3029212"/>
                <a:gd name="connsiteX3" fmla="*/ 2493431 w 3941179"/>
                <a:gd name="connsiteY3" fmla="*/ 1247215 h 3029212"/>
                <a:gd name="connsiteX4" fmla="*/ 3905868 w 3941179"/>
                <a:gd name="connsiteY4" fmla="*/ 758712 h 3029212"/>
                <a:gd name="connsiteX5" fmla="*/ 3169952 w 3941179"/>
                <a:gd name="connsiteY5" fmla="*/ 193928 h 3029212"/>
                <a:gd name="connsiteX6" fmla="*/ 328019 w 3941179"/>
                <a:gd name="connsiteY6" fmla="*/ 206190 h 3029212"/>
                <a:gd name="connsiteX0" fmla="*/ 363422 w 3976582"/>
                <a:gd name="connsiteY0" fmla="*/ 206190 h 2890100"/>
                <a:gd name="connsiteX1" fmla="*/ 176338 w 3976582"/>
                <a:gd name="connsiteY1" fmla="*/ 2624099 h 2890100"/>
                <a:gd name="connsiteX2" fmla="*/ 1638310 w 3976582"/>
                <a:gd name="connsiteY2" fmla="*/ 2615931 h 2890100"/>
                <a:gd name="connsiteX3" fmla="*/ 2528834 w 3976582"/>
                <a:gd name="connsiteY3" fmla="*/ 1247215 h 2890100"/>
                <a:gd name="connsiteX4" fmla="*/ 3941271 w 3976582"/>
                <a:gd name="connsiteY4" fmla="*/ 758712 h 2890100"/>
                <a:gd name="connsiteX5" fmla="*/ 3205355 w 3976582"/>
                <a:gd name="connsiteY5" fmla="*/ 193928 h 2890100"/>
                <a:gd name="connsiteX6" fmla="*/ 363422 w 3976582"/>
                <a:gd name="connsiteY6" fmla="*/ 206190 h 2890100"/>
                <a:gd name="connsiteX0" fmla="*/ 363422 w 4098003"/>
                <a:gd name="connsiteY0" fmla="*/ 206190 h 2821723"/>
                <a:gd name="connsiteX1" fmla="*/ 176338 w 4098003"/>
                <a:gd name="connsiteY1" fmla="*/ 2624099 h 2821723"/>
                <a:gd name="connsiteX2" fmla="*/ 1638310 w 4098003"/>
                <a:gd name="connsiteY2" fmla="*/ 2615931 h 2821723"/>
                <a:gd name="connsiteX3" fmla="*/ 3957479 w 4098003"/>
                <a:gd name="connsiteY3" fmla="*/ 2086029 h 2821723"/>
                <a:gd name="connsiteX4" fmla="*/ 3941271 w 4098003"/>
                <a:gd name="connsiteY4" fmla="*/ 758712 h 2821723"/>
                <a:gd name="connsiteX5" fmla="*/ 3205355 w 4098003"/>
                <a:gd name="connsiteY5" fmla="*/ 193928 h 2821723"/>
                <a:gd name="connsiteX6" fmla="*/ 363422 w 4098003"/>
                <a:gd name="connsiteY6" fmla="*/ 206190 h 2821723"/>
                <a:gd name="connsiteX0" fmla="*/ 430923 w 4095299"/>
                <a:gd name="connsiteY0" fmla="*/ 206190 h 2795352"/>
                <a:gd name="connsiteX1" fmla="*/ 243839 w 4095299"/>
                <a:gd name="connsiteY1" fmla="*/ 2624099 h 2795352"/>
                <a:gd name="connsiteX2" fmla="*/ 2696341 w 4095299"/>
                <a:gd name="connsiteY2" fmla="*/ 2540478 h 2795352"/>
                <a:gd name="connsiteX3" fmla="*/ 4024980 w 4095299"/>
                <a:gd name="connsiteY3" fmla="*/ 2086029 h 2795352"/>
                <a:gd name="connsiteX4" fmla="*/ 4008772 w 4095299"/>
                <a:gd name="connsiteY4" fmla="*/ 758712 h 2795352"/>
                <a:gd name="connsiteX5" fmla="*/ 3272856 w 4095299"/>
                <a:gd name="connsiteY5" fmla="*/ 193928 h 2795352"/>
                <a:gd name="connsiteX6" fmla="*/ 430923 w 4095299"/>
                <a:gd name="connsiteY6" fmla="*/ 206190 h 2795352"/>
                <a:gd name="connsiteX0" fmla="*/ 4665 w 3669041"/>
                <a:gd name="connsiteY0" fmla="*/ 161965 h 2496833"/>
                <a:gd name="connsiteX1" fmla="*/ 2179712 w 3669041"/>
                <a:gd name="connsiteY1" fmla="*/ 1970867 h 2496833"/>
                <a:gd name="connsiteX2" fmla="*/ 2270083 w 3669041"/>
                <a:gd name="connsiteY2" fmla="*/ 2496253 h 2496833"/>
                <a:gd name="connsiteX3" fmla="*/ 3598722 w 3669041"/>
                <a:gd name="connsiteY3" fmla="*/ 2041804 h 2496833"/>
                <a:gd name="connsiteX4" fmla="*/ 3582514 w 3669041"/>
                <a:gd name="connsiteY4" fmla="*/ 714487 h 2496833"/>
                <a:gd name="connsiteX5" fmla="*/ 2846598 w 3669041"/>
                <a:gd name="connsiteY5" fmla="*/ 149703 h 2496833"/>
                <a:gd name="connsiteX6" fmla="*/ 4665 w 3669041"/>
                <a:gd name="connsiteY6" fmla="*/ 161965 h 2496833"/>
                <a:gd name="connsiteX0" fmla="*/ 4135 w 3973303"/>
                <a:gd name="connsiteY0" fmla="*/ 583996 h 2347148"/>
                <a:gd name="connsiteX1" fmla="*/ 2483974 w 3973303"/>
                <a:gd name="connsiteY1" fmla="*/ 1821182 h 2347148"/>
                <a:gd name="connsiteX2" fmla="*/ 2574345 w 3973303"/>
                <a:gd name="connsiteY2" fmla="*/ 2346568 h 2347148"/>
                <a:gd name="connsiteX3" fmla="*/ 3902984 w 3973303"/>
                <a:gd name="connsiteY3" fmla="*/ 1892119 h 2347148"/>
                <a:gd name="connsiteX4" fmla="*/ 3886776 w 3973303"/>
                <a:gd name="connsiteY4" fmla="*/ 564802 h 2347148"/>
                <a:gd name="connsiteX5" fmla="*/ 3150860 w 3973303"/>
                <a:gd name="connsiteY5" fmla="*/ 18 h 2347148"/>
                <a:gd name="connsiteX6" fmla="*/ 4135 w 3973303"/>
                <a:gd name="connsiteY6" fmla="*/ 583996 h 2347148"/>
                <a:gd name="connsiteX0" fmla="*/ 100899 w 4070067"/>
                <a:gd name="connsiteY0" fmla="*/ 717380 h 2480532"/>
                <a:gd name="connsiteX1" fmla="*/ 2580738 w 4070067"/>
                <a:gd name="connsiteY1" fmla="*/ 1954566 h 2480532"/>
                <a:gd name="connsiteX2" fmla="*/ 2671109 w 4070067"/>
                <a:gd name="connsiteY2" fmla="*/ 2479952 h 2480532"/>
                <a:gd name="connsiteX3" fmla="*/ 3999748 w 4070067"/>
                <a:gd name="connsiteY3" fmla="*/ 2025503 h 2480532"/>
                <a:gd name="connsiteX4" fmla="*/ 3983540 w 4070067"/>
                <a:gd name="connsiteY4" fmla="*/ 698186 h 2480532"/>
                <a:gd name="connsiteX5" fmla="*/ 828254 w 4070067"/>
                <a:gd name="connsiteY5" fmla="*/ 13 h 2480532"/>
                <a:gd name="connsiteX6" fmla="*/ 100899 w 4070067"/>
                <a:gd name="connsiteY6" fmla="*/ 717380 h 2480532"/>
                <a:gd name="connsiteX0" fmla="*/ 101304 w 4074593"/>
                <a:gd name="connsiteY0" fmla="*/ 764024 h 2527786"/>
                <a:gd name="connsiteX1" fmla="*/ 2581143 w 4074593"/>
                <a:gd name="connsiteY1" fmla="*/ 2001210 h 2527786"/>
                <a:gd name="connsiteX2" fmla="*/ 2671514 w 4074593"/>
                <a:gd name="connsiteY2" fmla="*/ 2526596 h 2527786"/>
                <a:gd name="connsiteX3" fmla="*/ 4000153 w 4074593"/>
                <a:gd name="connsiteY3" fmla="*/ 2072147 h 2527786"/>
                <a:gd name="connsiteX4" fmla="*/ 4002888 w 4074593"/>
                <a:gd name="connsiteY4" fmla="*/ 154312 h 2527786"/>
                <a:gd name="connsiteX5" fmla="*/ 828659 w 4074593"/>
                <a:gd name="connsiteY5" fmla="*/ 46657 h 2527786"/>
                <a:gd name="connsiteX6" fmla="*/ 101304 w 4074593"/>
                <a:gd name="connsiteY6" fmla="*/ 764024 h 2527786"/>
                <a:gd name="connsiteX0" fmla="*/ 101304 w 4190320"/>
                <a:gd name="connsiteY0" fmla="*/ 764024 h 2527786"/>
                <a:gd name="connsiteX1" fmla="*/ 2581143 w 4190320"/>
                <a:gd name="connsiteY1" fmla="*/ 2001210 h 2527786"/>
                <a:gd name="connsiteX2" fmla="*/ 2671514 w 4190320"/>
                <a:gd name="connsiteY2" fmla="*/ 2526596 h 2527786"/>
                <a:gd name="connsiteX3" fmla="*/ 4000153 w 4190320"/>
                <a:gd name="connsiteY3" fmla="*/ 2072147 h 2527786"/>
                <a:gd name="connsiteX4" fmla="*/ 4002888 w 4190320"/>
                <a:gd name="connsiteY4" fmla="*/ 154312 h 2527786"/>
                <a:gd name="connsiteX5" fmla="*/ 828659 w 4190320"/>
                <a:gd name="connsiteY5" fmla="*/ 46657 h 2527786"/>
                <a:gd name="connsiteX6" fmla="*/ 101304 w 4190320"/>
                <a:gd name="connsiteY6" fmla="*/ 764024 h 2527786"/>
                <a:gd name="connsiteX0" fmla="*/ 101304 w 4190320"/>
                <a:gd name="connsiteY0" fmla="*/ 772838 h 2536600"/>
                <a:gd name="connsiteX1" fmla="*/ 2581143 w 4190320"/>
                <a:gd name="connsiteY1" fmla="*/ 2010024 h 2536600"/>
                <a:gd name="connsiteX2" fmla="*/ 2671514 w 4190320"/>
                <a:gd name="connsiteY2" fmla="*/ 2535410 h 2536600"/>
                <a:gd name="connsiteX3" fmla="*/ 4000153 w 4190320"/>
                <a:gd name="connsiteY3" fmla="*/ 2080961 h 2536600"/>
                <a:gd name="connsiteX4" fmla="*/ 4002888 w 4190320"/>
                <a:gd name="connsiteY4" fmla="*/ 163126 h 2536600"/>
                <a:gd name="connsiteX5" fmla="*/ 828659 w 4190320"/>
                <a:gd name="connsiteY5" fmla="*/ 55471 h 2536600"/>
                <a:gd name="connsiteX6" fmla="*/ 101304 w 4190320"/>
                <a:gd name="connsiteY6" fmla="*/ 772838 h 2536600"/>
                <a:gd name="connsiteX0" fmla="*/ 101304 w 4244996"/>
                <a:gd name="connsiteY0" fmla="*/ 772838 h 2536600"/>
                <a:gd name="connsiteX1" fmla="*/ 2581143 w 4244996"/>
                <a:gd name="connsiteY1" fmla="*/ 2010024 h 2536600"/>
                <a:gd name="connsiteX2" fmla="*/ 2671514 w 4244996"/>
                <a:gd name="connsiteY2" fmla="*/ 2535410 h 2536600"/>
                <a:gd name="connsiteX3" fmla="*/ 4000153 w 4244996"/>
                <a:gd name="connsiteY3" fmla="*/ 2080961 h 2536600"/>
                <a:gd name="connsiteX4" fmla="*/ 4002888 w 4244996"/>
                <a:gd name="connsiteY4" fmla="*/ 163126 h 2536600"/>
                <a:gd name="connsiteX5" fmla="*/ 828659 w 4244996"/>
                <a:gd name="connsiteY5" fmla="*/ 55471 h 2536600"/>
                <a:gd name="connsiteX6" fmla="*/ 101304 w 4244996"/>
                <a:gd name="connsiteY6" fmla="*/ 772838 h 2536600"/>
                <a:gd name="connsiteX0" fmla="*/ 98898 w 4172810"/>
                <a:gd name="connsiteY0" fmla="*/ 750055 h 2513681"/>
                <a:gd name="connsiteX1" fmla="*/ 2578737 w 4172810"/>
                <a:gd name="connsiteY1" fmla="*/ 1987241 h 2513681"/>
                <a:gd name="connsiteX2" fmla="*/ 2669108 w 4172810"/>
                <a:gd name="connsiteY2" fmla="*/ 2512627 h 2513681"/>
                <a:gd name="connsiteX3" fmla="*/ 3997747 w 4172810"/>
                <a:gd name="connsiteY3" fmla="*/ 2058178 h 2513681"/>
                <a:gd name="connsiteX4" fmla="*/ 3886078 w 4172810"/>
                <a:gd name="connsiteY4" fmla="*/ 216613 h 2513681"/>
                <a:gd name="connsiteX5" fmla="*/ 826253 w 4172810"/>
                <a:gd name="connsiteY5" fmla="*/ 32688 h 2513681"/>
                <a:gd name="connsiteX6" fmla="*/ 98898 w 4172810"/>
                <a:gd name="connsiteY6" fmla="*/ 750055 h 2513681"/>
                <a:gd name="connsiteX0" fmla="*/ 98898 w 4172810"/>
                <a:gd name="connsiteY0" fmla="*/ 773225 h 2536851"/>
                <a:gd name="connsiteX1" fmla="*/ 2578737 w 4172810"/>
                <a:gd name="connsiteY1" fmla="*/ 2010411 h 2536851"/>
                <a:gd name="connsiteX2" fmla="*/ 2669108 w 4172810"/>
                <a:gd name="connsiteY2" fmla="*/ 2535797 h 2536851"/>
                <a:gd name="connsiteX3" fmla="*/ 3997747 w 4172810"/>
                <a:gd name="connsiteY3" fmla="*/ 2081348 h 2536851"/>
                <a:gd name="connsiteX4" fmla="*/ 3886078 w 4172810"/>
                <a:gd name="connsiteY4" fmla="*/ 239783 h 2536851"/>
                <a:gd name="connsiteX5" fmla="*/ 826253 w 4172810"/>
                <a:gd name="connsiteY5" fmla="*/ 55858 h 2536851"/>
                <a:gd name="connsiteX6" fmla="*/ 98898 w 4172810"/>
                <a:gd name="connsiteY6" fmla="*/ 773225 h 2536851"/>
                <a:gd name="connsiteX0" fmla="*/ 98898 w 4172810"/>
                <a:gd name="connsiteY0" fmla="*/ 773225 h 2246653"/>
                <a:gd name="connsiteX1" fmla="*/ 2578737 w 4172810"/>
                <a:gd name="connsiteY1" fmla="*/ 2010411 h 2246653"/>
                <a:gd name="connsiteX2" fmla="*/ 3997747 w 4172810"/>
                <a:gd name="connsiteY2" fmla="*/ 2081348 h 2246653"/>
                <a:gd name="connsiteX3" fmla="*/ 3886078 w 4172810"/>
                <a:gd name="connsiteY3" fmla="*/ 239783 h 2246653"/>
                <a:gd name="connsiteX4" fmla="*/ 826253 w 4172810"/>
                <a:gd name="connsiteY4" fmla="*/ 55858 h 2246653"/>
                <a:gd name="connsiteX5" fmla="*/ 98898 w 4172810"/>
                <a:gd name="connsiteY5" fmla="*/ 773225 h 2246653"/>
                <a:gd name="connsiteX0" fmla="*/ 98898 w 4128772"/>
                <a:gd name="connsiteY0" fmla="*/ 773225 h 2470302"/>
                <a:gd name="connsiteX1" fmla="*/ 2578737 w 4128772"/>
                <a:gd name="connsiteY1" fmla="*/ 2010411 h 2470302"/>
                <a:gd name="connsiteX2" fmla="*/ 3408097 w 4128772"/>
                <a:gd name="connsiteY2" fmla="*/ 2468224 h 2470302"/>
                <a:gd name="connsiteX3" fmla="*/ 3997747 w 4128772"/>
                <a:gd name="connsiteY3" fmla="*/ 2081348 h 2470302"/>
                <a:gd name="connsiteX4" fmla="*/ 3886078 w 4128772"/>
                <a:gd name="connsiteY4" fmla="*/ 239783 h 2470302"/>
                <a:gd name="connsiteX5" fmla="*/ 826253 w 4128772"/>
                <a:gd name="connsiteY5" fmla="*/ 55858 h 2470302"/>
                <a:gd name="connsiteX6" fmla="*/ 98898 w 4128772"/>
                <a:gd name="connsiteY6" fmla="*/ 773225 h 2470302"/>
                <a:gd name="connsiteX0" fmla="*/ 98898 w 4128772"/>
                <a:gd name="connsiteY0" fmla="*/ 773225 h 2246653"/>
                <a:gd name="connsiteX1" fmla="*/ 2578737 w 4128772"/>
                <a:gd name="connsiteY1" fmla="*/ 2010411 h 2246653"/>
                <a:gd name="connsiteX2" fmla="*/ 3997747 w 4128772"/>
                <a:gd name="connsiteY2" fmla="*/ 2081348 h 2246653"/>
                <a:gd name="connsiteX3" fmla="*/ 3886078 w 4128772"/>
                <a:gd name="connsiteY3" fmla="*/ 239783 h 2246653"/>
                <a:gd name="connsiteX4" fmla="*/ 826253 w 4128772"/>
                <a:gd name="connsiteY4" fmla="*/ 55858 h 2246653"/>
                <a:gd name="connsiteX5" fmla="*/ 98898 w 4128772"/>
                <a:gd name="connsiteY5" fmla="*/ 773225 h 2246653"/>
                <a:gd name="connsiteX0" fmla="*/ 147889 w 4184770"/>
                <a:gd name="connsiteY0" fmla="*/ 773225 h 2520267"/>
                <a:gd name="connsiteX1" fmla="*/ 3332491 w 4184770"/>
                <a:gd name="connsiteY1" fmla="*/ 2430226 h 2520267"/>
                <a:gd name="connsiteX2" fmla="*/ 4046738 w 4184770"/>
                <a:gd name="connsiteY2" fmla="*/ 2081348 h 2520267"/>
                <a:gd name="connsiteX3" fmla="*/ 3935069 w 4184770"/>
                <a:gd name="connsiteY3" fmla="*/ 239783 h 2520267"/>
                <a:gd name="connsiteX4" fmla="*/ 875244 w 4184770"/>
                <a:gd name="connsiteY4" fmla="*/ 55858 h 2520267"/>
                <a:gd name="connsiteX5" fmla="*/ 147889 w 4184770"/>
                <a:gd name="connsiteY5" fmla="*/ 773225 h 2520267"/>
                <a:gd name="connsiteX0" fmla="*/ 147889 w 4244183"/>
                <a:gd name="connsiteY0" fmla="*/ 773225 h 2490612"/>
                <a:gd name="connsiteX1" fmla="*/ 3332491 w 4244183"/>
                <a:gd name="connsiteY1" fmla="*/ 2430226 h 2490612"/>
                <a:gd name="connsiteX2" fmla="*/ 4160928 w 4244183"/>
                <a:gd name="connsiteY2" fmla="*/ 1948572 h 2490612"/>
                <a:gd name="connsiteX3" fmla="*/ 3935069 w 4244183"/>
                <a:gd name="connsiteY3" fmla="*/ 239783 h 2490612"/>
                <a:gd name="connsiteX4" fmla="*/ 875244 w 4244183"/>
                <a:gd name="connsiteY4" fmla="*/ 55858 h 2490612"/>
                <a:gd name="connsiteX5" fmla="*/ 147889 w 4244183"/>
                <a:gd name="connsiteY5" fmla="*/ 773225 h 2490612"/>
                <a:gd name="connsiteX0" fmla="*/ 62525 w 4158819"/>
                <a:gd name="connsiteY0" fmla="*/ 773225 h 2449520"/>
                <a:gd name="connsiteX1" fmla="*/ 2000159 w 4158819"/>
                <a:gd name="connsiteY1" fmla="*/ 1439222 h 2449520"/>
                <a:gd name="connsiteX2" fmla="*/ 3247127 w 4158819"/>
                <a:gd name="connsiteY2" fmla="*/ 2430226 h 2449520"/>
                <a:gd name="connsiteX3" fmla="*/ 4075564 w 4158819"/>
                <a:gd name="connsiteY3" fmla="*/ 1948572 h 2449520"/>
                <a:gd name="connsiteX4" fmla="*/ 3849705 w 4158819"/>
                <a:gd name="connsiteY4" fmla="*/ 239783 h 2449520"/>
                <a:gd name="connsiteX5" fmla="*/ 789880 w 4158819"/>
                <a:gd name="connsiteY5" fmla="*/ 55858 h 2449520"/>
                <a:gd name="connsiteX6" fmla="*/ 62525 w 4158819"/>
                <a:gd name="connsiteY6" fmla="*/ 773225 h 2449520"/>
                <a:gd name="connsiteX0" fmla="*/ 77975 w 4040924"/>
                <a:gd name="connsiteY0" fmla="*/ 916639 h 2459317"/>
                <a:gd name="connsiteX1" fmla="*/ 1882264 w 4040924"/>
                <a:gd name="connsiteY1" fmla="*/ 1449019 h 2459317"/>
                <a:gd name="connsiteX2" fmla="*/ 3129232 w 4040924"/>
                <a:gd name="connsiteY2" fmla="*/ 2440023 h 2459317"/>
                <a:gd name="connsiteX3" fmla="*/ 3957669 w 4040924"/>
                <a:gd name="connsiteY3" fmla="*/ 1958369 h 2459317"/>
                <a:gd name="connsiteX4" fmla="*/ 3731810 w 4040924"/>
                <a:gd name="connsiteY4" fmla="*/ 249580 h 2459317"/>
                <a:gd name="connsiteX5" fmla="*/ 671985 w 4040924"/>
                <a:gd name="connsiteY5" fmla="*/ 65655 h 2459317"/>
                <a:gd name="connsiteX6" fmla="*/ 77975 w 4040924"/>
                <a:gd name="connsiteY6" fmla="*/ 916639 h 2459317"/>
                <a:gd name="connsiteX0" fmla="*/ 201713 w 4268375"/>
                <a:gd name="connsiteY0" fmla="*/ 951440 h 2559717"/>
                <a:gd name="connsiteX1" fmla="*/ 2006002 w 4268375"/>
                <a:gd name="connsiteY1" fmla="*/ 1483820 h 2559717"/>
                <a:gd name="connsiteX2" fmla="*/ 3252970 w 4268375"/>
                <a:gd name="connsiteY2" fmla="*/ 2474824 h 2559717"/>
                <a:gd name="connsiteX3" fmla="*/ 4081407 w 4268375"/>
                <a:gd name="connsiteY3" fmla="*/ 1993170 h 2559717"/>
                <a:gd name="connsiteX4" fmla="*/ 3855548 w 4268375"/>
                <a:gd name="connsiteY4" fmla="*/ 284381 h 2559717"/>
                <a:gd name="connsiteX5" fmla="*/ 795723 w 4268375"/>
                <a:gd name="connsiteY5" fmla="*/ 540760 h 2559717"/>
                <a:gd name="connsiteX6" fmla="*/ 201713 w 4268375"/>
                <a:gd name="connsiteY6" fmla="*/ 951440 h 2559717"/>
                <a:gd name="connsiteX0" fmla="*/ 201713 w 4268375"/>
                <a:gd name="connsiteY0" fmla="*/ 630917 h 2239193"/>
                <a:gd name="connsiteX1" fmla="*/ 2006002 w 4268375"/>
                <a:gd name="connsiteY1" fmla="*/ 1163297 h 2239193"/>
                <a:gd name="connsiteX2" fmla="*/ 3252970 w 4268375"/>
                <a:gd name="connsiteY2" fmla="*/ 2154301 h 2239193"/>
                <a:gd name="connsiteX3" fmla="*/ 4081407 w 4268375"/>
                <a:gd name="connsiteY3" fmla="*/ 1672647 h 2239193"/>
                <a:gd name="connsiteX4" fmla="*/ 3855548 w 4268375"/>
                <a:gd name="connsiteY4" fmla="*/ 284381 h 2239193"/>
                <a:gd name="connsiteX5" fmla="*/ 795723 w 4268375"/>
                <a:gd name="connsiteY5" fmla="*/ 220237 h 2239193"/>
                <a:gd name="connsiteX6" fmla="*/ 201713 w 4268375"/>
                <a:gd name="connsiteY6" fmla="*/ 630917 h 2239193"/>
                <a:gd name="connsiteX0" fmla="*/ 201713 w 4268375"/>
                <a:gd name="connsiteY0" fmla="*/ 630917 h 2239193"/>
                <a:gd name="connsiteX1" fmla="*/ 2006002 w 4268375"/>
                <a:gd name="connsiteY1" fmla="*/ 1163297 h 2239193"/>
                <a:gd name="connsiteX2" fmla="*/ 3252970 w 4268375"/>
                <a:gd name="connsiteY2" fmla="*/ 2154301 h 2239193"/>
                <a:gd name="connsiteX3" fmla="*/ 4081407 w 4268375"/>
                <a:gd name="connsiteY3" fmla="*/ 1672648 h 2239193"/>
                <a:gd name="connsiteX4" fmla="*/ 3855548 w 4268375"/>
                <a:gd name="connsiteY4" fmla="*/ 284381 h 2239193"/>
                <a:gd name="connsiteX5" fmla="*/ 795723 w 4268375"/>
                <a:gd name="connsiteY5" fmla="*/ 220237 h 2239193"/>
                <a:gd name="connsiteX6" fmla="*/ 201713 w 4268375"/>
                <a:gd name="connsiteY6" fmla="*/ 630917 h 2239193"/>
                <a:gd name="connsiteX0" fmla="*/ 201713 w 4268375"/>
                <a:gd name="connsiteY0" fmla="*/ 630917 h 1928664"/>
                <a:gd name="connsiteX1" fmla="*/ 2006002 w 4268375"/>
                <a:gd name="connsiteY1" fmla="*/ 1163297 h 1928664"/>
                <a:gd name="connsiteX2" fmla="*/ 2945071 w 4268375"/>
                <a:gd name="connsiteY2" fmla="*/ 1820478 h 1928664"/>
                <a:gd name="connsiteX3" fmla="*/ 4081407 w 4268375"/>
                <a:gd name="connsiteY3" fmla="*/ 1672648 h 1928664"/>
                <a:gd name="connsiteX4" fmla="*/ 3855548 w 4268375"/>
                <a:gd name="connsiteY4" fmla="*/ 284381 h 1928664"/>
                <a:gd name="connsiteX5" fmla="*/ 795723 w 4268375"/>
                <a:gd name="connsiteY5" fmla="*/ 220237 h 1928664"/>
                <a:gd name="connsiteX6" fmla="*/ 201713 w 4268375"/>
                <a:gd name="connsiteY6" fmla="*/ 630917 h 1928664"/>
                <a:gd name="connsiteX0" fmla="*/ 201713 w 4268375"/>
                <a:gd name="connsiteY0" fmla="*/ 630917 h 1879771"/>
                <a:gd name="connsiteX1" fmla="*/ 2006002 w 4268375"/>
                <a:gd name="connsiteY1" fmla="*/ 1163297 h 1879771"/>
                <a:gd name="connsiteX2" fmla="*/ 2945071 w 4268375"/>
                <a:gd name="connsiteY2" fmla="*/ 1820478 h 1879771"/>
                <a:gd name="connsiteX3" fmla="*/ 4081407 w 4268375"/>
                <a:gd name="connsiteY3" fmla="*/ 1519054 h 1879771"/>
                <a:gd name="connsiteX4" fmla="*/ 3855548 w 4268375"/>
                <a:gd name="connsiteY4" fmla="*/ 284381 h 1879771"/>
                <a:gd name="connsiteX5" fmla="*/ 795723 w 4268375"/>
                <a:gd name="connsiteY5" fmla="*/ 220237 h 1879771"/>
                <a:gd name="connsiteX6" fmla="*/ 201713 w 4268375"/>
                <a:gd name="connsiteY6" fmla="*/ 630917 h 1879771"/>
                <a:gd name="connsiteX0" fmla="*/ 309660 w 4376322"/>
                <a:gd name="connsiteY0" fmla="*/ 630917 h 1942952"/>
                <a:gd name="connsiteX1" fmla="*/ 2761632 w 4376322"/>
                <a:gd name="connsiteY1" fmla="*/ 784210 h 1942952"/>
                <a:gd name="connsiteX2" fmla="*/ 3053018 w 4376322"/>
                <a:gd name="connsiteY2" fmla="*/ 1820478 h 1942952"/>
                <a:gd name="connsiteX3" fmla="*/ 4189354 w 4376322"/>
                <a:gd name="connsiteY3" fmla="*/ 1519054 h 1942952"/>
                <a:gd name="connsiteX4" fmla="*/ 3963495 w 4376322"/>
                <a:gd name="connsiteY4" fmla="*/ 284381 h 1942952"/>
                <a:gd name="connsiteX5" fmla="*/ 903670 w 4376322"/>
                <a:gd name="connsiteY5" fmla="*/ 220237 h 1942952"/>
                <a:gd name="connsiteX6" fmla="*/ 309660 w 4376322"/>
                <a:gd name="connsiteY6" fmla="*/ 630917 h 1942952"/>
                <a:gd name="connsiteX0" fmla="*/ 110755 w 4177417"/>
                <a:gd name="connsiteY0" fmla="*/ 630917 h 1942952"/>
                <a:gd name="connsiteX1" fmla="*/ 1369294 w 4177417"/>
                <a:gd name="connsiteY1" fmla="*/ 658324 h 1942952"/>
                <a:gd name="connsiteX2" fmla="*/ 2562727 w 4177417"/>
                <a:gd name="connsiteY2" fmla="*/ 784210 h 1942952"/>
                <a:gd name="connsiteX3" fmla="*/ 2854113 w 4177417"/>
                <a:gd name="connsiteY3" fmla="*/ 1820478 h 1942952"/>
                <a:gd name="connsiteX4" fmla="*/ 3990449 w 4177417"/>
                <a:gd name="connsiteY4" fmla="*/ 1519054 h 1942952"/>
                <a:gd name="connsiteX5" fmla="*/ 3764590 w 4177417"/>
                <a:gd name="connsiteY5" fmla="*/ 284381 h 1942952"/>
                <a:gd name="connsiteX6" fmla="*/ 704765 w 4177417"/>
                <a:gd name="connsiteY6" fmla="*/ 220237 h 1942952"/>
                <a:gd name="connsiteX7" fmla="*/ 110755 w 4177417"/>
                <a:gd name="connsiteY7" fmla="*/ 630917 h 1942952"/>
                <a:gd name="connsiteX0" fmla="*/ 110755 w 4177417"/>
                <a:gd name="connsiteY0" fmla="*/ 630917 h 1942952"/>
                <a:gd name="connsiteX1" fmla="*/ 1369294 w 4177417"/>
                <a:gd name="connsiteY1" fmla="*/ 823578 h 1942952"/>
                <a:gd name="connsiteX2" fmla="*/ 2562727 w 4177417"/>
                <a:gd name="connsiteY2" fmla="*/ 784210 h 1942952"/>
                <a:gd name="connsiteX3" fmla="*/ 2854113 w 4177417"/>
                <a:gd name="connsiteY3" fmla="*/ 1820478 h 1942952"/>
                <a:gd name="connsiteX4" fmla="*/ 3990449 w 4177417"/>
                <a:gd name="connsiteY4" fmla="*/ 1519054 h 1942952"/>
                <a:gd name="connsiteX5" fmla="*/ 3764590 w 4177417"/>
                <a:gd name="connsiteY5" fmla="*/ 284381 h 1942952"/>
                <a:gd name="connsiteX6" fmla="*/ 704765 w 4177417"/>
                <a:gd name="connsiteY6" fmla="*/ 220237 h 1942952"/>
                <a:gd name="connsiteX7" fmla="*/ 110755 w 4177417"/>
                <a:gd name="connsiteY7" fmla="*/ 630917 h 1942952"/>
                <a:gd name="connsiteX0" fmla="*/ 110755 w 4177417"/>
                <a:gd name="connsiteY0" fmla="*/ 630917 h 1942952"/>
                <a:gd name="connsiteX1" fmla="*/ 1369294 w 4177417"/>
                <a:gd name="connsiteY1" fmla="*/ 823578 h 1942952"/>
                <a:gd name="connsiteX2" fmla="*/ 2562727 w 4177417"/>
                <a:gd name="connsiteY2" fmla="*/ 784210 h 1942952"/>
                <a:gd name="connsiteX3" fmla="*/ 2854113 w 4177417"/>
                <a:gd name="connsiteY3" fmla="*/ 1820478 h 1942952"/>
                <a:gd name="connsiteX4" fmla="*/ 3990449 w 4177417"/>
                <a:gd name="connsiteY4" fmla="*/ 1519054 h 1942952"/>
                <a:gd name="connsiteX5" fmla="*/ 3764590 w 4177417"/>
                <a:gd name="connsiteY5" fmla="*/ 284381 h 1942952"/>
                <a:gd name="connsiteX6" fmla="*/ 704765 w 4177417"/>
                <a:gd name="connsiteY6" fmla="*/ 220237 h 1942952"/>
                <a:gd name="connsiteX7" fmla="*/ 110755 w 4177417"/>
                <a:gd name="connsiteY7" fmla="*/ 630917 h 1942952"/>
                <a:gd name="connsiteX0" fmla="*/ 110755 w 4177417"/>
                <a:gd name="connsiteY0" fmla="*/ 630917 h 1942952"/>
                <a:gd name="connsiteX1" fmla="*/ 1369294 w 4177417"/>
                <a:gd name="connsiteY1" fmla="*/ 823578 h 1942952"/>
                <a:gd name="connsiteX2" fmla="*/ 2562727 w 4177417"/>
                <a:gd name="connsiteY2" fmla="*/ 784210 h 1942952"/>
                <a:gd name="connsiteX3" fmla="*/ 2854113 w 4177417"/>
                <a:gd name="connsiteY3" fmla="*/ 1820478 h 1942952"/>
                <a:gd name="connsiteX4" fmla="*/ 3990449 w 4177417"/>
                <a:gd name="connsiteY4" fmla="*/ 1519054 h 1942952"/>
                <a:gd name="connsiteX5" fmla="*/ 3764590 w 4177417"/>
                <a:gd name="connsiteY5" fmla="*/ 284381 h 1942952"/>
                <a:gd name="connsiteX6" fmla="*/ 704765 w 4177417"/>
                <a:gd name="connsiteY6" fmla="*/ 220237 h 1942952"/>
                <a:gd name="connsiteX7" fmla="*/ 110755 w 4177417"/>
                <a:gd name="connsiteY7" fmla="*/ 630917 h 1942952"/>
                <a:gd name="connsiteX0" fmla="*/ 110755 w 4177417"/>
                <a:gd name="connsiteY0" fmla="*/ 630917 h 1942952"/>
                <a:gd name="connsiteX1" fmla="*/ 1369294 w 4177417"/>
                <a:gd name="connsiteY1" fmla="*/ 823578 h 1942952"/>
                <a:gd name="connsiteX2" fmla="*/ 2562727 w 4177417"/>
                <a:gd name="connsiteY2" fmla="*/ 784210 h 1942952"/>
                <a:gd name="connsiteX3" fmla="*/ 2854113 w 4177417"/>
                <a:gd name="connsiteY3" fmla="*/ 1820478 h 1942952"/>
                <a:gd name="connsiteX4" fmla="*/ 3990449 w 4177417"/>
                <a:gd name="connsiteY4" fmla="*/ 1519054 h 1942952"/>
                <a:gd name="connsiteX5" fmla="*/ 3764590 w 4177417"/>
                <a:gd name="connsiteY5" fmla="*/ 284381 h 1942952"/>
                <a:gd name="connsiteX6" fmla="*/ 704765 w 4177417"/>
                <a:gd name="connsiteY6" fmla="*/ 220237 h 1942952"/>
                <a:gd name="connsiteX7" fmla="*/ 110755 w 4177417"/>
                <a:gd name="connsiteY7" fmla="*/ 630917 h 1942952"/>
                <a:gd name="connsiteX0" fmla="*/ 110755 w 4177417"/>
                <a:gd name="connsiteY0" fmla="*/ 630917 h 1942952"/>
                <a:gd name="connsiteX1" fmla="*/ 1369294 w 4177417"/>
                <a:gd name="connsiteY1" fmla="*/ 823578 h 1942952"/>
                <a:gd name="connsiteX2" fmla="*/ 2562727 w 4177417"/>
                <a:gd name="connsiteY2" fmla="*/ 784210 h 1942952"/>
                <a:gd name="connsiteX3" fmla="*/ 2854113 w 4177417"/>
                <a:gd name="connsiteY3" fmla="*/ 1820478 h 1942952"/>
                <a:gd name="connsiteX4" fmla="*/ 3990449 w 4177417"/>
                <a:gd name="connsiteY4" fmla="*/ 1519054 h 1942952"/>
                <a:gd name="connsiteX5" fmla="*/ 3764590 w 4177417"/>
                <a:gd name="connsiteY5" fmla="*/ 284381 h 1942952"/>
                <a:gd name="connsiteX6" fmla="*/ 704765 w 4177417"/>
                <a:gd name="connsiteY6" fmla="*/ 220237 h 1942952"/>
                <a:gd name="connsiteX7" fmla="*/ 110755 w 4177417"/>
                <a:gd name="connsiteY7" fmla="*/ 630917 h 1942952"/>
                <a:gd name="connsiteX0" fmla="*/ 110755 w 4177417"/>
                <a:gd name="connsiteY0" fmla="*/ 630917 h 1942952"/>
                <a:gd name="connsiteX1" fmla="*/ 1369294 w 4177417"/>
                <a:gd name="connsiteY1" fmla="*/ 823578 h 1942952"/>
                <a:gd name="connsiteX2" fmla="*/ 2562727 w 4177417"/>
                <a:gd name="connsiteY2" fmla="*/ 784210 h 1942952"/>
                <a:gd name="connsiteX3" fmla="*/ 2854113 w 4177417"/>
                <a:gd name="connsiteY3" fmla="*/ 1820478 h 1942952"/>
                <a:gd name="connsiteX4" fmla="*/ 3990449 w 4177417"/>
                <a:gd name="connsiteY4" fmla="*/ 1519054 h 1942952"/>
                <a:gd name="connsiteX5" fmla="*/ 3764590 w 4177417"/>
                <a:gd name="connsiteY5" fmla="*/ 284381 h 1942952"/>
                <a:gd name="connsiteX6" fmla="*/ 704765 w 4177417"/>
                <a:gd name="connsiteY6" fmla="*/ 220237 h 1942952"/>
                <a:gd name="connsiteX7" fmla="*/ 110755 w 4177417"/>
                <a:gd name="connsiteY7" fmla="*/ 630917 h 1942952"/>
                <a:gd name="connsiteX0" fmla="*/ 34993 w 4019723"/>
                <a:gd name="connsiteY0" fmla="*/ 509384 h 1739833"/>
                <a:gd name="connsiteX1" fmla="*/ 1220925 w 4019723"/>
                <a:gd name="connsiteY1" fmla="*/ 629696 h 1739833"/>
                <a:gd name="connsiteX2" fmla="*/ 2486965 w 4019723"/>
                <a:gd name="connsiteY2" fmla="*/ 662677 h 1739833"/>
                <a:gd name="connsiteX3" fmla="*/ 2778351 w 4019723"/>
                <a:gd name="connsiteY3" fmla="*/ 1698945 h 1739833"/>
                <a:gd name="connsiteX4" fmla="*/ 3914687 w 4019723"/>
                <a:gd name="connsiteY4" fmla="*/ 1397521 h 1739833"/>
                <a:gd name="connsiteX5" fmla="*/ 3688828 w 4019723"/>
                <a:gd name="connsiteY5" fmla="*/ 162848 h 1739833"/>
                <a:gd name="connsiteX6" fmla="*/ 629003 w 4019723"/>
                <a:gd name="connsiteY6" fmla="*/ 98704 h 1739833"/>
                <a:gd name="connsiteX7" fmla="*/ 34993 w 4019723"/>
                <a:gd name="connsiteY7" fmla="*/ 509384 h 1739833"/>
                <a:gd name="connsiteX0" fmla="*/ 75334 w 3842356"/>
                <a:gd name="connsiteY0" fmla="*/ 509541 h 1739840"/>
                <a:gd name="connsiteX1" fmla="*/ 1043558 w 3842356"/>
                <a:gd name="connsiteY1" fmla="*/ 629703 h 1739840"/>
                <a:gd name="connsiteX2" fmla="*/ 2309598 w 3842356"/>
                <a:gd name="connsiteY2" fmla="*/ 662684 h 1739840"/>
                <a:gd name="connsiteX3" fmla="*/ 2600984 w 3842356"/>
                <a:gd name="connsiteY3" fmla="*/ 1698952 h 1739840"/>
                <a:gd name="connsiteX4" fmla="*/ 3737320 w 3842356"/>
                <a:gd name="connsiteY4" fmla="*/ 1397528 h 1739840"/>
                <a:gd name="connsiteX5" fmla="*/ 3511461 w 3842356"/>
                <a:gd name="connsiteY5" fmla="*/ 162855 h 1739840"/>
                <a:gd name="connsiteX6" fmla="*/ 451636 w 3842356"/>
                <a:gd name="connsiteY6" fmla="*/ 98711 h 1739840"/>
                <a:gd name="connsiteX7" fmla="*/ 75334 w 3842356"/>
                <a:gd name="connsiteY7" fmla="*/ 509541 h 1739840"/>
                <a:gd name="connsiteX0" fmla="*/ 75339 w 3842361"/>
                <a:gd name="connsiteY0" fmla="*/ 472465 h 1702764"/>
                <a:gd name="connsiteX1" fmla="*/ 1043563 w 3842361"/>
                <a:gd name="connsiteY1" fmla="*/ 592627 h 1702764"/>
                <a:gd name="connsiteX2" fmla="*/ 2309603 w 3842361"/>
                <a:gd name="connsiteY2" fmla="*/ 625608 h 1702764"/>
                <a:gd name="connsiteX3" fmla="*/ 2600989 w 3842361"/>
                <a:gd name="connsiteY3" fmla="*/ 1661876 h 1702764"/>
                <a:gd name="connsiteX4" fmla="*/ 3737325 w 3842361"/>
                <a:gd name="connsiteY4" fmla="*/ 1360452 h 1702764"/>
                <a:gd name="connsiteX5" fmla="*/ 3511466 w 3842361"/>
                <a:gd name="connsiteY5" fmla="*/ 125779 h 1702764"/>
                <a:gd name="connsiteX6" fmla="*/ 451629 w 3842361"/>
                <a:gd name="connsiteY6" fmla="*/ 177812 h 1702764"/>
                <a:gd name="connsiteX7" fmla="*/ 75339 w 3842361"/>
                <a:gd name="connsiteY7" fmla="*/ 472465 h 1702764"/>
                <a:gd name="connsiteX0" fmla="*/ 77317 w 3864595"/>
                <a:gd name="connsiteY0" fmla="*/ 483909 h 1714503"/>
                <a:gd name="connsiteX1" fmla="*/ 1045541 w 3864595"/>
                <a:gd name="connsiteY1" fmla="*/ 604071 h 1714503"/>
                <a:gd name="connsiteX2" fmla="*/ 2311581 w 3864595"/>
                <a:gd name="connsiteY2" fmla="*/ 637052 h 1714503"/>
                <a:gd name="connsiteX3" fmla="*/ 2602967 w 3864595"/>
                <a:gd name="connsiteY3" fmla="*/ 1673320 h 1714503"/>
                <a:gd name="connsiteX4" fmla="*/ 3739303 w 3864595"/>
                <a:gd name="connsiteY4" fmla="*/ 1371896 h 1714503"/>
                <a:gd name="connsiteX5" fmla="*/ 3556892 w 3864595"/>
                <a:gd name="connsiteY5" fmla="*/ 122741 h 1714503"/>
                <a:gd name="connsiteX6" fmla="*/ 453607 w 3864595"/>
                <a:gd name="connsiteY6" fmla="*/ 189256 h 1714503"/>
                <a:gd name="connsiteX7" fmla="*/ 77317 w 3864595"/>
                <a:gd name="connsiteY7" fmla="*/ 483909 h 1714503"/>
                <a:gd name="connsiteX0" fmla="*/ 74152 w 3861430"/>
                <a:gd name="connsiteY0" fmla="*/ 483909 h 1714503"/>
                <a:gd name="connsiteX1" fmla="*/ 998806 w 3861430"/>
                <a:gd name="connsiteY1" fmla="*/ 734916 h 1714503"/>
                <a:gd name="connsiteX2" fmla="*/ 2308416 w 3861430"/>
                <a:gd name="connsiteY2" fmla="*/ 637052 h 1714503"/>
                <a:gd name="connsiteX3" fmla="*/ 2599802 w 3861430"/>
                <a:gd name="connsiteY3" fmla="*/ 1673320 h 1714503"/>
                <a:gd name="connsiteX4" fmla="*/ 3736138 w 3861430"/>
                <a:gd name="connsiteY4" fmla="*/ 1371896 h 1714503"/>
                <a:gd name="connsiteX5" fmla="*/ 3553727 w 3861430"/>
                <a:gd name="connsiteY5" fmla="*/ 122741 h 1714503"/>
                <a:gd name="connsiteX6" fmla="*/ 450442 w 3861430"/>
                <a:gd name="connsiteY6" fmla="*/ 189256 h 1714503"/>
                <a:gd name="connsiteX7" fmla="*/ 74152 w 3861430"/>
                <a:gd name="connsiteY7" fmla="*/ 483909 h 1714503"/>
                <a:gd name="connsiteX0" fmla="*/ 74152 w 3861430"/>
                <a:gd name="connsiteY0" fmla="*/ 483909 h 1714503"/>
                <a:gd name="connsiteX1" fmla="*/ 998806 w 3861430"/>
                <a:gd name="connsiteY1" fmla="*/ 734916 h 1714503"/>
                <a:gd name="connsiteX2" fmla="*/ 2366409 w 3861430"/>
                <a:gd name="connsiteY2" fmla="*/ 564646 h 1714503"/>
                <a:gd name="connsiteX3" fmla="*/ 2599802 w 3861430"/>
                <a:gd name="connsiteY3" fmla="*/ 1673320 h 1714503"/>
                <a:gd name="connsiteX4" fmla="*/ 3736138 w 3861430"/>
                <a:gd name="connsiteY4" fmla="*/ 1371896 h 1714503"/>
                <a:gd name="connsiteX5" fmla="*/ 3553727 w 3861430"/>
                <a:gd name="connsiteY5" fmla="*/ 122741 h 1714503"/>
                <a:gd name="connsiteX6" fmla="*/ 450442 w 3861430"/>
                <a:gd name="connsiteY6" fmla="*/ 189256 h 1714503"/>
                <a:gd name="connsiteX7" fmla="*/ 74152 w 3861430"/>
                <a:gd name="connsiteY7" fmla="*/ 483909 h 1714503"/>
                <a:gd name="connsiteX0" fmla="*/ 75203 w 3862481"/>
                <a:gd name="connsiteY0" fmla="*/ 483909 h 1714503"/>
                <a:gd name="connsiteX1" fmla="*/ 1014344 w 3862481"/>
                <a:gd name="connsiteY1" fmla="*/ 560909 h 1714503"/>
                <a:gd name="connsiteX2" fmla="*/ 2367460 w 3862481"/>
                <a:gd name="connsiteY2" fmla="*/ 564646 h 1714503"/>
                <a:gd name="connsiteX3" fmla="*/ 2600853 w 3862481"/>
                <a:gd name="connsiteY3" fmla="*/ 1673320 h 1714503"/>
                <a:gd name="connsiteX4" fmla="*/ 3737189 w 3862481"/>
                <a:gd name="connsiteY4" fmla="*/ 1371896 h 1714503"/>
                <a:gd name="connsiteX5" fmla="*/ 3554778 w 3862481"/>
                <a:gd name="connsiteY5" fmla="*/ 122741 h 1714503"/>
                <a:gd name="connsiteX6" fmla="*/ 451493 w 3862481"/>
                <a:gd name="connsiteY6" fmla="*/ 189256 h 1714503"/>
                <a:gd name="connsiteX7" fmla="*/ 75203 w 3862481"/>
                <a:gd name="connsiteY7" fmla="*/ 483909 h 171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2481" h="1714503">
                  <a:moveTo>
                    <a:pt x="75203" y="483909"/>
                  </a:moveTo>
                  <a:cubicBezTo>
                    <a:pt x="169011" y="545851"/>
                    <a:pt x="693060" y="632664"/>
                    <a:pt x="1014344" y="560909"/>
                  </a:cubicBezTo>
                  <a:cubicBezTo>
                    <a:pt x="1300840" y="315352"/>
                    <a:pt x="2078853" y="335061"/>
                    <a:pt x="2367460" y="564646"/>
                  </a:cubicBezTo>
                  <a:cubicBezTo>
                    <a:pt x="2614930" y="730796"/>
                    <a:pt x="1731159" y="1511585"/>
                    <a:pt x="2600853" y="1673320"/>
                  </a:cubicBezTo>
                  <a:cubicBezTo>
                    <a:pt x="2838807" y="1795794"/>
                    <a:pt x="3578201" y="1630326"/>
                    <a:pt x="3737189" y="1371896"/>
                  </a:cubicBezTo>
                  <a:cubicBezTo>
                    <a:pt x="3896177" y="1113466"/>
                    <a:pt x="3967605" y="388313"/>
                    <a:pt x="3554778" y="122741"/>
                  </a:cubicBezTo>
                  <a:cubicBezTo>
                    <a:pt x="3122480" y="-161640"/>
                    <a:pt x="1031422" y="129061"/>
                    <a:pt x="451493" y="189256"/>
                  </a:cubicBezTo>
                  <a:cubicBezTo>
                    <a:pt x="-128436" y="249451"/>
                    <a:pt x="-18605" y="421967"/>
                    <a:pt x="75203" y="483909"/>
                  </a:cubicBezTo>
                  <a:close/>
                </a:path>
              </a:pathLst>
            </a:custGeom>
            <a:solidFill>
              <a:srgbClr val="E7A752">
                <a:alpha val="50000"/>
              </a:srgbClr>
            </a:solidFill>
            <a:ln w="38100">
              <a:solidFill>
                <a:srgbClr val="E7A75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a:ln>
                  <a:solidFill>
                    <a:schemeClr val="accent6"/>
                  </a:solidFill>
                </a:ln>
              </a:endParaRPr>
            </a:p>
          </p:txBody>
        </p:sp>
        <p:sp>
          <p:nvSpPr>
            <p:cNvPr id="579" name="Freeform 578"/>
            <p:cNvSpPr/>
            <p:nvPr/>
          </p:nvSpPr>
          <p:spPr>
            <a:xfrm>
              <a:off x="8943110" y="14840957"/>
              <a:ext cx="3827812" cy="1573480"/>
            </a:xfrm>
            <a:custGeom>
              <a:avLst/>
              <a:gdLst>
                <a:gd name="connsiteX0" fmla="*/ 3135085 w 3827812"/>
                <a:gd name="connsiteY0" fmla="*/ 11875 h 1573480"/>
                <a:gd name="connsiteX1" fmla="*/ 2470067 w 3827812"/>
                <a:gd name="connsiteY1" fmla="*/ 178130 h 1573480"/>
                <a:gd name="connsiteX2" fmla="*/ 1104404 w 3827812"/>
                <a:gd name="connsiteY2" fmla="*/ 961901 h 1573480"/>
                <a:gd name="connsiteX3" fmla="*/ 249381 w 3827812"/>
                <a:gd name="connsiteY3" fmla="*/ 985652 h 1573480"/>
                <a:gd name="connsiteX4" fmla="*/ 95002 w 3827812"/>
                <a:gd name="connsiteY4" fmla="*/ 1223158 h 1573480"/>
                <a:gd name="connsiteX5" fmla="*/ 166254 w 3827812"/>
                <a:gd name="connsiteY5" fmla="*/ 1520041 h 1573480"/>
                <a:gd name="connsiteX6" fmla="*/ 1092529 w 3827812"/>
                <a:gd name="connsiteY6" fmla="*/ 1543792 h 1573480"/>
                <a:gd name="connsiteX7" fmla="*/ 2719448 w 3827812"/>
                <a:gd name="connsiteY7" fmla="*/ 1543792 h 1573480"/>
                <a:gd name="connsiteX8" fmla="*/ 3087584 w 3827812"/>
                <a:gd name="connsiteY8" fmla="*/ 1520041 h 1573480"/>
                <a:gd name="connsiteX9" fmla="*/ 3135085 w 3827812"/>
                <a:gd name="connsiteY9" fmla="*/ 1377537 h 1573480"/>
                <a:gd name="connsiteX10" fmla="*/ 3158835 w 3827812"/>
                <a:gd name="connsiteY10" fmla="*/ 676893 h 1573480"/>
                <a:gd name="connsiteX11" fmla="*/ 3752602 w 3827812"/>
                <a:gd name="connsiteY11" fmla="*/ 320633 h 1573480"/>
                <a:gd name="connsiteX12" fmla="*/ 3610098 w 3827812"/>
                <a:gd name="connsiteY12" fmla="*/ 106878 h 1573480"/>
                <a:gd name="connsiteX13" fmla="*/ 3135085 w 3827812"/>
                <a:gd name="connsiteY13" fmla="*/ 11875 h 15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27812" h="1573480">
                  <a:moveTo>
                    <a:pt x="3135085" y="11875"/>
                  </a:moveTo>
                  <a:cubicBezTo>
                    <a:pt x="2945080" y="23750"/>
                    <a:pt x="2808514" y="19792"/>
                    <a:pt x="2470067" y="178130"/>
                  </a:cubicBezTo>
                  <a:cubicBezTo>
                    <a:pt x="2131620" y="336468"/>
                    <a:pt x="1474518" y="827314"/>
                    <a:pt x="1104404" y="961901"/>
                  </a:cubicBezTo>
                  <a:cubicBezTo>
                    <a:pt x="734290" y="1096488"/>
                    <a:pt x="417615" y="942109"/>
                    <a:pt x="249381" y="985652"/>
                  </a:cubicBezTo>
                  <a:cubicBezTo>
                    <a:pt x="81147" y="1029195"/>
                    <a:pt x="108856" y="1134093"/>
                    <a:pt x="95002" y="1223158"/>
                  </a:cubicBezTo>
                  <a:cubicBezTo>
                    <a:pt x="81148" y="1312223"/>
                    <a:pt x="0" y="1466602"/>
                    <a:pt x="166254" y="1520041"/>
                  </a:cubicBezTo>
                  <a:cubicBezTo>
                    <a:pt x="332509" y="1573480"/>
                    <a:pt x="1092529" y="1543792"/>
                    <a:pt x="1092529" y="1543792"/>
                  </a:cubicBezTo>
                  <a:lnTo>
                    <a:pt x="2719448" y="1543792"/>
                  </a:lnTo>
                  <a:cubicBezTo>
                    <a:pt x="3051957" y="1539834"/>
                    <a:pt x="3018311" y="1547750"/>
                    <a:pt x="3087584" y="1520041"/>
                  </a:cubicBezTo>
                  <a:cubicBezTo>
                    <a:pt x="3156857" y="1492332"/>
                    <a:pt x="3123210" y="1518062"/>
                    <a:pt x="3135085" y="1377537"/>
                  </a:cubicBezTo>
                  <a:cubicBezTo>
                    <a:pt x="3146960" y="1237012"/>
                    <a:pt x="3055916" y="853044"/>
                    <a:pt x="3158835" y="676893"/>
                  </a:cubicBezTo>
                  <a:cubicBezTo>
                    <a:pt x="3261755" y="500742"/>
                    <a:pt x="3677392" y="415635"/>
                    <a:pt x="3752602" y="320633"/>
                  </a:cubicBezTo>
                  <a:cubicBezTo>
                    <a:pt x="3827812" y="225631"/>
                    <a:pt x="3716976" y="164275"/>
                    <a:pt x="3610098" y="106878"/>
                  </a:cubicBezTo>
                  <a:cubicBezTo>
                    <a:pt x="3503220" y="49481"/>
                    <a:pt x="3325090" y="0"/>
                    <a:pt x="3135085" y="11875"/>
                  </a:cubicBezTo>
                  <a:close/>
                </a:path>
              </a:pathLst>
            </a:custGeom>
            <a:solidFill>
              <a:srgbClr val="C0F2B1">
                <a:alpha val="50000"/>
              </a:srgbClr>
            </a:solidFill>
            <a:ln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73" name="Freeform 9"/>
            <p:cNvSpPr/>
            <p:nvPr/>
          </p:nvSpPr>
          <p:spPr>
            <a:xfrm>
              <a:off x="8610600" y="14606419"/>
              <a:ext cx="6619084" cy="821554"/>
            </a:xfrm>
            <a:custGeom>
              <a:avLst/>
              <a:gdLst>
                <a:gd name="connsiteX0" fmla="*/ 15635 w 2847787"/>
                <a:gd name="connsiteY0" fmla="*/ 167269 h 1661532"/>
                <a:gd name="connsiteX1" fmla="*/ 15635 w 2847787"/>
                <a:gd name="connsiteY1" fmla="*/ 167269 h 1661532"/>
                <a:gd name="connsiteX2" fmla="*/ 37937 w 2847787"/>
                <a:gd name="connsiteY2" fmla="*/ 490654 h 1661532"/>
                <a:gd name="connsiteX3" fmla="*/ 49089 w 2847787"/>
                <a:gd name="connsiteY3" fmla="*/ 602166 h 1661532"/>
                <a:gd name="connsiteX4" fmla="*/ 71391 w 2847787"/>
                <a:gd name="connsiteY4" fmla="*/ 1059366 h 1661532"/>
                <a:gd name="connsiteX5" fmla="*/ 82542 w 2847787"/>
                <a:gd name="connsiteY5" fmla="*/ 1193181 h 1661532"/>
                <a:gd name="connsiteX6" fmla="*/ 93693 w 2847787"/>
                <a:gd name="connsiteY6" fmla="*/ 1304693 h 1661532"/>
                <a:gd name="connsiteX7" fmla="*/ 104845 w 2847787"/>
                <a:gd name="connsiteY7" fmla="*/ 1505415 h 1661532"/>
                <a:gd name="connsiteX8" fmla="*/ 115996 w 2847787"/>
                <a:gd name="connsiteY8" fmla="*/ 1594625 h 1661532"/>
                <a:gd name="connsiteX9" fmla="*/ 138298 w 2847787"/>
                <a:gd name="connsiteY9" fmla="*/ 1628078 h 1661532"/>
                <a:gd name="connsiteX10" fmla="*/ 227508 w 2847787"/>
                <a:gd name="connsiteY10" fmla="*/ 1661532 h 1661532"/>
                <a:gd name="connsiteX11" fmla="*/ 695859 w 2847787"/>
                <a:gd name="connsiteY11" fmla="*/ 1639229 h 1661532"/>
                <a:gd name="connsiteX12" fmla="*/ 918884 w 2847787"/>
                <a:gd name="connsiteY12" fmla="*/ 1616927 h 1661532"/>
                <a:gd name="connsiteX13" fmla="*/ 963489 w 2847787"/>
                <a:gd name="connsiteY13" fmla="*/ 1594625 h 1661532"/>
                <a:gd name="connsiteX14" fmla="*/ 996942 w 2847787"/>
                <a:gd name="connsiteY14" fmla="*/ 1561171 h 1661532"/>
                <a:gd name="connsiteX15" fmla="*/ 1164210 w 2847787"/>
                <a:gd name="connsiteY15" fmla="*/ 1527717 h 1661532"/>
                <a:gd name="connsiteX16" fmla="*/ 1253420 w 2847787"/>
                <a:gd name="connsiteY16" fmla="*/ 1483112 h 1661532"/>
                <a:gd name="connsiteX17" fmla="*/ 1264571 w 2847787"/>
                <a:gd name="connsiteY17" fmla="*/ 1449659 h 1661532"/>
                <a:gd name="connsiteX18" fmla="*/ 1320328 w 2847787"/>
                <a:gd name="connsiteY18" fmla="*/ 1393903 h 1661532"/>
                <a:gd name="connsiteX19" fmla="*/ 1353781 w 2847787"/>
                <a:gd name="connsiteY19" fmla="*/ 1360449 h 1661532"/>
                <a:gd name="connsiteX20" fmla="*/ 1387235 w 2847787"/>
                <a:gd name="connsiteY20" fmla="*/ 1326995 h 1661532"/>
                <a:gd name="connsiteX21" fmla="*/ 1409537 w 2847787"/>
                <a:gd name="connsiteY21" fmla="*/ 1293542 h 1661532"/>
                <a:gd name="connsiteX22" fmla="*/ 1476445 w 2847787"/>
                <a:gd name="connsiteY22" fmla="*/ 1226634 h 1661532"/>
                <a:gd name="connsiteX23" fmla="*/ 1498747 w 2847787"/>
                <a:gd name="connsiteY23" fmla="*/ 1182029 h 1661532"/>
                <a:gd name="connsiteX24" fmla="*/ 1521050 w 2847787"/>
                <a:gd name="connsiteY24" fmla="*/ 1159727 h 1661532"/>
                <a:gd name="connsiteX25" fmla="*/ 1543352 w 2847787"/>
                <a:gd name="connsiteY25" fmla="*/ 1126273 h 1661532"/>
                <a:gd name="connsiteX26" fmla="*/ 1576806 w 2847787"/>
                <a:gd name="connsiteY26" fmla="*/ 1081669 h 1661532"/>
                <a:gd name="connsiteX27" fmla="*/ 1610259 w 2847787"/>
                <a:gd name="connsiteY27" fmla="*/ 1025912 h 1661532"/>
                <a:gd name="connsiteX28" fmla="*/ 1621410 w 2847787"/>
                <a:gd name="connsiteY28" fmla="*/ 992459 h 1661532"/>
                <a:gd name="connsiteX29" fmla="*/ 1654864 w 2847787"/>
                <a:gd name="connsiteY29" fmla="*/ 959005 h 1661532"/>
                <a:gd name="connsiteX30" fmla="*/ 1744074 w 2847787"/>
                <a:gd name="connsiteY30" fmla="*/ 858644 h 1661532"/>
                <a:gd name="connsiteX31" fmla="*/ 1777528 w 2847787"/>
                <a:gd name="connsiteY31" fmla="*/ 847493 h 1661532"/>
                <a:gd name="connsiteX32" fmla="*/ 1844435 w 2847787"/>
                <a:gd name="connsiteY32" fmla="*/ 791737 h 1661532"/>
                <a:gd name="connsiteX33" fmla="*/ 1877889 w 2847787"/>
                <a:gd name="connsiteY33" fmla="*/ 780586 h 1661532"/>
                <a:gd name="connsiteX34" fmla="*/ 1944796 w 2847787"/>
                <a:gd name="connsiteY34" fmla="*/ 735981 h 1661532"/>
                <a:gd name="connsiteX35" fmla="*/ 1978250 w 2847787"/>
                <a:gd name="connsiteY35" fmla="*/ 702527 h 1661532"/>
                <a:gd name="connsiteX36" fmla="*/ 2045157 w 2847787"/>
                <a:gd name="connsiteY36" fmla="*/ 657922 h 1661532"/>
                <a:gd name="connsiteX37" fmla="*/ 2100913 w 2847787"/>
                <a:gd name="connsiteY37" fmla="*/ 613317 h 1661532"/>
                <a:gd name="connsiteX38" fmla="*/ 2134367 w 2847787"/>
                <a:gd name="connsiteY38" fmla="*/ 602166 h 1661532"/>
                <a:gd name="connsiteX39" fmla="*/ 2190123 w 2847787"/>
                <a:gd name="connsiteY39" fmla="*/ 579864 h 1661532"/>
                <a:gd name="connsiteX40" fmla="*/ 2312786 w 2847787"/>
                <a:gd name="connsiteY40" fmla="*/ 557561 h 1661532"/>
                <a:gd name="connsiteX41" fmla="*/ 2390845 w 2847787"/>
                <a:gd name="connsiteY41" fmla="*/ 535259 h 1661532"/>
                <a:gd name="connsiteX42" fmla="*/ 2535810 w 2847787"/>
                <a:gd name="connsiteY42" fmla="*/ 501805 h 1661532"/>
                <a:gd name="connsiteX43" fmla="*/ 2647323 w 2847787"/>
                <a:gd name="connsiteY43" fmla="*/ 479503 h 1661532"/>
                <a:gd name="connsiteX44" fmla="*/ 2691928 w 2847787"/>
                <a:gd name="connsiteY44" fmla="*/ 446049 h 1661532"/>
                <a:gd name="connsiteX45" fmla="*/ 2736532 w 2847787"/>
                <a:gd name="connsiteY45" fmla="*/ 423747 h 1661532"/>
                <a:gd name="connsiteX46" fmla="*/ 2803440 w 2847787"/>
                <a:gd name="connsiteY46" fmla="*/ 356839 h 1661532"/>
                <a:gd name="connsiteX47" fmla="*/ 2814591 w 2847787"/>
                <a:gd name="connsiteY47" fmla="*/ 323386 h 1661532"/>
                <a:gd name="connsiteX48" fmla="*/ 2825742 w 2847787"/>
                <a:gd name="connsiteY48" fmla="*/ 200722 h 1661532"/>
                <a:gd name="connsiteX49" fmla="*/ 2781137 w 2847787"/>
                <a:gd name="connsiteY49" fmla="*/ 178420 h 1661532"/>
                <a:gd name="connsiteX50" fmla="*/ 2680776 w 2847787"/>
                <a:gd name="connsiteY50" fmla="*/ 144966 h 1661532"/>
                <a:gd name="connsiteX51" fmla="*/ 2468903 w 2847787"/>
                <a:gd name="connsiteY51" fmla="*/ 111512 h 1661532"/>
                <a:gd name="connsiteX52" fmla="*/ 2234728 w 2847787"/>
                <a:gd name="connsiteY52" fmla="*/ 78059 h 1661532"/>
                <a:gd name="connsiteX53" fmla="*/ 2034006 w 2847787"/>
                <a:gd name="connsiteY53" fmla="*/ 55756 h 1661532"/>
                <a:gd name="connsiteX54" fmla="*/ 1944796 w 2847787"/>
                <a:gd name="connsiteY54" fmla="*/ 44605 h 1661532"/>
                <a:gd name="connsiteX55" fmla="*/ 1688318 w 2847787"/>
                <a:gd name="connsiteY55" fmla="*/ 22303 h 1661532"/>
                <a:gd name="connsiteX56" fmla="*/ 1610259 w 2847787"/>
                <a:gd name="connsiteY56" fmla="*/ 11151 h 1661532"/>
                <a:gd name="connsiteX57" fmla="*/ 1521050 w 2847787"/>
                <a:gd name="connsiteY57" fmla="*/ 0 h 1661532"/>
                <a:gd name="connsiteX58" fmla="*/ 227508 w 2847787"/>
                <a:gd name="connsiteY58" fmla="*/ 11151 h 1661532"/>
                <a:gd name="connsiteX59" fmla="*/ 4484 w 2847787"/>
                <a:gd name="connsiteY59" fmla="*/ 55756 h 1661532"/>
                <a:gd name="connsiteX60" fmla="*/ 15635 w 2847787"/>
                <a:gd name="connsiteY60" fmla="*/ 167269 h 1661532"/>
                <a:gd name="connsiteX0" fmla="*/ 15635 w 2847787"/>
                <a:gd name="connsiteY0" fmla="*/ 178420 h 1672683"/>
                <a:gd name="connsiteX1" fmla="*/ 15635 w 2847787"/>
                <a:gd name="connsiteY1" fmla="*/ 178420 h 1672683"/>
                <a:gd name="connsiteX2" fmla="*/ 37937 w 2847787"/>
                <a:gd name="connsiteY2" fmla="*/ 501805 h 1672683"/>
                <a:gd name="connsiteX3" fmla="*/ 49089 w 2847787"/>
                <a:gd name="connsiteY3" fmla="*/ 613317 h 1672683"/>
                <a:gd name="connsiteX4" fmla="*/ 71391 w 2847787"/>
                <a:gd name="connsiteY4" fmla="*/ 1070517 h 1672683"/>
                <a:gd name="connsiteX5" fmla="*/ 82542 w 2847787"/>
                <a:gd name="connsiteY5" fmla="*/ 1204332 h 1672683"/>
                <a:gd name="connsiteX6" fmla="*/ 93693 w 2847787"/>
                <a:gd name="connsiteY6" fmla="*/ 1315844 h 1672683"/>
                <a:gd name="connsiteX7" fmla="*/ 104845 w 2847787"/>
                <a:gd name="connsiteY7" fmla="*/ 1516566 h 1672683"/>
                <a:gd name="connsiteX8" fmla="*/ 115996 w 2847787"/>
                <a:gd name="connsiteY8" fmla="*/ 1605776 h 1672683"/>
                <a:gd name="connsiteX9" fmla="*/ 138298 w 2847787"/>
                <a:gd name="connsiteY9" fmla="*/ 1639229 h 1672683"/>
                <a:gd name="connsiteX10" fmla="*/ 227508 w 2847787"/>
                <a:gd name="connsiteY10" fmla="*/ 1672683 h 1672683"/>
                <a:gd name="connsiteX11" fmla="*/ 695859 w 2847787"/>
                <a:gd name="connsiteY11" fmla="*/ 1650380 h 1672683"/>
                <a:gd name="connsiteX12" fmla="*/ 918884 w 2847787"/>
                <a:gd name="connsiteY12" fmla="*/ 1628078 h 1672683"/>
                <a:gd name="connsiteX13" fmla="*/ 963489 w 2847787"/>
                <a:gd name="connsiteY13" fmla="*/ 1605776 h 1672683"/>
                <a:gd name="connsiteX14" fmla="*/ 996942 w 2847787"/>
                <a:gd name="connsiteY14" fmla="*/ 1572322 h 1672683"/>
                <a:gd name="connsiteX15" fmla="*/ 1164210 w 2847787"/>
                <a:gd name="connsiteY15" fmla="*/ 1538868 h 1672683"/>
                <a:gd name="connsiteX16" fmla="*/ 1253420 w 2847787"/>
                <a:gd name="connsiteY16" fmla="*/ 1494263 h 1672683"/>
                <a:gd name="connsiteX17" fmla="*/ 1264571 w 2847787"/>
                <a:gd name="connsiteY17" fmla="*/ 1460810 h 1672683"/>
                <a:gd name="connsiteX18" fmla="*/ 1320328 w 2847787"/>
                <a:gd name="connsiteY18" fmla="*/ 1405054 h 1672683"/>
                <a:gd name="connsiteX19" fmla="*/ 1353781 w 2847787"/>
                <a:gd name="connsiteY19" fmla="*/ 1371600 h 1672683"/>
                <a:gd name="connsiteX20" fmla="*/ 1387235 w 2847787"/>
                <a:gd name="connsiteY20" fmla="*/ 1338146 h 1672683"/>
                <a:gd name="connsiteX21" fmla="*/ 1409537 w 2847787"/>
                <a:gd name="connsiteY21" fmla="*/ 1304693 h 1672683"/>
                <a:gd name="connsiteX22" fmla="*/ 1476445 w 2847787"/>
                <a:gd name="connsiteY22" fmla="*/ 1237785 h 1672683"/>
                <a:gd name="connsiteX23" fmla="*/ 1498747 w 2847787"/>
                <a:gd name="connsiteY23" fmla="*/ 1193180 h 1672683"/>
                <a:gd name="connsiteX24" fmla="*/ 1521050 w 2847787"/>
                <a:gd name="connsiteY24" fmla="*/ 1170878 h 1672683"/>
                <a:gd name="connsiteX25" fmla="*/ 1543352 w 2847787"/>
                <a:gd name="connsiteY25" fmla="*/ 1137424 h 1672683"/>
                <a:gd name="connsiteX26" fmla="*/ 1576806 w 2847787"/>
                <a:gd name="connsiteY26" fmla="*/ 1092820 h 1672683"/>
                <a:gd name="connsiteX27" fmla="*/ 1610259 w 2847787"/>
                <a:gd name="connsiteY27" fmla="*/ 1037063 h 1672683"/>
                <a:gd name="connsiteX28" fmla="*/ 1621410 w 2847787"/>
                <a:gd name="connsiteY28" fmla="*/ 1003610 h 1672683"/>
                <a:gd name="connsiteX29" fmla="*/ 1654864 w 2847787"/>
                <a:gd name="connsiteY29" fmla="*/ 970156 h 1672683"/>
                <a:gd name="connsiteX30" fmla="*/ 1744074 w 2847787"/>
                <a:gd name="connsiteY30" fmla="*/ 869795 h 1672683"/>
                <a:gd name="connsiteX31" fmla="*/ 1777528 w 2847787"/>
                <a:gd name="connsiteY31" fmla="*/ 858644 h 1672683"/>
                <a:gd name="connsiteX32" fmla="*/ 1844435 w 2847787"/>
                <a:gd name="connsiteY32" fmla="*/ 802888 h 1672683"/>
                <a:gd name="connsiteX33" fmla="*/ 1877889 w 2847787"/>
                <a:gd name="connsiteY33" fmla="*/ 791737 h 1672683"/>
                <a:gd name="connsiteX34" fmla="*/ 1944796 w 2847787"/>
                <a:gd name="connsiteY34" fmla="*/ 747132 h 1672683"/>
                <a:gd name="connsiteX35" fmla="*/ 1978250 w 2847787"/>
                <a:gd name="connsiteY35" fmla="*/ 713678 h 1672683"/>
                <a:gd name="connsiteX36" fmla="*/ 2045157 w 2847787"/>
                <a:gd name="connsiteY36" fmla="*/ 669073 h 1672683"/>
                <a:gd name="connsiteX37" fmla="*/ 2100913 w 2847787"/>
                <a:gd name="connsiteY37" fmla="*/ 624468 h 1672683"/>
                <a:gd name="connsiteX38" fmla="*/ 2134367 w 2847787"/>
                <a:gd name="connsiteY38" fmla="*/ 613317 h 1672683"/>
                <a:gd name="connsiteX39" fmla="*/ 2190123 w 2847787"/>
                <a:gd name="connsiteY39" fmla="*/ 591015 h 1672683"/>
                <a:gd name="connsiteX40" fmla="*/ 2312786 w 2847787"/>
                <a:gd name="connsiteY40" fmla="*/ 568712 h 1672683"/>
                <a:gd name="connsiteX41" fmla="*/ 2390845 w 2847787"/>
                <a:gd name="connsiteY41" fmla="*/ 546410 h 1672683"/>
                <a:gd name="connsiteX42" fmla="*/ 2535810 w 2847787"/>
                <a:gd name="connsiteY42" fmla="*/ 512956 h 1672683"/>
                <a:gd name="connsiteX43" fmla="*/ 2647323 w 2847787"/>
                <a:gd name="connsiteY43" fmla="*/ 490654 h 1672683"/>
                <a:gd name="connsiteX44" fmla="*/ 2691928 w 2847787"/>
                <a:gd name="connsiteY44" fmla="*/ 457200 h 1672683"/>
                <a:gd name="connsiteX45" fmla="*/ 2736532 w 2847787"/>
                <a:gd name="connsiteY45" fmla="*/ 434898 h 1672683"/>
                <a:gd name="connsiteX46" fmla="*/ 2803440 w 2847787"/>
                <a:gd name="connsiteY46" fmla="*/ 367990 h 1672683"/>
                <a:gd name="connsiteX47" fmla="*/ 2814591 w 2847787"/>
                <a:gd name="connsiteY47" fmla="*/ 334537 h 1672683"/>
                <a:gd name="connsiteX48" fmla="*/ 2825742 w 2847787"/>
                <a:gd name="connsiteY48" fmla="*/ 211873 h 1672683"/>
                <a:gd name="connsiteX49" fmla="*/ 2781137 w 2847787"/>
                <a:gd name="connsiteY49" fmla="*/ 189571 h 1672683"/>
                <a:gd name="connsiteX50" fmla="*/ 2680776 w 2847787"/>
                <a:gd name="connsiteY50" fmla="*/ 156117 h 1672683"/>
                <a:gd name="connsiteX51" fmla="*/ 2468903 w 2847787"/>
                <a:gd name="connsiteY51" fmla="*/ 122663 h 1672683"/>
                <a:gd name="connsiteX52" fmla="*/ 2234728 w 2847787"/>
                <a:gd name="connsiteY52" fmla="*/ 89210 h 1672683"/>
                <a:gd name="connsiteX53" fmla="*/ 2034006 w 2847787"/>
                <a:gd name="connsiteY53" fmla="*/ 66907 h 1672683"/>
                <a:gd name="connsiteX54" fmla="*/ 1944796 w 2847787"/>
                <a:gd name="connsiteY54" fmla="*/ 55756 h 1672683"/>
                <a:gd name="connsiteX55" fmla="*/ 1688318 w 2847787"/>
                <a:gd name="connsiteY55" fmla="*/ 33454 h 1672683"/>
                <a:gd name="connsiteX56" fmla="*/ 2602717 w 2847787"/>
                <a:gd name="connsiteY56" fmla="*/ 0 h 1672683"/>
                <a:gd name="connsiteX57" fmla="*/ 1521050 w 2847787"/>
                <a:gd name="connsiteY57" fmla="*/ 11151 h 1672683"/>
                <a:gd name="connsiteX58" fmla="*/ 227508 w 2847787"/>
                <a:gd name="connsiteY58" fmla="*/ 22302 h 1672683"/>
                <a:gd name="connsiteX59" fmla="*/ 4484 w 2847787"/>
                <a:gd name="connsiteY59" fmla="*/ 66907 h 1672683"/>
                <a:gd name="connsiteX60" fmla="*/ 15635 w 2847787"/>
                <a:gd name="connsiteY60" fmla="*/ 178420 h 1672683"/>
                <a:gd name="connsiteX0" fmla="*/ 15635 w 2847787"/>
                <a:gd name="connsiteY0" fmla="*/ 167269 h 1661532"/>
                <a:gd name="connsiteX1" fmla="*/ 15635 w 2847787"/>
                <a:gd name="connsiteY1" fmla="*/ 167269 h 1661532"/>
                <a:gd name="connsiteX2" fmla="*/ 37937 w 2847787"/>
                <a:gd name="connsiteY2" fmla="*/ 490654 h 1661532"/>
                <a:gd name="connsiteX3" fmla="*/ 49089 w 2847787"/>
                <a:gd name="connsiteY3" fmla="*/ 602166 h 1661532"/>
                <a:gd name="connsiteX4" fmla="*/ 71391 w 2847787"/>
                <a:gd name="connsiteY4" fmla="*/ 1059366 h 1661532"/>
                <a:gd name="connsiteX5" fmla="*/ 82542 w 2847787"/>
                <a:gd name="connsiteY5" fmla="*/ 1193181 h 1661532"/>
                <a:gd name="connsiteX6" fmla="*/ 93693 w 2847787"/>
                <a:gd name="connsiteY6" fmla="*/ 1304693 h 1661532"/>
                <a:gd name="connsiteX7" fmla="*/ 104845 w 2847787"/>
                <a:gd name="connsiteY7" fmla="*/ 1505415 h 1661532"/>
                <a:gd name="connsiteX8" fmla="*/ 115996 w 2847787"/>
                <a:gd name="connsiteY8" fmla="*/ 1594625 h 1661532"/>
                <a:gd name="connsiteX9" fmla="*/ 138298 w 2847787"/>
                <a:gd name="connsiteY9" fmla="*/ 1628078 h 1661532"/>
                <a:gd name="connsiteX10" fmla="*/ 227508 w 2847787"/>
                <a:gd name="connsiteY10" fmla="*/ 1661532 h 1661532"/>
                <a:gd name="connsiteX11" fmla="*/ 695859 w 2847787"/>
                <a:gd name="connsiteY11" fmla="*/ 1639229 h 1661532"/>
                <a:gd name="connsiteX12" fmla="*/ 918884 w 2847787"/>
                <a:gd name="connsiteY12" fmla="*/ 1616927 h 1661532"/>
                <a:gd name="connsiteX13" fmla="*/ 963489 w 2847787"/>
                <a:gd name="connsiteY13" fmla="*/ 1594625 h 1661532"/>
                <a:gd name="connsiteX14" fmla="*/ 996942 w 2847787"/>
                <a:gd name="connsiteY14" fmla="*/ 1561171 h 1661532"/>
                <a:gd name="connsiteX15" fmla="*/ 1164210 w 2847787"/>
                <a:gd name="connsiteY15" fmla="*/ 1527717 h 1661532"/>
                <a:gd name="connsiteX16" fmla="*/ 1253420 w 2847787"/>
                <a:gd name="connsiteY16" fmla="*/ 1483112 h 1661532"/>
                <a:gd name="connsiteX17" fmla="*/ 1264571 w 2847787"/>
                <a:gd name="connsiteY17" fmla="*/ 1449659 h 1661532"/>
                <a:gd name="connsiteX18" fmla="*/ 1320328 w 2847787"/>
                <a:gd name="connsiteY18" fmla="*/ 1393903 h 1661532"/>
                <a:gd name="connsiteX19" fmla="*/ 1353781 w 2847787"/>
                <a:gd name="connsiteY19" fmla="*/ 1360449 h 1661532"/>
                <a:gd name="connsiteX20" fmla="*/ 1387235 w 2847787"/>
                <a:gd name="connsiteY20" fmla="*/ 1326995 h 1661532"/>
                <a:gd name="connsiteX21" fmla="*/ 1409537 w 2847787"/>
                <a:gd name="connsiteY21" fmla="*/ 1293542 h 1661532"/>
                <a:gd name="connsiteX22" fmla="*/ 1476445 w 2847787"/>
                <a:gd name="connsiteY22" fmla="*/ 1226634 h 1661532"/>
                <a:gd name="connsiteX23" fmla="*/ 1498747 w 2847787"/>
                <a:gd name="connsiteY23" fmla="*/ 1182029 h 1661532"/>
                <a:gd name="connsiteX24" fmla="*/ 1521050 w 2847787"/>
                <a:gd name="connsiteY24" fmla="*/ 1159727 h 1661532"/>
                <a:gd name="connsiteX25" fmla="*/ 1543352 w 2847787"/>
                <a:gd name="connsiteY25" fmla="*/ 1126273 h 1661532"/>
                <a:gd name="connsiteX26" fmla="*/ 1576806 w 2847787"/>
                <a:gd name="connsiteY26" fmla="*/ 1081669 h 1661532"/>
                <a:gd name="connsiteX27" fmla="*/ 1610259 w 2847787"/>
                <a:gd name="connsiteY27" fmla="*/ 1025912 h 1661532"/>
                <a:gd name="connsiteX28" fmla="*/ 1621410 w 2847787"/>
                <a:gd name="connsiteY28" fmla="*/ 992459 h 1661532"/>
                <a:gd name="connsiteX29" fmla="*/ 1654864 w 2847787"/>
                <a:gd name="connsiteY29" fmla="*/ 959005 h 1661532"/>
                <a:gd name="connsiteX30" fmla="*/ 1744074 w 2847787"/>
                <a:gd name="connsiteY30" fmla="*/ 858644 h 1661532"/>
                <a:gd name="connsiteX31" fmla="*/ 1777528 w 2847787"/>
                <a:gd name="connsiteY31" fmla="*/ 847493 h 1661532"/>
                <a:gd name="connsiteX32" fmla="*/ 1844435 w 2847787"/>
                <a:gd name="connsiteY32" fmla="*/ 791737 h 1661532"/>
                <a:gd name="connsiteX33" fmla="*/ 1877889 w 2847787"/>
                <a:gd name="connsiteY33" fmla="*/ 780586 h 1661532"/>
                <a:gd name="connsiteX34" fmla="*/ 1944796 w 2847787"/>
                <a:gd name="connsiteY34" fmla="*/ 735981 h 1661532"/>
                <a:gd name="connsiteX35" fmla="*/ 1978250 w 2847787"/>
                <a:gd name="connsiteY35" fmla="*/ 702527 h 1661532"/>
                <a:gd name="connsiteX36" fmla="*/ 2045157 w 2847787"/>
                <a:gd name="connsiteY36" fmla="*/ 657922 h 1661532"/>
                <a:gd name="connsiteX37" fmla="*/ 2100913 w 2847787"/>
                <a:gd name="connsiteY37" fmla="*/ 613317 h 1661532"/>
                <a:gd name="connsiteX38" fmla="*/ 2134367 w 2847787"/>
                <a:gd name="connsiteY38" fmla="*/ 602166 h 1661532"/>
                <a:gd name="connsiteX39" fmla="*/ 2190123 w 2847787"/>
                <a:gd name="connsiteY39" fmla="*/ 579864 h 1661532"/>
                <a:gd name="connsiteX40" fmla="*/ 2312786 w 2847787"/>
                <a:gd name="connsiteY40" fmla="*/ 557561 h 1661532"/>
                <a:gd name="connsiteX41" fmla="*/ 2390845 w 2847787"/>
                <a:gd name="connsiteY41" fmla="*/ 535259 h 1661532"/>
                <a:gd name="connsiteX42" fmla="*/ 2535810 w 2847787"/>
                <a:gd name="connsiteY42" fmla="*/ 501805 h 1661532"/>
                <a:gd name="connsiteX43" fmla="*/ 2647323 w 2847787"/>
                <a:gd name="connsiteY43" fmla="*/ 479503 h 1661532"/>
                <a:gd name="connsiteX44" fmla="*/ 2691928 w 2847787"/>
                <a:gd name="connsiteY44" fmla="*/ 446049 h 1661532"/>
                <a:gd name="connsiteX45" fmla="*/ 2736532 w 2847787"/>
                <a:gd name="connsiteY45" fmla="*/ 423747 h 1661532"/>
                <a:gd name="connsiteX46" fmla="*/ 2803440 w 2847787"/>
                <a:gd name="connsiteY46" fmla="*/ 356839 h 1661532"/>
                <a:gd name="connsiteX47" fmla="*/ 2814591 w 2847787"/>
                <a:gd name="connsiteY47" fmla="*/ 323386 h 1661532"/>
                <a:gd name="connsiteX48" fmla="*/ 2825742 w 2847787"/>
                <a:gd name="connsiteY48" fmla="*/ 200722 h 1661532"/>
                <a:gd name="connsiteX49" fmla="*/ 2781137 w 2847787"/>
                <a:gd name="connsiteY49" fmla="*/ 178420 h 1661532"/>
                <a:gd name="connsiteX50" fmla="*/ 2680776 w 2847787"/>
                <a:gd name="connsiteY50" fmla="*/ 144966 h 1661532"/>
                <a:gd name="connsiteX51" fmla="*/ 2468903 w 2847787"/>
                <a:gd name="connsiteY51" fmla="*/ 111512 h 1661532"/>
                <a:gd name="connsiteX52" fmla="*/ 2234728 w 2847787"/>
                <a:gd name="connsiteY52" fmla="*/ 78059 h 1661532"/>
                <a:gd name="connsiteX53" fmla="*/ 2034006 w 2847787"/>
                <a:gd name="connsiteY53" fmla="*/ 55756 h 1661532"/>
                <a:gd name="connsiteX54" fmla="*/ 1944796 w 2847787"/>
                <a:gd name="connsiteY54" fmla="*/ 44605 h 1661532"/>
                <a:gd name="connsiteX55" fmla="*/ 1688318 w 2847787"/>
                <a:gd name="connsiteY55" fmla="*/ 22303 h 1661532"/>
                <a:gd name="connsiteX56" fmla="*/ 1521050 w 2847787"/>
                <a:gd name="connsiteY56" fmla="*/ 0 h 1661532"/>
                <a:gd name="connsiteX57" fmla="*/ 227508 w 2847787"/>
                <a:gd name="connsiteY57" fmla="*/ 11151 h 1661532"/>
                <a:gd name="connsiteX58" fmla="*/ 4484 w 2847787"/>
                <a:gd name="connsiteY58" fmla="*/ 55756 h 1661532"/>
                <a:gd name="connsiteX59" fmla="*/ 15635 w 2847787"/>
                <a:gd name="connsiteY59" fmla="*/ 167269 h 1661532"/>
                <a:gd name="connsiteX0" fmla="*/ 15635 w 2847787"/>
                <a:gd name="connsiteY0" fmla="*/ 167269 h 1661532"/>
                <a:gd name="connsiteX1" fmla="*/ 15635 w 2847787"/>
                <a:gd name="connsiteY1" fmla="*/ 167269 h 1661532"/>
                <a:gd name="connsiteX2" fmla="*/ 37937 w 2847787"/>
                <a:gd name="connsiteY2" fmla="*/ 490654 h 1661532"/>
                <a:gd name="connsiteX3" fmla="*/ 49089 w 2847787"/>
                <a:gd name="connsiteY3" fmla="*/ 602166 h 1661532"/>
                <a:gd name="connsiteX4" fmla="*/ 71391 w 2847787"/>
                <a:gd name="connsiteY4" fmla="*/ 1059366 h 1661532"/>
                <a:gd name="connsiteX5" fmla="*/ 82542 w 2847787"/>
                <a:gd name="connsiteY5" fmla="*/ 1193181 h 1661532"/>
                <a:gd name="connsiteX6" fmla="*/ 93693 w 2847787"/>
                <a:gd name="connsiteY6" fmla="*/ 1304693 h 1661532"/>
                <a:gd name="connsiteX7" fmla="*/ 104845 w 2847787"/>
                <a:gd name="connsiteY7" fmla="*/ 1505415 h 1661532"/>
                <a:gd name="connsiteX8" fmla="*/ 115996 w 2847787"/>
                <a:gd name="connsiteY8" fmla="*/ 1594625 h 1661532"/>
                <a:gd name="connsiteX9" fmla="*/ 138298 w 2847787"/>
                <a:gd name="connsiteY9" fmla="*/ 1628078 h 1661532"/>
                <a:gd name="connsiteX10" fmla="*/ 227508 w 2847787"/>
                <a:gd name="connsiteY10" fmla="*/ 1661532 h 1661532"/>
                <a:gd name="connsiteX11" fmla="*/ 695859 w 2847787"/>
                <a:gd name="connsiteY11" fmla="*/ 1639229 h 1661532"/>
                <a:gd name="connsiteX12" fmla="*/ 918884 w 2847787"/>
                <a:gd name="connsiteY12" fmla="*/ 1616927 h 1661532"/>
                <a:gd name="connsiteX13" fmla="*/ 963489 w 2847787"/>
                <a:gd name="connsiteY13" fmla="*/ 1594625 h 1661532"/>
                <a:gd name="connsiteX14" fmla="*/ 996942 w 2847787"/>
                <a:gd name="connsiteY14" fmla="*/ 1561171 h 1661532"/>
                <a:gd name="connsiteX15" fmla="*/ 1164210 w 2847787"/>
                <a:gd name="connsiteY15" fmla="*/ 1527717 h 1661532"/>
                <a:gd name="connsiteX16" fmla="*/ 1253420 w 2847787"/>
                <a:gd name="connsiteY16" fmla="*/ 1483112 h 1661532"/>
                <a:gd name="connsiteX17" fmla="*/ 1264571 w 2847787"/>
                <a:gd name="connsiteY17" fmla="*/ 1449659 h 1661532"/>
                <a:gd name="connsiteX18" fmla="*/ 1320328 w 2847787"/>
                <a:gd name="connsiteY18" fmla="*/ 1393903 h 1661532"/>
                <a:gd name="connsiteX19" fmla="*/ 1353781 w 2847787"/>
                <a:gd name="connsiteY19" fmla="*/ 1360449 h 1661532"/>
                <a:gd name="connsiteX20" fmla="*/ 1387235 w 2847787"/>
                <a:gd name="connsiteY20" fmla="*/ 1326995 h 1661532"/>
                <a:gd name="connsiteX21" fmla="*/ 1409537 w 2847787"/>
                <a:gd name="connsiteY21" fmla="*/ 1293542 h 1661532"/>
                <a:gd name="connsiteX22" fmla="*/ 1476445 w 2847787"/>
                <a:gd name="connsiteY22" fmla="*/ 1226634 h 1661532"/>
                <a:gd name="connsiteX23" fmla="*/ 1498747 w 2847787"/>
                <a:gd name="connsiteY23" fmla="*/ 1182029 h 1661532"/>
                <a:gd name="connsiteX24" fmla="*/ 1521050 w 2847787"/>
                <a:gd name="connsiteY24" fmla="*/ 1159727 h 1661532"/>
                <a:gd name="connsiteX25" fmla="*/ 1543352 w 2847787"/>
                <a:gd name="connsiteY25" fmla="*/ 1126273 h 1661532"/>
                <a:gd name="connsiteX26" fmla="*/ 1576806 w 2847787"/>
                <a:gd name="connsiteY26" fmla="*/ 1081669 h 1661532"/>
                <a:gd name="connsiteX27" fmla="*/ 1610259 w 2847787"/>
                <a:gd name="connsiteY27" fmla="*/ 1025912 h 1661532"/>
                <a:gd name="connsiteX28" fmla="*/ 1621410 w 2847787"/>
                <a:gd name="connsiteY28" fmla="*/ 992459 h 1661532"/>
                <a:gd name="connsiteX29" fmla="*/ 1654864 w 2847787"/>
                <a:gd name="connsiteY29" fmla="*/ 959005 h 1661532"/>
                <a:gd name="connsiteX30" fmla="*/ 1744074 w 2847787"/>
                <a:gd name="connsiteY30" fmla="*/ 858644 h 1661532"/>
                <a:gd name="connsiteX31" fmla="*/ 1777528 w 2847787"/>
                <a:gd name="connsiteY31" fmla="*/ 847493 h 1661532"/>
                <a:gd name="connsiteX32" fmla="*/ 1844435 w 2847787"/>
                <a:gd name="connsiteY32" fmla="*/ 791737 h 1661532"/>
                <a:gd name="connsiteX33" fmla="*/ 1877889 w 2847787"/>
                <a:gd name="connsiteY33" fmla="*/ 780586 h 1661532"/>
                <a:gd name="connsiteX34" fmla="*/ 1944796 w 2847787"/>
                <a:gd name="connsiteY34" fmla="*/ 735981 h 1661532"/>
                <a:gd name="connsiteX35" fmla="*/ 1978250 w 2847787"/>
                <a:gd name="connsiteY35" fmla="*/ 702527 h 1661532"/>
                <a:gd name="connsiteX36" fmla="*/ 2045157 w 2847787"/>
                <a:gd name="connsiteY36" fmla="*/ 657922 h 1661532"/>
                <a:gd name="connsiteX37" fmla="*/ 2100913 w 2847787"/>
                <a:gd name="connsiteY37" fmla="*/ 613317 h 1661532"/>
                <a:gd name="connsiteX38" fmla="*/ 2134367 w 2847787"/>
                <a:gd name="connsiteY38" fmla="*/ 602166 h 1661532"/>
                <a:gd name="connsiteX39" fmla="*/ 2190123 w 2847787"/>
                <a:gd name="connsiteY39" fmla="*/ 579864 h 1661532"/>
                <a:gd name="connsiteX40" fmla="*/ 2312786 w 2847787"/>
                <a:gd name="connsiteY40" fmla="*/ 557561 h 1661532"/>
                <a:gd name="connsiteX41" fmla="*/ 2390845 w 2847787"/>
                <a:gd name="connsiteY41" fmla="*/ 535259 h 1661532"/>
                <a:gd name="connsiteX42" fmla="*/ 2535810 w 2847787"/>
                <a:gd name="connsiteY42" fmla="*/ 501805 h 1661532"/>
                <a:gd name="connsiteX43" fmla="*/ 2647323 w 2847787"/>
                <a:gd name="connsiteY43" fmla="*/ 479503 h 1661532"/>
                <a:gd name="connsiteX44" fmla="*/ 2691928 w 2847787"/>
                <a:gd name="connsiteY44" fmla="*/ 446049 h 1661532"/>
                <a:gd name="connsiteX45" fmla="*/ 2736532 w 2847787"/>
                <a:gd name="connsiteY45" fmla="*/ 423747 h 1661532"/>
                <a:gd name="connsiteX46" fmla="*/ 2803440 w 2847787"/>
                <a:gd name="connsiteY46" fmla="*/ 356839 h 1661532"/>
                <a:gd name="connsiteX47" fmla="*/ 2814591 w 2847787"/>
                <a:gd name="connsiteY47" fmla="*/ 323386 h 1661532"/>
                <a:gd name="connsiteX48" fmla="*/ 2825742 w 2847787"/>
                <a:gd name="connsiteY48" fmla="*/ 200722 h 1661532"/>
                <a:gd name="connsiteX49" fmla="*/ 2781137 w 2847787"/>
                <a:gd name="connsiteY49" fmla="*/ 178420 h 1661532"/>
                <a:gd name="connsiteX50" fmla="*/ 2680776 w 2847787"/>
                <a:gd name="connsiteY50" fmla="*/ 144966 h 1661532"/>
                <a:gd name="connsiteX51" fmla="*/ 2468903 w 2847787"/>
                <a:gd name="connsiteY51" fmla="*/ 111512 h 1661532"/>
                <a:gd name="connsiteX52" fmla="*/ 2234728 w 2847787"/>
                <a:gd name="connsiteY52" fmla="*/ 78059 h 1661532"/>
                <a:gd name="connsiteX53" fmla="*/ 2034006 w 2847787"/>
                <a:gd name="connsiteY53" fmla="*/ 55756 h 1661532"/>
                <a:gd name="connsiteX54" fmla="*/ 1944796 w 2847787"/>
                <a:gd name="connsiteY54" fmla="*/ 44605 h 1661532"/>
                <a:gd name="connsiteX55" fmla="*/ 1521050 w 2847787"/>
                <a:gd name="connsiteY55" fmla="*/ 0 h 1661532"/>
                <a:gd name="connsiteX56" fmla="*/ 227508 w 2847787"/>
                <a:gd name="connsiteY56" fmla="*/ 11151 h 1661532"/>
                <a:gd name="connsiteX57" fmla="*/ 4484 w 2847787"/>
                <a:gd name="connsiteY57" fmla="*/ 55756 h 1661532"/>
                <a:gd name="connsiteX58" fmla="*/ 15635 w 2847787"/>
                <a:gd name="connsiteY58" fmla="*/ 167269 h 1661532"/>
                <a:gd name="connsiteX0" fmla="*/ 15635 w 2829750"/>
                <a:gd name="connsiteY0" fmla="*/ 167269 h 1661532"/>
                <a:gd name="connsiteX1" fmla="*/ 15635 w 2829750"/>
                <a:gd name="connsiteY1" fmla="*/ 167269 h 1661532"/>
                <a:gd name="connsiteX2" fmla="*/ 37937 w 2829750"/>
                <a:gd name="connsiteY2" fmla="*/ 490654 h 1661532"/>
                <a:gd name="connsiteX3" fmla="*/ 49089 w 2829750"/>
                <a:gd name="connsiteY3" fmla="*/ 602166 h 1661532"/>
                <a:gd name="connsiteX4" fmla="*/ 71391 w 2829750"/>
                <a:gd name="connsiteY4" fmla="*/ 1059366 h 1661532"/>
                <a:gd name="connsiteX5" fmla="*/ 82542 w 2829750"/>
                <a:gd name="connsiteY5" fmla="*/ 1193181 h 1661532"/>
                <a:gd name="connsiteX6" fmla="*/ 93693 w 2829750"/>
                <a:gd name="connsiteY6" fmla="*/ 1304693 h 1661532"/>
                <a:gd name="connsiteX7" fmla="*/ 104845 w 2829750"/>
                <a:gd name="connsiteY7" fmla="*/ 1505415 h 1661532"/>
                <a:gd name="connsiteX8" fmla="*/ 115996 w 2829750"/>
                <a:gd name="connsiteY8" fmla="*/ 1594625 h 1661532"/>
                <a:gd name="connsiteX9" fmla="*/ 138298 w 2829750"/>
                <a:gd name="connsiteY9" fmla="*/ 1628078 h 1661532"/>
                <a:gd name="connsiteX10" fmla="*/ 227508 w 2829750"/>
                <a:gd name="connsiteY10" fmla="*/ 1661532 h 1661532"/>
                <a:gd name="connsiteX11" fmla="*/ 695859 w 2829750"/>
                <a:gd name="connsiteY11" fmla="*/ 1639229 h 1661532"/>
                <a:gd name="connsiteX12" fmla="*/ 918884 w 2829750"/>
                <a:gd name="connsiteY12" fmla="*/ 1616927 h 1661532"/>
                <a:gd name="connsiteX13" fmla="*/ 963489 w 2829750"/>
                <a:gd name="connsiteY13" fmla="*/ 1594625 h 1661532"/>
                <a:gd name="connsiteX14" fmla="*/ 996942 w 2829750"/>
                <a:gd name="connsiteY14" fmla="*/ 1561171 h 1661532"/>
                <a:gd name="connsiteX15" fmla="*/ 1164210 w 2829750"/>
                <a:gd name="connsiteY15" fmla="*/ 1527717 h 1661532"/>
                <a:gd name="connsiteX16" fmla="*/ 1253420 w 2829750"/>
                <a:gd name="connsiteY16" fmla="*/ 1483112 h 1661532"/>
                <a:gd name="connsiteX17" fmla="*/ 1264571 w 2829750"/>
                <a:gd name="connsiteY17" fmla="*/ 1449659 h 1661532"/>
                <a:gd name="connsiteX18" fmla="*/ 1320328 w 2829750"/>
                <a:gd name="connsiteY18" fmla="*/ 1393903 h 1661532"/>
                <a:gd name="connsiteX19" fmla="*/ 1353781 w 2829750"/>
                <a:gd name="connsiteY19" fmla="*/ 1360449 h 1661532"/>
                <a:gd name="connsiteX20" fmla="*/ 1387235 w 2829750"/>
                <a:gd name="connsiteY20" fmla="*/ 1326995 h 1661532"/>
                <a:gd name="connsiteX21" fmla="*/ 1409537 w 2829750"/>
                <a:gd name="connsiteY21" fmla="*/ 1293542 h 1661532"/>
                <a:gd name="connsiteX22" fmla="*/ 1476445 w 2829750"/>
                <a:gd name="connsiteY22" fmla="*/ 1226634 h 1661532"/>
                <a:gd name="connsiteX23" fmla="*/ 1498747 w 2829750"/>
                <a:gd name="connsiteY23" fmla="*/ 1182029 h 1661532"/>
                <a:gd name="connsiteX24" fmla="*/ 1521050 w 2829750"/>
                <a:gd name="connsiteY24" fmla="*/ 1159727 h 1661532"/>
                <a:gd name="connsiteX25" fmla="*/ 1543352 w 2829750"/>
                <a:gd name="connsiteY25" fmla="*/ 1126273 h 1661532"/>
                <a:gd name="connsiteX26" fmla="*/ 1576806 w 2829750"/>
                <a:gd name="connsiteY26" fmla="*/ 1081669 h 1661532"/>
                <a:gd name="connsiteX27" fmla="*/ 1610259 w 2829750"/>
                <a:gd name="connsiteY27" fmla="*/ 1025912 h 1661532"/>
                <a:gd name="connsiteX28" fmla="*/ 1621410 w 2829750"/>
                <a:gd name="connsiteY28" fmla="*/ 992459 h 1661532"/>
                <a:gd name="connsiteX29" fmla="*/ 1654864 w 2829750"/>
                <a:gd name="connsiteY29" fmla="*/ 959005 h 1661532"/>
                <a:gd name="connsiteX30" fmla="*/ 1744074 w 2829750"/>
                <a:gd name="connsiteY30" fmla="*/ 858644 h 1661532"/>
                <a:gd name="connsiteX31" fmla="*/ 1777528 w 2829750"/>
                <a:gd name="connsiteY31" fmla="*/ 847493 h 1661532"/>
                <a:gd name="connsiteX32" fmla="*/ 1844435 w 2829750"/>
                <a:gd name="connsiteY32" fmla="*/ 791737 h 1661532"/>
                <a:gd name="connsiteX33" fmla="*/ 1877889 w 2829750"/>
                <a:gd name="connsiteY33" fmla="*/ 780586 h 1661532"/>
                <a:gd name="connsiteX34" fmla="*/ 1944796 w 2829750"/>
                <a:gd name="connsiteY34" fmla="*/ 735981 h 1661532"/>
                <a:gd name="connsiteX35" fmla="*/ 1978250 w 2829750"/>
                <a:gd name="connsiteY35" fmla="*/ 702527 h 1661532"/>
                <a:gd name="connsiteX36" fmla="*/ 2045157 w 2829750"/>
                <a:gd name="connsiteY36" fmla="*/ 657922 h 1661532"/>
                <a:gd name="connsiteX37" fmla="*/ 2100913 w 2829750"/>
                <a:gd name="connsiteY37" fmla="*/ 613317 h 1661532"/>
                <a:gd name="connsiteX38" fmla="*/ 2134367 w 2829750"/>
                <a:gd name="connsiteY38" fmla="*/ 602166 h 1661532"/>
                <a:gd name="connsiteX39" fmla="*/ 2190123 w 2829750"/>
                <a:gd name="connsiteY39" fmla="*/ 579864 h 1661532"/>
                <a:gd name="connsiteX40" fmla="*/ 2312786 w 2829750"/>
                <a:gd name="connsiteY40" fmla="*/ 557561 h 1661532"/>
                <a:gd name="connsiteX41" fmla="*/ 2390845 w 2829750"/>
                <a:gd name="connsiteY41" fmla="*/ 535259 h 1661532"/>
                <a:gd name="connsiteX42" fmla="*/ 2535810 w 2829750"/>
                <a:gd name="connsiteY42" fmla="*/ 501805 h 1661532"/>
                <a:gd name="connsiteX43" fmla="*/ 2647323 w 2829750"/>
                <a:gd name="connsiteY43" fmla="*/ 479503 h 1661532"/>
                <a:gd name="connsiteX44" fmla="*/ 2691928 w 2829750"/>
                <a:gd name="connsiteY44" fmla="*/ 446049 h 1661532"/>
                <a:gd name="connsiteX45" fmla="*/ 2736532 w 2829750"/>
                <a:gd name="connsiteY45" fmla="*/ 423747 h 1661532"/>
                <a:gd name="connsiteX46" fmla="*/ 2803440 w 2829750"/>
                <a:gd name="connsiteY46" fmla="*/ 356839 h 1661532"/>
                <a:gd name="connsiteX47" fmla="*/ 2814591 w 2829750"/>
                <a:gd name="connsiteY47" fmla="*/ 323386 h 1661532"/>
                <a:gd name="connsiteX48" fmla="*/ 2825742 w 2829750"/>
                <a:gd name="connsiteY48" fmla="*/ 200722 h 1661532"/>
                <a:gd name="connsiteX49" fmla="*/ 2814590 w 2829750"/>
                <a:gd name="connsiteY49" fmla="*/ 55756 h 1661532"/>
                <a:gd name="connsiteX50" fmla="*/ 2680776 w 2829750"/>
                <a:gd name="connsiteY50" fmla="*/ 144966 h 1661532"/>
                <a:gd name="connsiteX51" fmla="*/ 2468903 w 2829750"/>
                <a:gd name="connsiteY51" fmla="*/ 111512 h 1661532"/>
                <a:gd name="connsiteX52" fmla="*/ 2234728 w 2829750"/>
                <a:gd name="connsiteY52" fmla="*/ 78059 h 1661532"/>
                <a:gd name="connsiteX53" fmla="*/ 2034006 w 2829750"/>
                <a:gd name="connsiteY53" fmla="*/ 55756 h 1661532"/>
                <a:gd name="connsiteX54" fmla="*/ 1944796 w 2829750"/>
                <a:gd name="connsiteY54" fmla="*/ 44605 h 1661532"/>
                <a:gd name="connsiteX55" fmla="*/ 1521050 w 2829750"/>
                <a:gd name="connsiteY55" fmla="*/ 0 h 1661532"/>
                <a:gd name="connsiteX56" fmla="*/ 227508 w 2829750"/>
                <a:gd name="connsiteY56" fmla="*/ 11151 h 1661532"/>
                <a:gd name="connsiteX57" fmla="*/ 4484 w 2829750"/>
                <a:gd name="connsiteY57" fmla="*/ 55756 h 1661532"/>
                <a:gd name="connsiteX58" fmla="*/ 15635 w 2829750"/>
                <a:gd name="connsiteY58" fmla="*/ 167269 h 1661532"/>
                <a:gd name="connsiteX0" fmla="*/ 15635 w 2844259"/>
                <a:gd name="connsiteY0" fmla="*/ 167269 h 1661532"/>
                <a:gd name="connsiteX1" fmla="*/ 15635 w 2844259"/>
                <a:gd name="connsiteY1" fmla="*/ 167269 h 1661532"/>
                <a:gd name="connsiteX2" fmla="*/ 37937 w 2844259"/>
                <a:gd name="connsiteY2" fmla="*/ 490654 h 1661532"/>
                <a:gd name="connsiteX3" fmla="*/ 49089 w 2844259"/>
                <a:gd name="connsiteY3" fmla="*/ 602166 h 1661532"/>
                <a:gd name="connsiteX4" fmla="*/ 71391 w 2844259"/>
                <a:gd name="connsiteY4" fmla="*/ 1059366 h 1661532"/>
                <a:gd name="connsiteX5" fmla="*/ 82542 w 2844259"/>
                <a:gd name="connsiteY5" fmla="*/ 1193181 h 1661532"/>
                <a:gd name="connsiteX6" fmla="*/ 93693 w 2844259"/>
                <a:gd name="connsiteY6" fmla="*/ 1304693 h 1661532"/>
                <a:gd name="connsiteX7" fmla="*/ 104845 w 2844259"/>
                <a:gd name="connsiteY7" fmla="*/ 1505415 h 1661532"/>
                <a:gd name="connsiteX8" fmla="*/ 115996 w 2844259"/>
                <a:gd name="connsiteY8" fmla="*/ 1594625 h 1661532"/>
                <a:gd name="connsiteX9" fmla="*/ 138298 w 2844259"/>
                <a:gd name="connsiteY9" fmla="*/ 1628078 h 1661532"/>
                <a:gd name="connsiteX10" fmla="*/ 227508 w 2844259"/>
                <a:gd name="connsiteY10" fmla="*/ 1661532 h 1661532"/>
                <a:gd name="connsiteX11" fmla="*/ 695859 w 2844259"/>
                <a:gd name="connsiteY11" fmla="*/ 1639229 h 1661532"/>
                <a:gd name="connsiteX12" fmla="*/ 918884 w 2844259"/>
                <a:gd name="connsiteY12" fmla="*/ 1616927 h 1661532"/>
                <a:gd name="connsiteX13" fmla="*/ 963489 w 2844259"/>
                <a:gd name="connsiteY13" fmla="*/ 1594625 h 1661532"/>
                <a:gd name="connsiteX14" fmla="*/ 996942 w 2844259"/>
                <a:gd name="connsiteY14" fmla="*/ 1561171 h 1661532"/>
                <a:gd name="connsiteX15" fmla="*/ 1164210 w 2844259"/>
                <a:gd name="connsiteY15" fmla="*/ 1527717 h 1661532"/>
                <a:gd name="connsiteX16" fmla="*/ 1253420 w 2844259"/>
                <a:gd name="connsiteY16" fmla="*/ 1483112 h 1661532"/>
                <a:gd name="connsiteX17" fmla="*/ 1264571 w 2844259"/>
                <a:gd name="connsiteY17" fmla="*/ 1449659 h 1661532"/>
                <a:gd name="connsiteX18" fmla="*/ 1320328 w 2844259"/>
                <a:gd name="connsiteY18" fmla="*/ 1393903 h 1661532"/>
                <a:gd name="connsiteX19" fmla="*/ 1353781 w 2844259"/>
                <a:gd name="connsiteY19" fmla="*/ 1360449 h 1661532"/>
                <a:gd name="connsiteX20" fmla="*/ 1387235 w 2844259"/>
                <a:gd name="connsiteY20" fmla="*/ 1326995 h 1661532"/>
                <a:gd name="connsiteX21" fmla="*/ 1409537 w 2844259"/>
                <a:gd name="connsiteY21" fmla="*/ 1293542 h 1661532"/>
                <a:gd name="connsiteX22" fmla="*/ 1476445 w 2844259"/>
                <a:gd name="connsiteY22" fmla="*/ 1226634 h 1661532"/>
                <a:gd name="connsiteX23" fmla="*/ 1498747 w 2844259"/>
                <a:gd name="connsiteY23" fmla="*/ 1182029 h 1661532"/>
                <a:gd name="connsiteX24" fmla="*/ 1521050 w 2844259"/>
                <a:gd name="connsiteY24" fmla="*/ 1159727 h 1661532"/>
                <a:gd name="connsiteX25" fmla="*/ 1543352 w 2844259"/>
                <a:gd name="connsiteY25" fmla="*/ 1126273 h 1661532"/>
                <a:gd name="connsiteX26" fmla="*/ 1576806 w 2844259"/>
                <a:gd name="connsiteY26" fmla="*/ 1081669 h 1661532"/>
                <a:gd name="connsiteX27" fmla="*/ 1610259 w 2844259"/>
                <a:gd name="connsiteY27" fmla="*/ 1025912 h 1661532"/>
                <a:gd name="connsiteX28" fmla="*/ 1621410 w 2844259"/>
                <a:gd name="connsiteY28" fmla="*/ 992459 h 1661532"/>
                <a:gd name="connsiteX29" fmla="*/ 1654864 w 2844259"/>
                <a:gd name="connsiteY29" fmla="*/ 959005 h 1661532"/>
                <a:gd name="connsiteX30" fmla="*/ 1744074 w 2844259"/>
                <a:gd name="connsiteY30" fmla="*/ 858644 h 1661532"/>
                <a:gd name="connsiteX31" fmla="*/ 1777528 w 2844259"/>
                <a:gd name="connsiteY31" fmla="*/ 847493 h 1661532"/>
                <a:gd name="connsiteX32" fmla="*/ 1844435 w 2844259"/>
                <a:gd name="connsiteY32" fmla="*/ 791737 h 1661532"/>
                <a:gd name="connsiteX33" fmla="*/ 1877889 w 2844259"/>
                <a:gd name="connsiteY33" fmla="*/ 780586 h 1661532"/>
                <a:gd name="connsiteX34" fmla="*/ 1944796 w 2844259"/>
                <a:gd name="connsiteY34" fmla="*/ 735981 h 1661532"/>
                <a:gd name="connsiteX35" fmla="*/ 1978250 w 2844259"/>
                <a:gd name="connsiteY35" fmla="*/ 702527 h 1661532"/>
                <a:gd name="connsiteX36" fmla="*/ 2045157 w 2844259"/>
                <a:gd name="connsiteY36" fmla="*/ 657922 h 1661532"/>
                <a:gd name="connsiteX37" fmla="*/ 2100913 w 2844259"/>
                <a:gd name="connsiteY37" fmla="*/ 613317 h 1661532"/>
                <a:gd name="connsiteX38" fmla="*/ 2134367 w 2844259"/>
                <a:gd name="connsiteY38" fmla="*/ 602166 h 1661532"/>
                <a:gd name="connsiteX39" fmla="*/ 2190123 w 2844259"/>
                <a:gd name="connsiteY39" fmla="*/ 579864 h 1661532"/>
                <a:gd name="connsiteX40" fmla="*/ 2312786 w 2844259"/>
                <a:gd name="connsiteY40" fmla="*/ 557561 h 1661532"/>
                <a:gd name="connsiteX41" fmla="*/ 2390845 w 2844259"/>
                <a:gd name="connsiteY41" fmla="*/ 535259 h 1661532"/>
                <a:gd name="connsiteX42" fmla="*/ 2535810 w 2844259"/>
                <a:gd name="connsiteY42" fmla="*/ 501805 h 1661532"/>
                <a:gd name="connsiteX43" fmla="*/ 2647323 w 2844259"/>
                <a:gd name="connsiteY43" fmla="*/ 479503 h 1661532"/>
                <a:gd name="connsiteX44" fmla="*/ 2691928 w 2844259"/>
                <a:gd name="connsiteY44" fmla="*/ 446049 h 1661532"/>
                <a:gd name="connsiteX45" fmla="*/ 2736532 w 2844259"/>
                <a:gd name="connsiteY45" fmla="*/ 423747 h 1661532"/>
                <a:gd name="connsiteX46" fmla="*/ 2803440 w 2844259"/>
                <a:gd name="connsiteY46" fmla="*/ 356839 h 1661532"/>
                <a:gd name="connsiteX47" fmla="*/ 2814591 w 2844259"/>
                <a:gd name="connsiteY47" fmla="*/ 323386 h 1661532"/>
                <a:gd name="connsiteX48" fmla="*/ 2825742 w 2844259"/>
                <a:gd name="connsiteY48" fmla="*/ 200722 h 1661532"/>
                <a:gd name="connsiteX49" fmla="*/ 2814590 w 2844259"/>
                <a:gd name="connsiteY49" fmla="*/ 55756 h 1661532"/>
                <a:gd name="connsiteX50" fmla="*/ 2468903 w 2844259"/>
                <a:gd name="connsiteY50" fmla="*/ 111512 h 1661532"/>
                <a:gd name="connsiteX51" fmla="*/ 2234728 w 2844259"/>
                <a:gd name="connsiteY51" fmla="*/ 78059 h 1661532"/>
                <a:gd name="connsiteX52" fmla="*/ 2034006 w 2844259"/>
                <a:gd name="connsiteY52" fmla="*/ 55756 h 1661532"/>
                <a:gd name="connsiteX53" fmla="*/ 1944796 w 2844259"/>
                <a:gd name="connsiteY53" fmla="*/ 44605 h 1661532"/>
                <a:gd name="connsiteX54" fmla="*/ 1521050 w 2844259"/>
                <a:gd name="connsiteY54" fmla="*/ 0 h 1661532"/>
                <a:gd name="connsiteX55" fmla="*/ 227508 w 2844259"/>
                <a:gd name="connsiteY55" fmla="*/ 11151 h 1661532"/>
                <a:gd name="connsiteX56" fmla="*/ 4484 w 2844259"/>
                <a:gd name="connsiteY56" fmla="*/ 55756 h 1661532"/>
                <a:gd name="connsiteX57" fmla="*/ 15635 w 2844259"/>
                <a:gd name="connsiteY57" fmla="*/ 167269 h 1661532"/>
                <a:gd name="connsiteX0" fmla="*/ 15635 w 2861459"/>
                <a:gd name="connsiteY0" fmla="*/ 167269 h 1661532"/>
                <a:gd name="connsiteX1" fmla="*/ 15635 w 2861459"/>
                <a:gd name="connsiteY1" fmla="*/ 167269 h 1661532"/>
                <a:gd name="connsiteX2" fmla="*/ 37937 w 2861459"/>
                <a:gd name="connsiteY2" fmla="*/ 490654 h 1661532"/>
                <a:gd name="connsiteX3" fmla="*/ 49089 w 2861459"/>
                <a:gd name="connsiteY3" fmla="*/ 602166 h 1661532"/>
                <a:gd name="connsiteX4" fmla="*/ 71391 w 2861459"/>
                <a:gd name="connsiteY4" fmla="*/ 1059366 h 1661532"/>
                <a:gd name="connsiteX5" fmla="*/ 82542 w 2861459"/>
                <a:gd name="connsiteY5" fmla="*/ 1193181 h 1661532"/>
                <a:gd name="connsiteX6" fmla="*/ 93693 w 2861459"/>
                <a:gd name="connsiteY6" fmla="*/ 1304693 h 1661532"/>
                <a:gd name="connsiteX7" fmla="*/ 104845 w 2861459"/>
                <a:gd name="connsiteY7" fmla="*/ 1505415 h 1661532"/>
                <a:gd name="connsiteX8" fmla="*/ 115996 w 2861459"/>
                <a:gd name="connsiteY8" fmla="*/ 1594625 h 1661532"/>
                <a:gd name="connsiteX9" fmla="*/ 138298 w 2861459"/>
                <a:gd name="connsiteY9" fmla="*/ 1628078 h 1661532"/>
                <a:gd name="connsiteX10" fmla="*/ 227508 w 2861459"/>
                <a:gd name="connsiteY10" fmla="*/ 1661532 h 1661532"/>
                <a:gd name="connsiteX11" fmla="*/ 695859 w 2861459"/>
                <a:gd name="connsiteY11" fmla="*/ 1639229 h 1661532"/>
                <a:gd name="connsiteX12" fmla="*/ 918884 w 2861459"/>
                <a:gd name="connsiteY12" fmla="*/ 1616927 h 1661532"/>
                <a:gd name="connsiteX13" fmla="*/ 963489 w 2861459"/>
                <a:gd name="connsiteY13" fmla="*/ 1594625 h 1661532"/>
                <a:gd name="connsiteX14" fmla="*/ 996942 w 2861459"/>
                <a:gd name="connsiteY14" fmla="*/ 1561171 h 1661532"/>
                <a:gd name="connsiteX15" fmla="*/ 1164210 w 2861459"/>
                <a:gd name="connsiteY15" fmla="*/ 1527717 h 1661532"/>
                <a:gd name="connsiteX16" fmla="*/ 1253420 w 2861459"/>
                <a:gd name="connsiteY16" fmla="*/ 1483112 h 1661532"/>
                <a:gd name="connsiteX17" fmla="*/ 1264571 w 2861459"/>
                <a:gd name="connsiteY17" fmla="*/ 1449659 h 1661532"/>
                <a:gd name="connsiteX18" fmla="*/ 1320328 w 2861459"/>
                <a:gd name="connsiteY18" fmla="*/ 1393903 h 1661532"/>
                <a:gd name="connsiteX19" fmla="*/ 1353781 w 2861459"/>
                <a:gd name="connsiteY19" fmla="*/ 1360449 h 1661532"/>
                <a:gd name="connsiteX20" fmla="*/ 1387235 w 2861459"/>
                <a:gd name="connsiteY20" fmla="*/ 1326995 h 1661532"/>
                <a:gd name="connsiteX21" fmla="*/ 1409537 w 2861459"/>
                <a:gd name="connsiteY21" fmla="*/ 1293542 h 1661532"/>
                <a:gd name="connsiteX22" fmla="*/ 1476445 w 2861459"/>
                <a:gd name="connsiteY22" fmla="*/ 1226634 h 1661532"/>
                <a:gd name="connsiteX23" fmla="*/ 1498747 w 2861459"/>
                <a:gd name="connsiteY23" fmla="*/ 1182029 h 1661532"/>
                <a:gd name="connsiteX24" fmla="*/ 1521050 w 2861459"/>
                <a:gd name="connsiteY24" fmla="*/ 1159727 h 1661532"/>
                <a:gd name="connsiteX25" fmla="*/ 1543352 w 2861459"/>
                <a:gd name="connsiteY25" fmla="*/ 1126273 h 1661532"/>
                <a:gd name="connsiteX26" fmla="*/ 1576806 w 2861459"/>
                <a:gd name="connsiteY26" fmla="*/ 1081669 h 1661532"/>
                <a:gd name="connsiteX27" fmla="*/ 1610259 w 2861459"/>
                <a:gd name="connsiteY27" fmla="*/ 1025912 h 1661532"/>
                <a:gd name="connsiteX28" fmla="*/ 1621410 w 2861459"/>
                <a:gd name="connsiteY28" fmla="*/ 992459 h 1661532"/>
                <a:gd name="connsiteX29" fmla="*/ 1654864 w 2861459"/>
                <a:gd name="connsiteY29" fmla="*/ 959005 h 1661532"/>
                <a:gd name="connsiteX30" fmla="*/ 1744074 w 2861459"/>
                <a:gd name="connsiteY30" fmla="*/ 858644 h 1661532"/>
                <a:gd name="connsiteX31" fmla="*/ 1777528 w 2861459"/>
                <a:gd name="connsiteY31" fmla="*/ 847493 h 1661532"/>
                <a:gd name="connsiteX32" fmla="*/ 1844435 w 2861459"/>
                <a:gd name="connsiteY32" fmla="*/ 791737 h 1661532"/>
                <a:gd name="connsiteX33" fmla="*/ 1877889 w 2861459"/>
                <a:gd name="connsiteY33" fmla="*/ 780586 h 1661532"/>
                <a:gd name="connsiteX34" fmla="*/ 1944796 w 2861459"/>
                <a:gd name="connsiteY34" fmla="*/ 735981 h 1661532"/>
                <a:gd name="connsiteX35" fmla="*/ 1978250 w 2861459"/>
                <a:gd name="connsiteY35" fmla="*/ 702527 h 1661532"/>
                <a:gd name="connsiteX36" fmla="*/ 2045157 w 2861459"/>
                <a:gd name="connsiteY36" fmla="*/ 657922 h 1661532"/>
                <a:gd name="connsiteX37" fmla="*/ 2100913 w 2861459"/>
                <a:gd name="connsiteY37" fmla="*/ 613317 h 1661532"/>
                <a:gd name="connsiteX38" fmla="*/ 2134367 w 2861459"/>
                <a:gd name="connsiteY38" fmla="*/ 602166 h 1661532"/>
                <a:gd name="connsiteX39" fmla="*/ 2190123 w 2861459"/>
                <a:gd name="connsiteY39" fmla="*/ 579864 h 1661532"/>
                <a:gd name="connsiteX40" fmla="*/ 2312786 w 2861459"/>
                <a:gd name="connsiteY40" fmla="*/ 557561 h 1661532"/>
                <a:gd name="connsiteX41" fmla="*/ 2390845 w 2861459"/>
                <a:gd name="connsiteY41" fmla="*/ 535259 h 1661532"/>
                <a:gd name="connsiteX42" fmla="*/ 2535810 w 2861459"/>
                <a:gd name="connsiteY42" fmla="*/ 501805 h 1661532"/>
                <a:gd name="connsiteX43" fmla="*/ 2647323 w 2861459"/>
                <a:gd name="connsiteY43" fmla="*/ 479503 h 1661532"/>
                <a:gd name="connsiteX44" fmla="*/ 2691928 w 2861459"/>
                <a:gd name="connsiteY44" fmla="*/ 446049 h 1661532"/>
                <a:gd name="connsiteX45" fmla="*/ 2736532 w 2861459"/>
                <a:gd name="connsiteY45" fmla="*/ 423747 h 1661532"/>
                <a:gd name="connsiteX46" fmla="*/ 2803440 w 2861459"/>
                <a:gd name="connsiteY46" fmla="*/ 356839 h 1661532"/>
                <a:gd name="connsiteX47" fmla="*/ 2814591 w 2861459"/>
                <a:gd name="connsiteY47" fmla="*/ 323386 h 1661532"/>
                <a:gd name="connsiteX48" fmla="*/ 2825742 w 2861459"/>
                <a:gd name="connsiteY48" fmla="*/ 200722 h 1661532"/>
                <a:gd name="connsiteX49" fmla="*/ 2814590 w 2861459"/>
                <a:gd name="connsiteY49" fmla="*/ 55756 h 1661532"/>
                <a:gd name="connsiteX50" fmla="*/ 2234728 w 2861459"/>
                <a:gd name="connsiteY50" fmla="*/ 78059 h 1661532"/>
                <a:gd name="connsiteX51" fmla="*/ 2034006 w 2861459"/>
                <a:gd name="connsiteY51" fmla="*/ 55756 h 1661532"/>
                <a:gd name="connsiteX52" fmla="*/ 1944796 w 2861459"/>
                <a:gd name="connsiteY52" fmla="*/ 44605 h 1661532"/>
                <a:gd name="connsiteX53" fmla="*/ 1521050 w 2861459"/>
                <a:gd name="connsiteY53" fmla="*/ 0 h 1661532"/>
                <a:gd name="connsiteX54" fmla="*/ 227508 w 2861459"/>
                <a:gd name="connsiteY54" fmla="*/ 11151 h 1661532"/>
                <a:gd name="connsiteX55" fmla="*/ 4484 w 2861459"/>
                <a:gd name="connsiteY55" fmla="*/ 55756 h 1661532"/>
                <a:gd name="connsiteX56" fmla="*/ 15635 w 2861459"/>
                <a:gd name="connsiteY56" fmla="*/ 167269 h 1661532"/>
                <a:gd name="connsiteX0" fmla="*/ 15635 w 2876274"/>
                <a:gd name="connsiteY0" fmla="*/ 167269 h 1661532"/>
                <a:gd name="connsiteX1" fmla="*/ 15635 w 2876274"/>
                <a:gd name="connsiteY1" fmla="*/ 167269 h 1661532"/>
                <a:gd name="connsiteX2" fmla="*/ 37937 w 2876274"/>
                <a:gd name="connsiteY2" fmla="*/ 490654 h 1661532"/>
                <a:gd name="connsiteX3" fmla="*/ 49089 w 2876274"/>
                <a:gd name="connsiteY3" fmla="*/ 602166 h 1661532"/>
                <a:gd name="connsiteX4" fmla="*/ 71391 w 2876274"/>
                <a:gd name="connsiteY4" fmla="*/ 1059366 h 1661532"/>
                <a:gd name="connsiteX5" fmla="*/ 82542 w 2876274"/>
                <a:gd name="connsiteY5" fmla="*/ 1193181 h 1661532"/>
                <a:gd name="connsiteX6" fmla="*/ 93693 w 2876274"/>
                <a:gd name="connsiteY6" fmla="*/ 1304693 h 1661532"/>
                <a:gd name="connsiteX7" fmla="*/ 104845 w 2876274"/>
                <a:gd name="connsiteY7" fmla="*/ 1505415 h 1661532"/>
                <a:gd name="connsiteX8" fmla="*/ 115996 w 2876274"/>
                <a:gd name="connsiteY8" fmla="*/ 1594625 h 1661532"/>
                <a:gd name="connsiteX9" fmla="*/ 138298 w 2876274"/>
                <a:gd name="connsiteY9" fmla="*/ 1628078 h 1661532"/>
                <a:gd name="connsiteX10" fmla="*/ 227508 w 2876274"/>
                <a:gd name="connsiteY10" fmla="*/ 1661532 h 1661532"/>
                <a:gd name="connsiteX11" fmla="*/ 695859 w 2876274"/>
                <a:gd name="connsiteY11" fmla="*/ 1639229 h 1661532"/>
                <a:gd name="connsiteX12" fmla="*/ 918884 w 2876274"/>
                <a:gd name="connsiteY12" fmla="*/ 1616927 h 1661532"/>
                <a:gd name="connsiteX13" fmla="*/ 963489 w 2876274"/>
                <a:gd name="connsiteY13" fmla="*/ 1594625 h 1661532"/>
                <a:gd name="connsiteX14" fmla="*/ 996942 w 2876274"/>
                <a:gd name="connsiteY14" fmla="*/ 1561171 h 1661532"/>
                <a:gd name="connsiteX15" fmla="*/ 1164210 w 2876274"/>
                <a:gd name="connsiteY15" fmla="*/ 1527717 h 1661532"/>
                <a:gd name="connsiteX16" fmla="*/ 1253420 w 2876274"/>
                <a:gd name="connsiteY16" fmla="*/ 1483112 h 1661532"/>
                <a:gd name="connsiteX17" fmla="*/ 1264571 w 2876274"/>
                <a:gd name="connsiteY17" fmla="*/ 1449659 h 1661532"/>
                <a:gd name="connsiteX18" fmla="*/ 1320328 w 2876274"/>
                <a:gd name="connsiteY18" fmla="*/ 1393903 h 1661532"/>
                <a:gd name="connsiteX19" fmla="*/ 1353781 w 2876274"/>
                <a:gd name="connsiteY19" fmla="*/ 1360449 h 1661532"/>
                <a:gd name="connsiteX20" fmla="*/ 1387235 w 2876274"/>
                <a:gd name="connsiteY20" fmla="*/ 1326995 h 1661532"/>
                <a:gd name="connsiteX21" fmla="*/ 1409537 w 2876274"/>
                <a:gd name="connsiteY21" fmla="*/ 1293542 h 1661532"/>
                <a:gd name="connsiteX22" fmla="*/ 1476445 w 2876274"/>
                <a:gd name="connsiteY22" fmla="*/ 1226634 h 1661532"/>
                <a:gd name="connsiteX23" fmla="*/ 1498747 w 2876274"/>
                <a:gd name="connsiteY23" fmla="*/ 1182029 h 1661532"/>
                <a:gd name="connsiteX24" fmla="*/ 1521050 w 2876274"/>
                <a:gd name="connsiteY24" fmla="*/ 1159727 h 1661532"/>
                <a:gd name="connsiteX25" fmla="*/ 1543352 w 2876274"/>
                <a:gd name="connsiteY25" fmla="*/ 1126273 h 1661532"/>
                <a:gd name="connsiteX26" fmla="*/ 1576806 w 2876274"/>
                <a:gd name="connsiteY26" fmla="*/ 1081669 h 1661532"/>
                <a:gd name="connsiteX27" fmla="*/ 1610259 w 2876274"/>
                <a:gd name="connsiteY27" fmla="*/ 1025912 h 1661532"/>
                <a:gd name="connsiteX28" fmla="*/ 1621410 w 2876274"/>
                <a:gd name="connsiteY28" fmla="*/ 992459 h 1661532"/>
                <a:gd name="connsiteX29" fmla="*/ 1654864 w 2876274"/>
                <a:gd name="connsiteY29" fmla="*/ 959005 h 1661532"/>
                <a:gd name="connsiteX30" fmla="*/ 1744074 w 2876274"/>
                <a:gd name="connsiteY30" fmla="*/ 858644 h 1661532"/>
                <a:gd name="connsiteX31" fmla="*/ 1777528 w 2876274"/>
                <a:gd name="connsiteY31" fmla="*/ 847493 h 1661532"/>
                <a:gd name="connsiteX32" fmla="*/ 1844435 w 2876274"/>
                <a:gd name="connsiteY32" fmla="*/ 791737 h 1661532"/>
                <a:gd name="connsiteX33" fmla="*/ 1877889 w 2876274"/>
                <a:gd name="connsiteY33" fmla="*/ 780586 h 1661532"/>
                <a:gd name="connsiteX34" fmla="*/ 1944796 w 2876274"/>
                <a:gd name="connsiteY34" fmla="*/ 735981 h 1661532"/>
                <a:gd name="connsiteX35" fmla="*/ 1978250 w 2876274"/>
                <a:gd name="connsiteY35" fmla="*/ 702527 h 1661532"/>
                <a:gd name="connsiteX36" fmla="*/ 2045157 w 2876274"/>
                <a:gd name="connsiteY36" fmla="*/ 657922 h 1661532"/>
                <a:gd name="connsiteX37" fmla="*/ 2100913 w 2876274"/>
                <a:gd name="connsiteY37" fmla="*/ 613317 h 1661532"/>
                <a:gd name="connsiteX38" fmla="*/ 2134367 w 2876274"/>
                <a:gd name="connsiteY38" fmla="*/ 602166 h 1661532"/>
                <a:gd name="connsiteX39" fmla="*/ 2190123 w 2876274"/>
                <a:gd name="connsiteY39" fmla="*/ 579864 h 1661532"/>
                <a:gd name="connsiteX40" fmla="*/ 2312786 w 2876274"/>
                <a:gd name="connsiteY40" fmla="*/ 557561 h 1661532"/>
                <a:gd name="connsiteX41" fmla="*/ 2390845 w 2876274"/>
                <a:gd name="connsiteY41" fmla="*/ 535259 h 1661532"/>
                <a:gd name="connsiteX42" fmla="*/ 2535810 w 2876274"/>
                <a:gd name="connsiteY42" fmla="*/ 501805 h 1661532"/>
                <a:gd name="connsiteX43" fmla="*/ 2647323 w 2876274"/>
                <a:gd name="connsiteY43" fmla="*/ 479503 h 1661532"/>
                <a:gd name="connsiteX44" fmla="*/ 2691928 w 2876274"/>
                <a:gd name="connsiteY44" fmla="*/ 446049 h 1661532"/>
                <a:gd name="connsiteX45" fmla="*/ 2736532 w 2876274"/>
                <a:gd name="connsiteY45" fmla="*/ 423747 h 1661532"/>
                <a:gd name="connsiteX46" fmla="*/ 2803440 w 2876274"/>
                <a:gd name="connsiteY46" fmla="*/ 356839 h 1661532"/>
                <a:gd name="connsiteX47" fmla="*/ 2814591 w 2876274"/>
                <a:gd name="connsiteY47" fmla="*/ 323386 h 1661532"/>
                <a:gd name="connsiteX48" fmla="*/ 2825742 w 2876274"/>
                <a:gd name="connsiteY48" fmla="*/ 200722 h 1661532"/>
                <a:gd name="connsiteX49" fmla="*/ 2814590 w 2876274"/>
                <a:gd name="connsiteY49" fmla="*/ 55756 h 1661532"/>
                <a:gd name="connsiteX50" fmla="*/ 2034006 w 2876274"/>
                <a:gd name="connsiteY50" fmla="*/ 55756 h 1661532"/>
                <a:gd name="connsiteX51" fmla="*/ 1944796 w 2876274"/>
                <a:gd name="connsiteY51" fmla="*/ 44605 h 1661532"/>
                <a:gd name="connsiteX52" fmla="*/ 1521050 w 2876274"/>
                <a:gd name="connsiteY52" fmla="*/ 0 h 1661532"/>
                <a:gd name="connsiteX53" fmla="*/ 227508 w 2876274"/>
                <a:gd name="connsiteY53" fmla="*/ 11151 h 1661532"/>
                <a:gd name="connsiteX54" fmla="*/ 4484 w 2876274"/>
                <a:gd name="connsiteY54" fmla="*/ 55756 h 1661532"/>
                <a:gd name="connsiteX55" fmla="*/ 15635 w 2876274"/>
                <a:gd name="connsiteY55" fmla="*/ 167269 h 1661532"/>
                <a:gd name="connsiteX0" fmla="*/ 15635 w 2882867"/>
                <a:gd name="connsiteY0" fmla="*/ 167269 h 1661532"/>
                <a:gd name="connsiteX1" fmla="*/ 15635 w 2882867"/>
                <a:gd name="connsiteY1" fmla="*/ 167269 h 1661532"/>
                <a:gd name="connsiteX2" fmla="*/ 37937 w 2882867"/>
                <a:gd name="connsiteY2" fmla="*/ 490654 h 1661532"/>
                <a:gd name="connsiteX3" fmla="*/ 49089 w 2882867"/>
                <a:gd name="connsiteY3" fmla="*/ 602166 h 1661532"/>
                <a:gd name="connsiteX4" fmla="*/ 71391 w 2882867"/>
                <a:gd name="connsiteY4" fmla="*/ 1059366 h 1661532"/>
                <a:gd name="connsiteX5" fmla="*/ 82542 w 2882867"/>
                <a:gd name="connsiteY5" fmla="*/ 1193181 h 1661532"/>
                <a:gd name="connsiteX6" fmla="*/ 93693 w 2882867"/>
                <a:gd name="connsiteY6" fmla="*/ 1304693 h 1661532"/>
                <a:gd name="connsiteX7" fmla="*/ 104845 w 2882867"/>
                <a:gd name="connsiteY7" fmla="*/ 1505415 h 1661532"/>
                <a:gd name="connsiteX8" fmla="*/ 115996 w 2882867"/>
                <a:gd name="connsiteY8" fmla="*/ 1594625 h 1661532"/>
                <a:gd name="connsiteX9" fmla="*/ 138298 w 2882867"/>
                <a:gd name="connsiteY9" fmla="*/ 1628078 h 1661532"/>
                <a:gd name="connsiteX10" fmla="*/ 227508 w 2882867"/>
                <a:gd name="connsiteY10" fmla="*/ 1661532 h 1661532"/>
                <a:gd name="connsiteX11" fmla="*/ 695859 w 2882867"/>
                <a:gd name="connsiteY11" fmla="*/ 1639229 h 1661532"/>
                <a:gd name="connsiteX12" fmla="*/ 918884 w 2882867"/>
                <a:gd name="connsiteY12" fmla="*/ 1616927 h 1661532"/>
                <a:gd name="connsiteX13" fmla="*/ 963489 w 2882867"/>
                <a:gd name="connsiteY13" fmla="*/ 1594625 h 1661532"/>
                <a:gd name="connsiteX14" fmla="*/ 996942 w 2882867"/>
                <a:gd name="connsiteY14" fmla="*/ 1561171 h 1661532"/>
                <a:gd name="connsiteX15" fmla="*/ 1164210 w 2882867"/>
                <a:gd name="connsiteY15" fmla="*/ 1527717 h 1661532"/>
                <a:gd name="connsiteX16" fmla="*/ 1253420 w 2882867"/>
                <a:gd name="connsiteY16" fmla="*/ 1483112 h 1661532"/>
                <a:gd name="connsiteX17" fmla="*/ 1264571 w 2882867"/>
                <a:gd name="connsiteY17" fmla="*/ 1449659 h 1661532"/>
                <a:gd name="connsiteX18" fmla="*/ 1320328 w 2882867"/>
                <a:gd name="connsiteY18" fmla="*/ 1393903 h 1661532"/>
                <a:gd name="connsiteX19" fmla="*/ 1353781 w 2882867"/>
                <a:gd name="connsiteY19" fmla="*/ 1360449 h 1661532"/>
                <a:gd name="connsiteX20" fmla="*/ 1387235 w 2882867"/>
                <a:gd name="connsiteY20" fmla="*/ 1326995 h 1661532"/>
                <a:gd name="connsiteX21" fmla="*/ 1409537 w 2882867"/>
                <a:gd name="connsiteY21" fmla="*/ 1293542 h 1661532"/>
                <a:gd name="connsiteX22" fmla="*/ 1476445 w 2882867"/>
                <a:gd name="connsiteY22" fmla="*/ 1226634 h 1661532"/>
                <a:gd name="connsiteX23" fmla="*/ 1498747 w 2882867"/>
                <a:gd name="connsiteY23" fmla="*/ 1182029 h 1661532"/>
                <a:gd name="connsiteX24" fmla="*/ 1521050 w 2882867"/>
                <a:gd name="connsiteY24" fmla="*/ 1159727 h 1661532"/>
                <a:gd name="connsiteX25" fmla="*/ 1543352 w 2882867"/>
                <a:gd name="connsiteY25" fmla="*/ 1126273 h 1661532"/>
                <a:gd name="connsiteX26" fmla="*/ 1576806 w 2882867"/>
                <a:gd name="connsiteY26" fmla="*/ 1081669 h 1661532"/>
                <a:gd name="connsiteX27" fmla="*/ 1610259 w 2882867"/>
                <a:gd name="connsiteY27" fmla="*/ 1025912 h 1661532"/>
                <a:gd name="connsiteX28" fmla="*/ 1621410 w 2882867"/>
                <a:gd name="connsiteY28" fmla="*/ 992459 h 1661532"/>
                <a:gd name="connsiteX29" fmla="*/ 1654864 w 2882867"/>
                <a:gd name="connsiteY29" fmla="*/ 959005 h 1661532"/>
                <a:gd name="connsiteX30" fmla="*/ 1744074 w 2882867"/>
                <a:gd name="connsiteY30" fmla="*/ 858644 h 1661532"/>
                <a:gd name="connsiteX31" fmla="*/ 1777528 w 2882867"/>
                <a:gd name="connsiteY31" fmla="*/ 847493 h 1661532"/>
                <a:gd name="connsiteX32" fmla="*/ 1844435 w 2882867"/>
                <a:gd name="connsiteY32" fmla="*/ 791737 h 1661532"/>
                <a:gd name="connsiteX33" fmla="*/ 1877889 w 2882867"/>
                <a:gd name="connsiteY33" fmla="*/ 780586 h 1661532"/>
                <a:gd name="connsiteX34" fmla="*/ 1944796 w 2882867"/>
                <a:gd name="connsiteY34" fmla="*/ 735981 h 1661532"/>
                <a:gd name="connsiteX35" fmla="*/ 1978250 w 2882867"/>
                <a:gd name="connsiteY35" fmla="*/ 702527 h 1661532"/>
                <a:gd name="connsiteX36" fmla="*/ 2045157 w 2882867"/>
                <a:gd name="connsiteY36" fmla="*/ 657922 h 1661532"/>
                <a:gd name="connsiteX37" fmla="*/ 2100913 w 2882867"/>
                <a:gd name="connsiteY37" fmla="*/ 613317 h 1661532"/>
                <a:gd name="connsiteX38" fmla="*/ 2134367 w 2882867"/>
                <a:gd name="connsiteY38" fmla="*/ 602166 h 1661532"/>
                <a:gd name="connsiteX39" fmla="*/ 2190123 w 2882867"/>
                <a:gd name="connsiteY39" fmla="*/ 579864 h 1661532"/>
                <a:gd name="connsiteX40" fmla="*/ 2312786 w 2882867"/>
                <a:gd name="connsiteY40" fmla="*/ 557561 h 1661532"/>
                <a:gd name="connsiteX41" fmla="*/ 2390845 w 2882867"/>
                <a:gd name="connsiteY41" fmla="*/ 535259 h 1661532"/>
                <a:gd name="connsiteX42" fmla="*/ 2535810 w 2882867"/>
                <a:gd name="connsiteY42" fmla="*/ 501805 h 1661532"/>
                <a:gd name="connsiteX43" fmla="*/ 2647323 w 2882867"/>
                <a:gd name="connsiteY43" fmla="*/ 479503 h 1661532"/>
                <a:gd name="connsiteX44" fmla="*/ 2691928 w 2882867"/>
                <a:gd name="connsiteY44" fmla="*/ 446049 h 1661532"/>
                <a:gd name="connsiteX45" fmla="*/ 2736532 w 2882867"/>
                <a:gd name="connsiteY45" fmla="*/ 423747 h 1661532"/>
                <a:gd name="connsiteX46" fmla="*/ 2803440 w 2882867"/>
                <a:gd name="connsiteY46" fmla="*/ 356839 h 1661532"/>
                <a:gd name="connsiteX47" fmla="*/ 2814591 w 2882867"/>
                <a:gd name="connsiteY47" fmla="*/ 323386 h 1661532"/>
                <a:gd name="connsiteX48" fmla="*/ 2825742 w 2882867"/>
                <a:gd name="connsiteY48" fmla="*/ 200722 h 1661532"/>
                <a:gd name="connsiteX49" fmla="*/ 2814590 w 2882867"/>
                <a:gd name="connsiteY49" fmla="*/ 55756 h 1661532"/>
                <a:gd name="connsiteX50" fmla="*/ 1944796 w 2882867"/>
                <a:gd name="connsiteY50" fmla="*/ 44605 h 1661532"/>
                <a:gd name="connsiteX51" fmla="*/ 1521050 w 2882867"/>
                <a:gd name="connsiteY51" fmla="*/ 0 h 1661532"/>
                <a:gd name="connsiteX52" fmla="*/ 227508 w 2882867"/>
                <a:gd name="connsiteY52" fmla="*/ 11151 h 1661532"/>
                <a:gd name="connsiteX53" fmla="*/ 4484 w 2882867"/>
                <a:gd name="connsiteY53" fmla="*/ 55756 h 1661532"/>
                <a:gd name="connsiteX54" fmla="*/ 15635 w 2882867"/>
                <a:gd name="connsiteY54" fmla="*/ 167269 h 1661532"/>
                <a:gd name="connsiteX0" fmla="*/ 15635 w 2914212"/>
                <a:gd name="connsiteY0" fmla="*/ 167269 h 1661532"/>
                <a:gd name="connsiteX1" fmla="*/ 15635 w 2914212"/>
                <a:gd name="connsiteY1" fmla="*/ 167269 h 1661532"/>
                <a:gd name="connsiteX2" fmla="*/ 37937 w 2914212"/>
                <a:gd name="connsiteY2" fmla="*/ 490654 h 1661532"/>
                <a:gd name="connsiteX3" fmla="*/ 49089 w 2914212"/>
                <a:gd name="connsiteY3" fmla="*/ 602166 h 1661532"/>
                <a:gd name="connsiteX4" fmla="*/ 71391 w 2914212"/>
                <a:gd name="connsiteY4" fmla="*/ 1059366 h 1661532"/>
                <a:gd name="connsiteX5" fmla="*/ 82542 w 2914212"/>
                <a:gd name="connsiteY5" fmla="*/ 1193181 h 1661532"/>
                <a:gd name="connsiteX6" fmla="*/ 93693 w 2914212"/>
                <a:gd name="connsiteY6" fmla="*/ 1304693 h 1661532"/>
                <a:gd name="connsiteX7" fmla="*/ 104845 w 2914212"/>
                <a:gd name="connsiteY7" fmla="*/ 1505415 h 1661532"/>
                <a:gd name="connsiteX8" fmla="*/ 115996 w 2914212"/>
                <a:gd name="connsiteY8" fmla="*/ 1594625 h 1661532"/>
                <a:gd name="connsiteX9" fmla="*/ 138298 w 2914212"/>
                <a:gd name="connsiteY9" fmla="*/ 1628078 h 1661532"/>
                <a:gd name="connsiteX10" fmla="*/ 227508 w 2914212"/>
                <a:gd name="connsiteY10" fmla="*/ 1661532 h 1661532"/>
                <a:gd name="connsiteX11" fmla="*/ 695859 w 2914212"/>
                <a:gd name="connsiteY11" fmla="*/ 1639229 h 1661532"/>
                <a:gd name="connsiteX12" fmla="*/ 918884 w 2914212"/>
                <a:gd name="connsiteY12" fmla="*/ 1616927 h 1661532"/>
                <a:gd name="connsiteX13" fmla="*/ 963489 w 2914212"/>
                <a:gd name="connsiteY13" fmla="*/ 1594625 h 1661532"/>
                <a:gd name="connsiteX14" fmla="*/ 996942 w 2914212"/>
                <a:gd name="connsiteY14" fmla="*/ 1561171 h 1661532"/>
                <a:gd name="connsiteX15" fmla="*/ 1164210 w 2914212"/>
                <a:gd name="connsiteY15" fmla="*/ 1527717 h 1661532"/>
                <a:gd name="connsiteX16" fmla="*/ 1253420 w 2914212"/>
                <a:gd name="connsiteY16" fmla="*/ 1483112 h 1661532"/>
                <a:gd name="connsiteX17" fmla="*/ 1264571 w 2914212"/>
                <a:gd name="connsiteY17" fmla="*/ 1449659 h 1661532"/>
                <a:gd name="connsiteX18" fmla="*/ 1320328 w 2914212"/>
                <a:gd name="connsiteY18" fmla="*/ 1393903 h 1661532"/>
                <a:gd name="connsiteX19" fmla="*/ 1353781 w 2914212"/>
                <a:gd name="connsiteY19" fmla="*/ 1360449 h 1661532"/>
                <a:gd name="connsiteX20" fmla="*/ 1387235 w 2914212"/>
                <a:gd name="connsiteY20" fmla="*/ 1326995 h 1661532"/>
                <a:gd name="connsiteX21" fmla="*/ 1409537 w 2914212"/>
                <a:gd name="connsiteY21" fmla="*/ 1293542 h 1661532"/>
                <a:gd name="connsiteX22" fmla="*/ 1476445 w 2914212"/>
                <a:gd name="connsiteY22" fmla="*/ 1226634 h 1661532"/>
                <a:gd name="connsiteX23" fmla="*/ 1498747 w 2914212"/>
                <a:gd name="connsiteY23" fmla="*/ 1182029 h 1661532"/>
                <a:gd name="connsiteX24" fmla="*/ 1521050 w 2914212"/>
                <a:gd name="connsiteY24" fmla="*/ 1159727 h 1661532"/>
                <a:gd name="connsiteX25" fmla="*/ 1543352 w 2914212"/>
                <a:gd name="connsiteY25" fmla="*/ 1126273 h 1661532"/>
                <a:gd name="connsiteX26" fmla="*/ 1576806 w 2914212"/>
                <a:gd name="connsiteY26" fmla="*/ 1081669 h 1661532"/>
                <a:gd name="connsiteX27" fmla="*/ 1610259 w 2914212"/>
                <a:gd name="connsiteY27" fmla="*/ 1025912 h 1661532"/>
                <a:gd name="connsiteX28" fmla="*/ 1621410 w 2914212"/>
                <a:gd name="connsiteY28" fmla="*/ 992459 h 1661532"/>
                <a:gd name="connsiteX29" fmla="*/ 1654864 w 2914212"/>
                <a:gd name="connsiteY29" fmla="*/ 959005 h 1661532"/>
                <a:gd name="connsiteX30" fmla="*/ 1744074 w 2914212"/>
                <a:gd name="connsiteY30" fmla="*/ 858644 h 1661532"/>
                <a:gd name="connsiteX31" fmla="*/ 1777528 w 2914212"/>
                <a:gd name="connsiteY31" fmla="*/ 847493 h 1661532"/>
                <a:gd name="connsiteX32" fmla="*/ 1844435 w 2914212"/>
                <a:gd name="connsiteY32" fmla="*/ 791737 h 1661532"/>
                <a:gd name="connsiteX33" fmla="*/ 1877889 w 2914212"/>
                <a:gd name="connsiteY33" fmla="*/ 780586 h 1661532"/>
                <a:gd name="connsiteX34" fmla="*/ 1944796 w 2914212"/>
                <a:gd name="connsiteY34" fmla="*/ 735981 h 1661532"/>
                <a:gd name="connsiteX35" fmla="*/ 1978250 w 2914212"/>
                <a:gd name="connsiteY35" fmla="*/ 702527 h 1661532"/>
                <a:gd name="connsiteX36" fmla="*/ 2045157 w 2914212"/>
                <a:gd name="connsiteY36" fmla="*/ 657922 h 1661532"/>
                <a:gd name="connsiteX37" fmla="*/ 2100913 w 2914212"/>
                <a:gd name="connsiteY37" fmla="*/ 613317 h 1661532"/>
                <a:gd name="connsiteX38" fmla="*/ 2134367 w 2914212"/>
                <a:gd name="connsiteY38" fmla="*/ 602166 h 1661532"/>
                <a:gd name="connsiteX39" fmla="*/ 2190123 w 2914212"/>
                <a:gd name="connsiteY39" fmla="*/ 579864 h 1661532"/>
                <a:gd name="connsiteX40" fmla="*/ 2312786 w 2914212"/>
                <a:gd name="connsiteY40" fmla="*/ 557561 h 1661532"/>
                <a:gd name="connsiteX41" fmla="*/ 2390845 w 2914212"/>
                <a:gd name="connsiteY41" fmla="*/ 535259 h 1661532"/>
                <a:gd name="connsiteX42" fmla="*/ 2535810 w 2914212"/>
                <a:gd name="connsiteY42" fmla="*/ 501805 h 1661532"/>
                <a:gd name="connsiteX43" fmla="*/ 2647323 w 2914212"/>
                <a:gd name="connsiteY43" fmla="*/ 479503 h 1661532"/>
                <a:gd name="connsiteX44" fmla="*/ 2691928 w 2914212"/>
                <a:gd name="connsiteY44" fmla="*/ 446049 h 1661532"/>
                <a:gd name="connsiteX45" fmla="*/ 2736532 w 2914212"/>
                <a:gd name="connsiteY45" fmla="*/ 423747 h 1661532"/>
                <a:gd name="connsiteX46" fmla="*/ 2803440 w 2914212"/>
                <a:gd name="connsiteY46" fmla="*/ 356839 h 1661532"/>
                <a:gd name="connsiteX47" fmla="*/ 2814591 w 2914212"/>
                <a:gd name="connsiteY47" fmla="*/ 323386 h 1661532"/>
                <a:gd name="connsiteX48" fmla="*/ 2825742 w 2914212"/>
                <a:gd name="connsiteY48" fmla="*/ 200722 h 1661532"/>
                <a:gd name="connsiteX49" fmla="*/ 2814590 w 2914212"/>
                <a:gd name="connsiteY49" fmla="*/ 55756 h 1661532"/>
                <a:gd name="connsiteX50" fmla="*/ 1521050 w 2914212"/>
                <a:gd name="connsiteY50" fmla="*/ 0 h 1661532"/>
                <a:gd name="connsiteX51" fmla="*/ 227508 w 2914212"/>
                <a:gd name="connsiteY51" fmla="*/ 11151 h 1661532"/>
                <a:gd name="connsiteX52" fmla="*/ 4484 w 2914212"/>
                <a:gd name="connsiteY52" fmla="*/ 55756 h 1661532"/>
                <a:gd name="connsiteX53" fmla="*/ 15635 w 2914212"/>
                <a:gd name="connsiteY53" fmla="*/ 167269 h 1661532"/>
                <a:gd name="connsiteX0" fmla="*/ 15635 w 3009986"/>
                <a:gd name="connsiteY0" fmla="*/ 165447 h 1659710"/>
                <a:gd name="connsiteX1" fmla="*/ 15635 w 3009986"/>
                <a:gd name="connsiteY1" fmla="*/ 165447 h 1659710"/>
                <a:gd name="connsiteX2" fmla="*/ 37937 w 3009986"/>
                <a:gd name="connsiteY2" fmla="*/ 488832 h 1659710"/>
                <a:gd name="connsiteX3" fmla="*/ 49089 w 3009986"/>
                <a:gd name="connsiteY3" fmla="*/ 600344 h 1659710"/>
                <a:gd name="connsiteX4" fmla="*/ 71391 w 3009986"/>
                <a:gd name="connsiteY4" fmla="*/ 1057544 h 1659710"/>
                <a:gd name="connsiteX5" fmla="*/ 82542 w 3009986"/>
                <a:gd name="connsiteY5" fmla="*/ 1191359 h 1659710"/>
                <a:gd name="connsiteX6" fmla="*/ 93693 w 3009986"/>
                <a:gd name="connsiteY6" fmla="*/ 1302871 h 1659710"/>
                <a:gd name="connsiteX7" fmla="*/ 104845 w 3009986"/>
                <a:gd name="connsiteY7" fmla="*/ 1503593 h 1659710"/>
                <a:gd name="connsiteX8" fmla="*/ 115996 w 3009986"/>
                <a:gd name="connsiteY8" fmla="*/ 1592803 h 1659710"/>
                <a:gd name="connsiteX9" fmla="*/ 138298 w 3009986"/>
                <a:gd name="connsiteY9" fmla="*/ 1626256 h 1659710"/>
                <a:gd name="connsiteX10" fmla="*/ 227508 w 3009986"/>
                <a:gd name="connsiteY10" fmla="*/ 1659710 h 1659710"/>
                <a:gd name="connsiteX11" fmla="*/ 695859 w 3009986"/>
                <a:gd name="connsiteY11" fmla="*/ 1637407 h 1659710"/>
                <a:gd name="connsiteX12" fmla="*/ 918884 w 3009986"/>
                <a:gd name="connsiteY12" fmla="*/ 1615105 h 1659710"/>
                <a:gd name="connsiteX13" fmla="*/ 963489 w 3009986"/>
                <a:gd name="connsiteY13" fmla="*/ 1592803 h 1659710"/>
                <a:gd name="connsiteX14" fmla="*/ 996942 w 3009986"/>
                <a:gd name="connsiteY14" fmla="*/ 1559349 h 1659710"/>
                <a:gd name="connsiteX15" fmla="*/ 1164210 w 3009986"/>
                <a:gd name="connsiteY15" fmla="*/ 1525895 h 1659710"/>
                <a:gd name="connsiteX16" fmla="*/ 1253420 w 3009986"/>
                <a:gd name="connsiteY16" fmla="*/ 1481290 h 1659710"/>
                <a:gd name="connsiteX17" fmla="*/ 1264571 w 3009986"/>
                <a:gd name="connsiteY17" fmla="*/ 1447837 h 1659710"/>
                <a:gd name="connsiteX18" fmla="*/ 1320328 w 3009986"/>
                <a:gd name="connsiteY18" fmla="*/ 1392081 h 1659710"/>
                <a:gd name="connsiteX19" fmla="*/ 1353781 w 3009986"/>
                <a:gd name="connsiteY19" fmla="*/ 1358627 h 1659710"/>
                <a:gd name="connsiteX20" fmla="*/ 1387235 w 3009986"/>
                <a:gd name="connsiteY20" fmla="*/ 1325173 h 1659710"/>
                <a:gd name="connsiteX21" fmla="*/ 1409537 w 3009986"/>
                <a:gd name="connsiteY21" fmla="*/ 1291720 h 1659710"/>
                <a:gd name="connsiteX22" fmla="*/ 1476445 w 3009986"/>
                <a:gd name="connsiteY22" fmla="*/ 1224812 h 1659710"/>
                <a:gd name="connsiteX23" fmla="*/ 1498747 w 3009986"/>
                <a:gd name="connsiteY23" fmla="*/ 1180207 h 1659710"/>
                <a:gd name="connsiteX24" fmla="*/ 1521050 w 3009986"/>
                <a:gd name="connsiteY24" fmla="*/ 1157905 h 1659710"/>
                <a:gd name="connsiteX25" fmla="*/ 1543352 w 3009986"/>
                <a:gd name="connsiteY25" fmla="*/ 1124451 h 1659710"/>
                <a:gd name="connsiteX26" fmla="*/ 1576806 w 3009986"/>
                <a:gd name="connsiteY26" fmla="*/ 1079847 h 1659710"/>
                <a:gd name="connsiteX27" fmla="*/ 1610259 w 3009986"/>
                <a:gd name="connsiteY27" fmla="*/ 1024090 h 1659710"/>
                <a:gd name="connsiteX28" fmla="*/ 1621410 w 3009986"/>
                <a:gd name="connsiteY28" fmla="*/ 990637 h 1659710"/>
                <a:gd name="connsiteX29" fmla="*/ 1654864 w 3009986"/>
                <a:gd name="connsiteY29" fmla="*/ 957183 h 1659710"/>
                <a:gd name="connsiteX30" fmla="*/ 1744074 w 3009986"/>
                <a:gd name="connsiteY30" fmla="*/ 856822 h 1659710"/>
                <a:gd name="connsiteX31" fmla="*/ 1777528 w 3009986"/>
                <a:gd name="connsiteY31" fmla="*/ 845671 h 1659710"/>
                <a:gd name="connsiteX32" fmla="*/ 1844435 w 3009986"/>
                <a:gd name="connsiteY32" fmla="*/ 789915 h 1659710"/>
                <a:gd name="connsiteX33" fmla="*/ 1877889 w 3009986"/>
                <a:gd name="connsiteY33" fmla="*/ 778764 h 1659710"/>
                <a:gd name="connsiteX34" fmla="*/ 1944796 w 3009986"/>
                <a:gd name="connsiteY34" fmla="*/ 734159 h 1659710"/>
                <a:gd name="connsiteX35" fmla="*/ 1978250 w 3009986"/>
                <a:gd name="connsiteY35" fmla="*/ 700705 h 1659710"/>
                <a:gd name="connsiteX36" fmla="*/ 2045157 w 3009986"/>
                <a:gd name="connsiteY36" fmla="*/ 656100 h 1659710"/>
                <a:gd name="connsiteX37" fmla="*/ 2100913 w 3009986"/>
                <a:gd name="connsiteY37" fmla="*/ 611495 h 1659710"/>
                <a:gd name="connsiteX38" fmla="*/ 2134367 w 3009986"/>
                <a:gd name="connsiteY38" fmla="*/ 600344 h 1659710"/>
                <a:gd name="connsiteX39" fmla="*/ 2190123 w 3009986"/>
                <a:gd name="connsiteY39" fmla="*/ 578042 h 1659710"/>
                <a:gd name="connsiteX40" fmla="*/ 2312786 w 3009986"/>
                <a:gd name="connsiteY40" fmla="*/ 555739 h 1659710"/>
                <a:gd name="connsiteX41" fmla="*/ 2390845 w 3009986"/>
                <a:gd name="connsiteY41" fmla="*/ 533437 h 1659710"/>
                <a:gd name="connsiteX42" fmla="*/ 2535810 w 3009986"/>
                <a:gd name="connsiteY42" fmla="*/ 499983 h 1659710"/>
                <a:gd name="connsiteX43" fmla="*/ 2647323 w 3009986"/>
                <a:gd name="connsiteY43" fmla="*/ 477681 h 1659710"/>
                <a:gd name="connsiteX44" fmla="*/ 2691928 w 3009986"/>
                <a:gd name="connsiteY44" fmla="*/ 444227 h 1659710"/>
                <a:gd name="connsiteX45" fmla="*/ 2736532 w 3009986"/>
                <a:gd name="connsiteY45" fmla="*/ 421925 h 1659710"/>
                <a:gd name="connsiteX46" fmla="*/ 2803440 w 3009986"/>
                <a:gd name="connsiteY46" fmla="*/ 355017 h 1659710"/>
                <a:gd name="connsiteX47" fmla="*/ 2814591 w 3009986"/>
                <a:gd name="connsiteY47" fmla="*/ 321564 h 1659710"/>
                <a:gd name="connsiteX48" fmla="*/ 2825742 w 3009986"/>
                <a:gd name="connsiteY48" fmla="*/ 198900 h 1659710"/>
                <a:gd name="connsiteX49" fmla="*/ 2814590 w 3009986"/>
                <a:gd name="connsiteY49" fmla="*/ 53934 h 1659710"/>
                <a:gd name="connsiteX50" fmla="*/ 227508 w 3009986"/>
                <a:gd name="connsiteY50" fmla="*/ 9329 h 1659710"/>
                <a:gd name="connsiteX51" fmla="*/ 4484 w 3009986"/>
                <a:gd name="connsiteY51" fmla="*/ 53934 h 1659710"/>
                <a:gd name="connsiteX52" fmla="*/ 15635 w 3009986"/>
                <a:gd name="connsiteY52" fmla="*/ 165447 h 1659710"/>
                <a:gd name="connsiteX0" fmla="*/ 15635 w 3009986"/>
                <a:gd name="connsiteY0" fmla="*/ 165447 h 1659710"/>
                <a:gd name="connsiteX1" fmla="*/ 15635 w 3009986"/>
                <a:gd name="connsiteY1" fmla="*/ 165447 h 1659710"/>
                <a:gd name="connsiteX2" fmla="*/ 37937 w 3009986"/>
                <a:gd name="connsiteY2" fmla="*/ 488832 h 1659710"/>
                <a:gd name="connsiteX3" fmla="*/ 49089 w 3009986"/>
                <a:gd name="connsiteY3" fmla="*/ 600344 h 1659710"/>
                <a:gd name="connsiteX4" fmla="*/ 71391 w 3009986"/>
                <a:gd name="connsiteY4" fmla="*/ 1057544 h 1659710"/>
                <a:gd name="connsiteX5" fmla="*/ 82542 w 3009986"/>
                <a:gd name="connsiteY5" fmla="*/ 1191359 h 1659710"/>
                <a:gd name="connsiteX6" fmla="*/ 93693 w 3009986"/>
                <a:gd name="connsiteY6" fmla="*/ 1302871 h 1659710"/>
                <a:gd name="connsiteX7" fmla="*/ 104845 w 3009986"/>
                <a:gd name="connsiteY7" fmla="*/ 1503593 h 1659710"/>
                <a:gd name="connsiteX8" fmla="*/ 115996 w 3009986"/>
                <a:gd name="connsiteY8" fmla="*/ 1592803 h 1659710"/>
                <a:gd name="connsiteX9" fmla="*/ 138298 w 3009986"/>
                <a:gd name="connsiteY9" fmla="*/ 1626256 h 1659710"/>
                <a:gd name="connsiteX10" fmla="*/ 227508 w 3009986"/>
                <a:gd name="connsiteY10" fmla="*/ 1659710 h 1659710"/>
                <a:gd name="connsiteX11" fmla="*/ 695859 w 3009986"/>
                <a:gd name="connsiteY11" fmla="*/ 1637407 h 1659710"/>
                <a:gd name="connsiteX12" fmla="*/ 918884 w 3009986"/>
                <a:gd name="connsiteY12" fmla="*/ 1615105 h 1659710"/>
                <a:gd name="connsiteX13" fmla="*/ 963489 w 3009986"/>
                <a:gd name="connsiteY13" fmla="*/ 1592803 h 1659710"/>
                <a:gd name="connsiteX14" fmla="*/ 996942 w 3009986"/>
                <a:gd name="connsiteY14" fmla="*/ 1559349 h 1659710"/>
                <a:gd name="connsiteX15" fmla="*/ 1164210 w 3009986"/>
                <a:gd name="connsiteY15" fmla="*/ 1525895 h 1659710"/>
                <a:gd name="connsiteX16" fmla="*/ 1253420 w 3009986"/>
                <a:gd name="connsiteY16" fmla="*/ 1481290 h 1659710"/>
                <a:gd name="connsiteX17" fmla="*/ 1264571 w 3009986"/>
                <a:gd name="connsiteY17" fmla="*/ 1447837 h 1659710"/>
                <a:gd name="connsiteX18" fmla="*/ 1320328 w 3009986"/>
                <a:gd name="connsiteY18" fmla="*/ 1392081 h 1659710"/>
                <a:gd name="connsiteX19" fmla="*/ 1353781 w 3009986"/>
                <a:gd name="connsiteY19" fmla="*/ 1358627 h 1659710"/>
                <a:gd name="connsiteX20" fmla="*/ 1387235 w 3009986"/>
                <a:gd name="connsiteY20" fmla="*/ 1325173 h 1659710"/>
                <a:gd name="connsiteX21" fmla="*/ 1409537 w 3009986"/>
                <a:gd name="connsiteY21" fmla="*/ 1291720 h 1659710"/>
                <a:gd name="connsiteX22" fmla="*/ 1476445 w 3009986"/>
                <a:gd name="connsiteY22" fmla="*/ 1224812 h 1659710"/>
                <a:gd name="connsiteX23" fmla="*/ 1498747 w 3009986"/>
                <a:gd name="connsiteY23" fmla="*/ 1180207 h 1659710"/>
                <a:gd name="connsiteX24" fmla="*/ 1521050 w 3009986"/>
                <a:gd name="connsiteY24" fmla="*/ 1157905 h 1659710"/>
                <a:gd name="connsiteX25" fmla="*/ 1543352 w 3009986"/>
                <a:gd name="connsiteY25" fmla="*/ 1124451 h 1659710"/>
                <a:gd name="connsiteX26" fmla="*/ 1576806 w 3009986"/>
                <a:gd name="connsiteY26" fmla="*/ 1079847 h 1659710"/>
                <a:gd name="connsiteX27" fmla="*/ 1610259 w 3009986"/>
                <a:gd name="connsiteY27" fmla="*/ 1024090 h 1659710"/>
                <a:gd name="connsiteX28" fmla="*/ 1621410 w 3009986"/>
                <a:gd name="connsiteY28" fmla="*/ 990637 h 1659710"/>
                <a:gd name="connsiteX29" fmla="*/ 1654864 w 3009986"/>
                <a:gd name="connsiteY29" fmla="*/ 957183 h 1659710"/>
                <a:gd name="connsiteX30" fmla="*/ 1744074 w 3009986"/>
                <a:gd name="connsiteY30" fmla="*/ 856822 h 1659710"/>
                <a:gd name="connsiteX31" fmla="*/ 1777528 w 3009986"/>
                <a:gd name="connsiteY31" fmla="*/ 845671 h 1659710"/>
                <a:gd name="connsiteX32" fmla="*/ 1844435 w 3009986"/>
                <a:gd name="connsiteY32" fmla="*/ 789915 h 1659710"/>
                <a:gd name="connsiteX33" fmla="*/ 1877889 w 3009986"/>
                <a:gd name="connsiteY33" fmla="*/ 778764 h 1659710"/>
                <a:gd name="connsiteX34" fmla="*/ 1944796 w 3009986"/>
                <a:gd name="connsiteY34" fmla="*/ 734159 h 1659710"/>
                <a:gd name="connsiteX35" fmla="*/ 1978250 w 3009986"/>
                <a:gd name="connsiteY35" fmla="*/ 700705 h 1659710"/>
                <a:gd name="connsiteX36" fmla="*/ 2045157 w 3009986"/>
                <a:gd name="connsiteY36" fmla="*/ 656100 h 1659710"/>
                <a:gd name="connsiteX37" fmla="*/ 2100913 w 3009986"/>
                <a:gd name="connsiteY37" fmla="*/ 611495 h 1659710"/>
                <a:gd name="connsiteX38" fmla="*/ 2134367 w 3009986"/>
                <a:gd name="connsiteY38" fmla="*/ 600344 h 1659710"/>
                <a:gd name="connsiteX39" fmla="*/ 2190123 w 3009986"/>
                <a:gd name="connsiteY39" fmla="*/ 578042 h 1659710"/>
                <a:gd name="connsiteX40" fmla="*/ 2312786 w 3009986"/>
                <a:gd name="connsiteY40" fmla="*/ 555739 h 1659710"/>
                <a:gd name="connsiteX41" fmla="*/ 2390845 w 3009986"/>
                <a:gd name="connsiteY41" fmla="*/ 533437 h 1659710"/>
                <a:gd name="connsiteX42" fmla="*/ 2647323 w 3009986"/>
                <a:gd name="connsiteY42" fmla="*/ 477681 h 1659710"/>
                <a:gd name="connsiteX43" fmla="*/ 2691928 w 3009986"/>
                <a:gd name="connsiteY43" fmla="*/ 444227 h 1659710"/>
                <a:gd name="connsiteX44" fmla="*/ 2736532 w 3009986"/>
                <a:gd name="connsiteY44" fmla="*/ 421925 h 1659710"/>
                <a:gd name="connsiteX45" fmla="*/ 2803440 w 3009986"/>
                <a:gd name="connsiteY45" fmla="*/ 355017 h 1659710"/>
                <a:gd name="connsiteX46" fmla="*/ 2814591 w 3009986"/>
                <a:gd name="connsiteY46" fmla="*/ 321564 h 1659710"/>
                <a:gd name="connsiteX47" fmla="*/ 2825742 w 3009986"/>
                <a:gd name="connsiteY47" fmla="*/ 198900 h 1659710"/>
                <a:gd name="connsiteX48" fmla="*/ 2814590 w 3009986"/>
                <a:gd name="connsiteY48" fmla="*/ 53934 h 1659710"/>
                <a:gd name="connsiteX49" fmla="*/ 227508 w 3009986"/>
                <a:gd name="connsiteY49" fmla="*/ 9329 h 1659710"/>
                <a:gd name="connsiteX50" fmla="*/ 4484 w 3009986"/>
                <a:gd name="connsiteY50" fmla="*/ 53934 h 1659710"/>
                <a:gd name="connsiteX51" fmla="*/ 15635 w 3009986"/>
                <a:gd name="connsiteY51" fmla="*/ 165447 h 1659710"/>
                <a:gd name="connsiteX0" fmla="*/ 15635 w 3006639"/>
                <a:gd name="connsiteY0" fmla="*/ 165447 h 1659710"/>
                <a:gd name="connsiteX1" fmla="*/ 15635 w 3006639"/>
                <a:gd name="connsiteY1" fmla="*/ 165447 h 1659710"/>
                <a:gd name="connsiteX2" fmla="*/ 37937 w 3006639"/>
                <a:gd name="connsiteY2" fmla="*/ 488832 h 1659710"/>
                <a:gd name="connsiteX3" fmla="*/ 49089 w 3006639"/>
                <a:gd name="connsiteY3" fmla="*/ 600344 h 1659710"/>
                <a:gd name="connsiteX4" fmla="*/ 71391 w 3006639"/>
                <a:gd name="connsiteY4" fmla="*/ 1057544 h 1659710"/>
                <a:gd name="connsiteX5" fmla="*/ 82542 w 3006639"/>
                <a:gd name="connsiteY5" fmla="*/ 1191359 h 1659710"/>
                <a:gd name="connsiteX6" fmla="*/ 93693 w 3006639"/>
                <a:gd name="connsiteY6" fmla="*/ 1302871 h 1659710"/>
                <a:gd name="connsiteX7" fmla="*/ 104845 w 3006639"/>
                <a:gd name="connsiteY7" fmla="*/ 1503593 h 1659710"/>
                <a:gd name="connsiteX8" fmla="*/ 115996 w 3006639"/>
                <a:gd name="connsiteY8" fmla="*/ 1592803 h 1659710"/>
                <a:gd name="connsiteX9" fmla="*/ 138298 w 3006639"/>
                <a:gd name="connsiteY9" fmla="*/ 1626256 h 1659710"/>
                <a:gd name="connsiteX10" fmla="*/ 227508 w 3006639"/>
                <a:gd name="connsiteY10" fmla="*/ 1659710 h 1659710"/>
                <a:gd name="connsiteX11" fmla="*/ 695859 w 3006639"/>
                <a:gd name="connsiteY11" fmla="*/ 1637407 h 1659710"/>
                <a:gd name="connsiteX12" fmla="*/ 918884 w 3006639"/>
                <a:gd name="connsiteY12" fmla="*/ 1615105 h 1659710"/>
                <a:gd name="connsiteX13" fmla="*/ 963489 w 3006639"/>
                <a:gd name="connsiteY13" fmla="*/ 1592803 h 1659710"/>
                <a:gd name="connsiteX14" fmla="*/ 996942 w 3006639"/>
                <a:gd name="connsiteY14" fmla="*/ 1559349 h 1659710"/>
                <a:gd name="connsiteX15" fmla="*/ 1164210 w 3006639"/>
                <a:gd name="connsiteY15" fmla="*/ 1525895 h 1659710"/>
                <a:gd name="connsiteX16" fmla="*/ 1253420 w 3006639"/>
                <a:gd name="connsiteY16" fmla="*/ 1481290 h 1659710"/>
                <a:gd name="connsiteX17" fmla="*/ 1264571 w 3006639"/>
                <a:gd name="connsiteY17" fmla="*/ 1447837 h 1659710"/>
                <a:gd name="connsiteX18" fmla="*/ 1320328 w 3006639"/>
                <a:gd name="connsiteY18" fmla="*/ 1392081 h 1659710"/>
                <a:gd name="connsiteX19" fmla="*/ 1353781 w 3006639"/>
                <a:gd name="connsiteY19" fmla="*/ 1358627 h 1659710"/>
                <a:gd name="connsiteX20" fmla="*/ 1387235 w 3006639"/>
                <a:gd name="connsiteY20" fmla="*/ 1325173 h 1659710"/>
                <a:gd name="connsiteX21" fmla="*/ 1409537 w 3006639"/>
                <a:gd name="connsiteY21" fmla="*/ 1291720 h 1659710"/>
                <a:gd name="connsiteX22" fmla="*/ 1476445 w 3006639"/>
                <a:gd name="connsiteY22" fmla="*/ 1224812 h 1659710"/>
                <a:gd name="connsiteX23" fmla="*/ 1498747 w 3006639"/>
                <a:gd name="connsiteY23" fmla="*/ 1180207 h 1659710"/>
                <a:gd name="connsiteX24" fmla="*/ 1521050 w 3006639"/>
                <a:gd name="connsiteY24" fmla="*/ 1157905 h 1659710"/>
                <a:gd name="connsiteX25" fmla="*/ 1543352 w 3006639"/>
                <a:gd name="connsiteY25" fmla="*/ 1124451 h 1659710"/>
                <a:gd name="connsiteX26" fmla="*/ 1576806 w 3006639"/>
                <a:gd name="connsiteY26" fmla="*/ 1079847 h 1659710"/>
                <a:gd name="connsiteX27" fmla="*/ 1610259 w 3006639"/>
                <a:gd name="connsiteY27" fmla="*/ 1024090 h 1659710"/>
                <a:gd name="connsiteX28" fmla="*/ 1621410 w 3006639"/>
                <a:gd name="connsiteY28" fmla="*/ 990637 h 1659710"/>
                <a:gd name="connsiteX29" fmla="*/ 1654864 w 3006639"/>
                <a:gd name="connsiteY29" fmla="*/ 957183 h 1659710"/>
                <a:gd name="connsiteX30" fmla="*/ 1744074 w 3006639"/>
                <a:gd name="connsiteY30" fmla="*/ 856822 h 1659710"/>
                <a:gd name="connsiteX31" fmla="*/ 1777528 w 3006639"/>
                <a:gd name="connsiteY31" fmla="*/ 845671 h 1659710"/>
                <a:gd name="connsiteX32" fmla="*/ 1844435 w 3006639"/>
                <a:gd name="connsiteY32" fmla="*/ 789915 h 1659710"/>
                <a:gd name="connsiteX33" fmla="*/ 1877889 w 3006639"/>
                <a:gd name="connsiteY33" fmla="*/ 778764 h 1659710"/>
                <a:gd name="connsiteX34" fmla="*/ 1944796 w 3006639"/>
                <a:gd name="connsiteY34" fmla="*/ 734159 h 1659710"/>
                <a:gd name="connsiteX35" fmla="*/ 1978250 w 3006639"/>
                <a:gd name="connsiteY35" fmla="*/ 700705 h 1659710"/>
                <a:gd name="connsiteX36" fmla="*/ 2045157 w 3006639"/>
                <a:gd name="connsiteY36" fmla="*/ 656100 h 1659710"/>
                <a:gd name="connsiteX37" fmla="*/ 2100913 w 3006639"/>
                <a:gd name="connsiteY37" fmla="*/ 611495 h 1659710"/>
                <a:gd name="connsiteX38" fmla="*/ 2134367 w 3006639"/>
                <a:gd name="connsiteY38" fmla="*/ 600344 h 1659710"/>
                <a:gd name="connsiteX39" fmla="*/ 2190123 w 3006639"/>
                <a:gd name="connsiteY39" fmla="*/ 578042 h 1659710"/>
                <a:gd name="connsiteX40" fmla="*/ 2312786 w 3006639"/>
                <a:gd name="connsiteY40" fmla="*/ 555739 h 1659710"/>
                <a:gd name="connsiteX41" fmla="*/ 2390845 w 3006639"/>
                <a:gd name="connsiteY41" fmla="*/ 533437 h 1659710"/>
                <a:gd name="connsiteX42" fmla="*/ 2647323 w 3006639"/>
                <a:gd name="connsiteY42" fmla="*/ 477681 h 1659710"/>
                <a:gd name="connsiteX43" fmla="*/ 2691928 w 3006639"/>
                <a:gd name="connsiteY43" fmla="*/ 444227 h 1659710"/>
                <a:gd name="connsiteX44" fmla="*/ 2736532 w 3006639"/>
                <a:gd name="connsiteY44" fmla="*/ 421925 h 1659710"/>
                <a:gd name="connsiteX45" fmla="*/ 2803440 w 3006639"/>
                <a:gd name="connsiteY45" fmla="*/ 355017 h 1659710"/>
                <a:gd name="connsiteX46" fmla="*/ 2814591 w 3006639"/>
                <a:gd name="connsiteY46" fmla="*/ 321564 h 1659710"/>
                <a:gd name="connsiteX47" fmla="*/ 2814590 w 3006639"/>
                <a:gd name="connsiteY47" fmla="*/ 53934 h 1659710"/>
                <a:gd name="connsiteX48" fmla="*/ 227508 w 3006639"/>
                <a:gd name="connsiteY48" fmla="*/ 9329 h 1659710"/>
                <a:gd name="connsiteX49" fmla="*/ 4484 w 3006639"/>
                <a:gd name="connsiteY49" fmla="*/ 53934 h 1659710"/>
                <a:gd name="connsiteX50" fmla="*/ 15635 w 3006639"/>
                <a:gd name="connsiteY50" fmla="*/ 165447 h 1659710"/>
                <a:gd name="connsiteX0" fmla="*/ 15635 w 3005400"/>
                <a:gd name="connsiteY0" fmla="*/ 165447 h 1659710"/>
                <a:gd name="connsiteX1" fmla="*/ 15635 w 3005400"/>
                <a:gd name="connsiteY1" fmla="*/ 165447 h 1659710"/>
                <a:gd name="connsiteX2" fmla="*/ 37937 w 3005400"/>
                <a:gd name="connsiteY2" fmla="*/ 488832 h 1659710"/>
                <a:gd name="connsiteX3" fmla="*/ 49089 w 3005400"/>
                <a:gd name="connsiteY3" fmla="*/ 600344 h 1659710"/>
                <a:gd name="connsiteX4" fmla="*/ 71391 w 3005400"/>
                <a:gd name="connsiteY4" fmla="*/ 1057544 h 1659710"/>
                <a:gd name="connsiteX5" fmla="*/ 82542 w 3005400"/>
                <a:gd name="connsiteY5" fmla="*/ 1191359 h 1659710"/>
                <a:gd name="connsiteX6" fmla="*/ 93693 w 3005400"/>
                <a:gd name="connsiteY6" fmla="*/ 1302871 h 1659710"/>
                <a:gd name="connsiteX7" fmla="*/ 104845 w 3005400"/>
                <a:gd name="connsiteY7" fmla="*/ 1503593 h 1659710"/>
                <a:gd name="connsiteX8" fmla="*/ 115996 w 3005400"/>
                <a:gd name="connsiteY8" fmla="*/ 1592803 h 1659710"/>
                <a:gd name="connsiteX9" fmla="*/ 138298 w 3005400"/>
                <a:gd name="connsiteY9" fmla="*/ 1626256 h 1659710"/>
                <a:gd name="connsiteX10" fmla="*/ 227508 w 3005400"/>
                <a:gd name="connsiteY10" fmla="*/ 1659710 h 1659710"/>
                <a:gd name="connsiteX11" fmla="*/ 695859 w 3005400"/>
                <a:gd name="connsiteY11" fmla="*/ 1637407 h 1659710"/>
                <a:gd name="connsiteX12" fmla="*/ 918884 w 3005400"/>
                <a:gd name="connsiteY12" fmla="*/ 1615105 h 1659710"/>
                <a:gd name="connsiteX13" fmla="*/ 963489 w 3005400"/>
                <a:gd name="connsiteY13" fmla="*/ 1592803 h 1659710"/>
                <a:gd name="connsiteX14" fmla="*/ 996942 w 3005400"/>
                <a:gd name="connsiteY14" fmla="*/ 1559349 h 1659710"/>
                <a:gd name="connsiteX15" fmla="*/ 1164210 w 3005400"/>
                <a:gd name="connsiteY15" fmla="*/ 1525895 h 1659710"/>
                <a:gd name="connsiteX16" fmla="*/ 1253420 w 3005400"/>
                <a:gd name="connsiteY16" fmla="*/ 1481290 h 1659710"/>
                <a:gd name="connsiteX17" fmla="*/ 1264571 w 3005400"/>
                <a:gd name="connsiteY17" fmla="*/ 1447837 h 1659710"/>
                <a:gd name="connsiteX18" fmla="*/ 1320328 w 3005400"/>
                <a:gd name="connsiteY18" fmla="*/ 1392081 h 1659710"/>
                <a:gd name="connsiteX19" fmla="*/ 1353781 w 3005400"/>
                <a:gd name="connsiteY19" fmla="*/ 1358627 h 1659710"/>
                <a:gd name="connsiteX20" fmla="*/ 1387235 w 3005400"/>
                <a:gd name="connsiteY20" fmla="*/ 1325173 h 1659710"/>
                <a:gd name="connsiteX21" fmla="*/ 1409537 w 3005400"/>
                <a:gd name="connsiteY21" fmla="*/ 1291720 h 1659710"/>
                <a:gd name="connsiteX22" fmla="*/ 1476445 w 3005400"/>
                <a:gd name="connsiteY22" fmla="*/ 1224812 h 1659710"/>
                <a:gd name="connsiteX23" fmla="*/ 1498747 w 3005400"/>
                <a:gd name="connsiteY23" fmla="*/ 1180207 h 1659710"/>
                <a:gd name="connsiteX24" fmla="*/ 1521050 w 3005400"/>
                <a:gd name="connsiteY24" fmla="*/ 1157905 h 1659710"/>
                <a:gd name="connsiteX25" fmla="*/ 1543352 w 3005400"/>
                <a:gd name="connsiteY25" fmla="*/ 1124451 h 1659710"/>
                <a:gd name="connsiteX26" fmla="*/ 1576806 w 3005400"/>
                <a:gd name="connsiteY26" fmla="*/ 1079847 h 1659710"/>
                <a:gd name="connsiteX27" fmla="*/ 1610259 w 3005400"/>
                <a:gd name="connsiteY27" fmla="*/ 1024090 h 1659710"/>
                <a:gd name="connsiteX28" fmla="*/ 1621410 w 3005400"/>
                <a:gd name="connsiteY28" fmla="*/ 990637 h 1659710"/>
                <a:gd name="connsiteX29" fmla="*/ 1654864 w 3005400"/>
                <a:gd name="connsiteY29" fmla="*/ 957183 h 1659710"/>
                <a:gd name="connsiteX30" fmla="*/ 1744074 w 3005400"/>
                <a:gd name="connsiteY30" fmla="*/ 856822 h 1659710"/>
                <a:gd name="connsiteX31" fmla="*/ 1777528 w 3005400"/>
                <a:gd name="connsiteY31" fmla="*/ 845671 h 1659710"/>
                <a:gd name="connsiteX32" fmla="*/ 1844435 w 3005400"/>
                <a:gd name="connsiteY32" fmla="*/ 789915 h 1659710"/>
                <a:gd name="connsiteX33" fmla="*/ 1877889 w 3005400"/>
                <a:gd name="connsiteY33" fmla="*/ 778764 h 1659710"/>
                <a:gd name="connsiteX34" fmla="*/ 1944796 w 3005400"/>
                <a:gd name="connsiteY34" fmla="*/ 734159 h 1659710"/>
                <a:gd name="connsiteX35" fmla="*/ 1978250 w 3005400"/>
                <a:gd name="connsiteY35" fmla="*/ 700705 h 1659710"/>
                <a:gd name="connsiteX36" fmla="*/ 2045157 w 3005400"/>
                <a:gd name="connsiteY36" fmla="*/ 656100 h 1659710"/>
                <a:gd name="connsiteX37" fmla="*/ 2100913 w 3005400"/>
                <a:gd name="connsiteY37" fmla="*/ 611495 h 1659710"/>
                <a:gd name="connsiteX38" fmla="*/ 2134367 w 3005400"/>
                <a:gd name="connsiteY38" fmla="*/ 600344 h 1659710"/>
                <a:gd name="connsiteX39" fmla="*/ 2190123 w 3005400"/>
                <a:gd name="connsiteY39" fmla="*/ 578042 h 1659710"/>
                <a:gd name="connsiteX40" fmla="*/ 2312786 w 3005400"/>
                <a:gd name="connsiteY40" fmla="*/ 555739 h 1659710"/>
                <a:gd name="connsiteX41" fmla="*/ 2390845 w 3005400"/>
                <a:gd name="connsiteY41" fmla="*/ 533437 h 1659710"/>
                <a:gd name="connsiteX42" fmla="*/ 2647323 w 3005400"/>
                <a:gd name="connsiteY42" fmla="*/ 477681 h 1659710"/>
                <a:gd name="connsiteX43" fmla="*/ 2691928 w 3005400"/>
                <a:gd name="connsiteY43" fmla="*/ 444227 h 1659710"/>
                <a:gd name="connsiteX44" fmla="*/ 2736532 w 3005400"/>
                <a:gd name="connsiteY44" fmla="*/ 421925 h 1659710"/>
                <a:gd name="connsiteX45" fmla="*/ 2803440 w 3005400"/>
                <a:gd name="connsiteY45" fmla="*/ 355017 h 1659710"/>
                <a:gd name="connsiteX46" fmla="*/ 2814590 w 3005400"/>
                <a:gd name="connsiteY46" fmla="*/ 53934 h 1659710"/>
                <a:gd name="connsiteX47" fmla="*/ 227508 w 3005400"/>
                <a:gd name="connsiteY47" fmla="*/ 9329 h 1659710"/>
                <a:gd name="connsiteX48" fmla="*/ 4484 w 3005400"/>
                <a:gd name="connsiteY48" fmla="*/ 53934 h 1659710"/>
                <a:gd name="connsiteX49" fmla="*/ 15635 w 3005400"/>
                <a:gd name="connsiteY49" fmla="*/ 165447 h 1659710"/>
                <a:gd name="connsiteX0" fmla="*/ 15635 w 2986022"/>
                <a:gd name="connsiteY0" fmla="*/ 165447 h 1659710"/>
                <a:gd name="connsiteX1" fmla="*/ 15635 w 2986022"/>
                <a:gd name="connsiteY1" fmla="*/ 165447 h 1659710"/>
                <a:gd name="connsiteX2" fmla="*/ 37937 w 2986022"/>
                <a:gd name="connsiteY2" fmla="*/ 488832 h 1659710"/>
                <a:gd name="connsiteX3" fmla="*/ 49089 w 2986022"/>
                <a:gd name="connsiteY3" fmla="*/ 600344 h 1659710"/>
                <a:gd name="connsiteX4" fmla="*/ 71391 w 2986022"/>
                <a:gd name="connsiteY4" fmla="*/ 1057544 h 1659710"/>
                <a:gd name="connsiteX5" fmla="*/ 82542 w 2986022"/>
                <a:gd name="connsiteY5" fmla="*/ 1191359 h 1659710"/>
                <a:gd name="connsiteX6" fmla="*/ 93693 w 2986022"/>
                <a:gd name="connsiteY6" fmla="*/ 1302871 h 1659710"/>
                <a:gd name="connsiteX7" fmla="*/ 104845 w 2986022"/>
                <a:gd name="connsiteY7" fmla="*/ 1503593 h 1659710"/>
                <a:gd name="connsiteX8" fmla="*/ 115996 w 2986022"/>
                <a:gd name="connsiteY8" fmla="*/ 1592803 h 1659710"/>
                <a:gd name="connsiteX9" fmla="*/ 138298 w 2986022"/>
                <a:gd name="connsiteY9" fmla="*/ 1626256 h 1659710"/>
                <a:gd name="connsiteX10" fmla="*/ 227508 w 2986022"/>
                <a:gd name="connsiteY10" fmla="*/ 1659710 h 1659710"/>
                <a:gd name="connsiteX11" fmla="*/ 695859 w 2986022"/>
                <a:gd name="connsiteY11" fmla="*/ 1637407 h 1659710"/>
                <a:gd name="connsiteX12" fmla="*/ 918884 w 2986022"/>
                <a:gd name="connsiteY12" fmla="*/ 1615105 h 1659710"/>
                <a:gd name="connsiteX13" fmla="*/ 963489 w 2986022"/>
                <a:gd name="connsiteY13" fmla="*/ 1592803 h 1659710"/>
                <a:gd name="connsiteX14" fmla="*/ 996942 w 2986022"/>
                <a:gd name="connsiteY14" fmla="*/ 1559349 h 1659710"/>
                <a:gd name="connsiteX15" fmla="*/ 1164210 w 2986022"/>
                <a:gd name="connsiteY15" fmla="*/ 1525895 h 1659710"/>
                <a:gd name="connsiteX16" fmla="*/ 1253420 w 2986022"/>
                <a:gd name="connsiteY16" fmla="*/ 1481290 h 1659710"/>
                <a:gd name="connsiteX17" fmla="*/ 1264571 w 2986022"/>
                <a:gd name="connsiteY17" fmla="*/ 1447837 h 1659710"/>
                <a:gd name="connsiteX18" fmla="*/ 1320328 w 2986022"/>
                <a:gd name="connsiteY18" fmla="*/ 1392081 h 1659710"/>
                <a:gd name="connsiteX19" fmla="*/ 1353781 w 2986022"/>
                <a:gd name="connsiteY19" fmla="*/ 1358627 h 1659710"/>
                <a:gd name="connsiteX20" fmla="*/ 1387235 w 2986022"/>
                <a:gd name="connsiteY20" fmla="*/ 1325173 h 1659710"/>
                <a:gd name="connsiteX21" fmla="*/ 1409537 w 2986022"/>
                <a:gd name="connsiteY21" fmla="*/ 1291720 h 1659710"/>
                <a:gd name="connsiteX22" fmla="*/ 1476445 w 2986022"/>
                <a:gd name="connsiteY22" fmla="*/ 1224812 h 1659710"/>
                <a:gd name="connsiteX23" fmla="*/ 1498747 w 2986022"/>
                <a:gd name="connsiteY23" fmla="*/ 1180207 h 1659710"/>
                <a:gd name="connsiteX24" fmla="*/ 1521050 w 2986022"/>
                <a:gd name="connsiteY24" fmla="*/ 1157905 h 1659710"/>
                <a:gd name="connsiteX25" fmla="*/ 1543352 w 2986022"/>
                <a:gd name="connsiteY25" fmla="*/ 1124451 h 1659710"/>
                <a:gd name="connsiteX26" fmla="*/ 1576806 w 2986022"/>
                <a:gd name="connsiteY26" fmla="*/ 1079847 h 1659710"/>
                <a:gd name="connsiteX27" fmla="*/ 1610259 w 2986022"/>
                <a:gd name="connsiteY27" fmla="*/ 1024090 h 1659710"/>
                <a:gd name="connsiteX28" fmla="*/ 1621410 w 2986022"/>
                <a:gd name="connsiteY28" fmla="*/ 990637 h 1659710"/>
                <a:gd name="connsiteX29" fmla="*/ 1654864 w 2986022"/>
                <a:gd name="connsiteY29" fmla="*/ 957183 h 1659710"/>
                <a:gd name="connsiteX30" fmla="*/ 1744074 w 2986022"/>
                <a:gd name="connsiteY30" fmla="*/ 856822 h 1659710"/>
                <a:gd name="connsiteX31" fmla="*/ 1777528 w 2986022"/>
                <a:gd name="connsiteY31" fmla="*/ 845671 h 1659710"/>
                <a:gd name="connsiteX32" fmla="*/ 1844435 w 2986022"/>
                <a:gd name="connsiteY32" fmla="*/ 789915 h 1659710"/>
                <a:gd name="connsiteX33" fmla="*/ 1877889 w 2986022"/>
                <a:gd name="connsiteY33" fmla="*/ 778764 h 1659710"/>
                <a:gd name="connsiteX34" fmla="*/ 1944796 w 2986022"/>
                <a:gd name="connsiteY34" fmla="*/ 734159 h 1659710"/>
                <a:gd name="connsiteX35" fmla="*/ 1978250 w 2986022"/>
                <a:gd name="connsiteY35" fmla="*/ 700705 h 1659710"/>
                <a:gd name="connsiteX36" fmla="*/ 2045157 w 2986022"/>
                <a:gd name="connsiteY36" fmla="*/ 656100 h 1659710"/>
                <a:gd name="connsiteX37" fmla="*/ 2100913 w 2986022"/>
                <a:gd name="connsiteY37" fmla="*/ 611495 h 1659710"/>
                <a:gd name="connsiteX38" fmla="*/ 2134367 w 2986022"/>
                <a:gd name="connsiteY38" fmla="*/ 600344 h 1659710"/>
                <a:gd name="connsiteX39" fmla="*/ 2190123 w 2986022"/>
                <a:gd name="connsiteY39" fmla="*/ 578042 h 1659710"/>
                <a:gd name="connsiteX40" fmla="*/ 2312786 w 2986022"/>
                <a:gd name="connsiteY40" fmla="*/ 555739 h 1659710"/>
                <a:gd name="connsiteX41" fmla="*/ 2390845 w 2986022"/>
                <a:gd name="connsiteY41" fmla="*/ 533437 h 1659710"/>
                <a:gd name="connsiteX42" fmla="*/ 2647323 w 2986022"/>
                <a:gd name="connsiteY42" fmla="*/ 477681 h 1659710"/>
                <a:gd name="connsiteX43" fmla="*/ 2691928 w 2986022"/>
                <a:gd name="connsiteY43" fmla="*/ 444227 h 1659710"/>
                <a:gd name="connsiteX44" fmla="*/ 2736532 w 2986022"/>
                <a:gd name="connsiteY44" fmla="*/ 421925 h 1659710"/>
                <a:gd name="connsiteX45" fmla="*/ 2814590 w 2986022"/>
                <a:gd name="connsiteY45" fmla="*/ 53934 h 1659710"/>
                <a:gd name="connsiteX46" fmla="*/ 227508 w 2986022"/>
                <a:gd name="connsiteY46" fmla="*/ 9329 h 1659710"/>
                <a:gd name="connsiteX47" fmla="*/ 4484 w 2986022"/>
                <a:gd name="connsiteY47" fmla="*/ 53934 h 1659710"/>
                <a:gd name="connsiteX48" fmla="*/ 15635 w 2986022"/>
                <a:gd name="connsiteY48" fmla="*/ 165447 h 1659710"/>
                <a:gd name="connsiteX0" fmla="*/ 15635 w 2758205"/>
                <a:gd name="connsiteY0" fmla="*/ 165447 h 1659710"/>
                <a:gd name="connsiteX1" fmla="*/ 15635 w 2758205"/>
                <a:gd name="connsiteY1" fmla="*/ 165447 h 1659710"/>
                <a:gd name="connsiteX2" fmla="*/ 37937 w 2758205"/>
                <a:gd name="connsiteY2" fmla="*/ 488832 h 1659710"/>
                <a:gd name="connsiteX3" fmla="*/ 49089 w 2758205"/>
                <a:gd name="connsiteY3" fmla="*/ 600344 h 1659710"/>
                <a:gd name="connsiteX4" fmla="*/ 71391 w 2758205"/>
                <a:gd name="connsiteY4" fmla="*/ 1057544 h 1659710"/>
                <a:gd name="connsiteX5" fmla="*/ 82542 w 2758205"/>
                <a:gd name="connsiteY5" fmla="*/ 1191359 h 1659710"/>
                <a:gd name="connsiteX6" fmla="*/ 93693 w 2758205"/>
                <a:gd name="connsiteY6" fmla="*/ 1302871 h 1659710"/>
                <a:gd name="connsiteX7" fmla="*/ 104845 w 2758205"/>
                <a:gd name="connsiteY7" fmla="*/ 1503593 h 1659710"/>
                <a:gd name="connsiteX8" fmla="*/ 115996 w 2758205"/>
                <a:gd name="connsiteY8" fmla="*/ 1592803 h 1659710"/>
                <a:gd name="connsiteX9" fmla="*/ 138298 w 2758205"/>
                <a:gd name="connsiteY9" fmla="*/ 1626256 h 1659710"/>
                <a:gd name="connsiteX10" fmla="*/ 227508 w 2758205"/>
                <a:gd name="connsiteY10" fmla="*/ 1659710 h 1659710"/>
                <a:gd name="connsiteX11" fmla="*/ 695859 w 2758205"/>
                <a:gd name="connsiteY11" fmla="*/ 1637407 h 1659710"/>
                <a:gd name="connsiteX12" fmla="*/ 918884 w 2758205"/>
                <a:gd name="connsiteY12" fmla="*/ 1615105 h 1659710"/>
                <a:gd name="connsiteX13" fmla="*/ 963489 w 2758205"/>
                <a:gd name="connsiteY13" fmla="*/ 1592803 h 1659710"/>
                <a:gd name="connsiteX14" fmla="*/ 996942 w 2758205"/>
                <a:gd name="connsiteY14" fmla="*/ 1559349 h 1659710"/>
                <a:gd name="connsiteX15" fmla="*/ 1164210 w 2758205"/>
                <a:gd name="connsiteY15" fmla="*/ 1525895 h 1659710"/>
                <a:gd name="connsiteX16" fmla="*/ 1253420 w 2758205"/>
                <a:gd name="connsiteY16" fmla="*/ 1481290 h 1659710"/>
                <a:gd name="connsiteX17" fmla="*/ 1264571 w 2758205"/>
                <a:gd name="connsiteY17" fmla="*/ 1447837 h 1659710"/>
                <a:gd name="connsiteX18" fmla="*/ 1320328 w 2758205"/>
                <a:gd name="connsiteY18" fmla="*/ 1392081 h 1659710"/>
                <a:gd name="connsiteX19" fmla="*/ 1353781 w 2758205"/>
                <a:gd name="connsiteY19" fmla="*/ 1358627 h 1659710"/>
                <a:gd name="connsiteX20" fmla="*/ 1387235 w 2758205"/>
                <a:gd name="connsiteY20" fmla="*/ 1325173 h 1659710"/>
                <a:gd name="connsiteX21" fmla="*/ 1409537 w 2758205"/>
                <a:gd name="connsiteY21" fmla="*/ 1291720 h 1659710"/>
                <a:gd name="connsiteX22" fmla="*/ 1476445 w 2758205"/>
                <a:gd name="connsiteY22" fmla="*/ 1224812 h 1659710"/>
                <a:gd name="connsiteX23" fmla="*/ 1498747 w 2758205"/>
                <a:gd name="connsiteY23" fmla="*/ 1180207 h 1659710"/>
                <a:gd name="connsiteX24" fmla="*/ 1521050 w 2758205"/>
                <a:gd name="connsiteY24" fmla="*/ 1157905 h 1659710"/>
                <a:gd name="connsiteX25" fmla="*/ 1543352 w 2758205"/>
                <a:gd name="connsiteY25" fmla="*/ 1124451 h 1659710"/>
                <a:gd name="connsiteX26" fmla="*/ 1576806 w 2758205"/>
                <a:gd name="connsiteY26" fmla="*/ 1079847 h 1659710"/>
                <a:gd name="connsiteX27" fmla="*/ 1610259 w 2758205"/>
                <a:gd name="connsiteY27" fmla="*/ 1024090 h 1659710"/>
                <a:gd name="connsiteX28" fmla="*/ 1621410 w 2758205"/>
                <a:gd name="connsiteY28" fmla="*/ 990637 h 1659710"/>
                <a:gd name="connsiteX29" fmla="*/ 1654864 w 2758205"/>
                <a:gd name="connsiteY29" fmla="*/ 957183 h 1659710"/>
                <a:gd name="connsiteX30" fmla="*/ 1744074 w 2758205"/>
                <a:gd name="connsiteY30" fmla="*/ 856822 h 1659710"/>
                <a:gd name="connsiteX31" fmla="*/ 1777528 w 2758205"/>
                <a:gd name="connsiteY31" fmla="*/ 845671 h 1659710"/>
                <a:gd name="connsiteX32" fmla="*/ 1844435 w 2758205"/>
                <a:gd name="connsiteY32" fmla="*/ 789915 h 1659710"/>
                <a:gd name="connsiteX33" fmla="*/ 1877889 w 2758205"/>
                <a:gd name="connsiteY33" fmla="*/ 778764 h 1659710"/>
                <a:gd name="connsiteX34" fmla="*/ 1944796 w 2758205"/>
                <a:gd name="connsiteY34" fmla="*/ 734159 h 1659710"/>
                <a:gd name="connsiteX35" fmla="*/ 1978250 w 2758205"/>
                <a:gd name="connsiteY35" fmla="*/ 700705 h 1659710"/>
                <a:gd name="connsiteX36" fmla="*/ 2045157 w 2758205"/>
                <a:gd name="connsiteY36" fmla="*/ 656100 h 1659710"/>
                <a:gd name="connsiteX37" fmla="*/ 2100913 w 2758205"/>
                <a:gd name="connsiteY37" fmla="*/ 611495 h 1659710"/>
                <a:gd name="connsiteX38" fmla="*/ 2134367 w 2758205"/>
                <a:gd name="connsiteY38" fmla="*/ 600344 h 1659710"/>
                <a:gd name="connsiteX39" fmla="*/ 2190123 w 2758205"/>
                <a:gd name="connsiteY39" fmla="*/ 578042 h 1659710"/>
                <a:gd name="connsiteX40" fmla="*/ 2312786 w 2758205"/>
                <a:gd name="connsiteY40" fmla="*/ 555739 h 1659710"/>
                <a:gd name="connsiteX41" fmla="*/ 2390845 w 2758205"/>
                <a:gd name="connsiteY41" fmla="*/ 533437 h 1659710"/>
                <a:gd name="connsiteX42" fmla="*/ 2647323 w 2758205"/>
                <a:gd name="connsiteY42" fmla="*/ 477681 h 1659710"/>
                <a:gd name="connsiteX43" fmla="*/ 2691928 w 2758205"/>
                <a:gd name="connsiteY43" fmla="*/ 444227 h 1659710"/>
                <a:gd name="connsiteX44" fmla="*/ 2736532 w 2758205"/>
                <a:gd name="connsiteY44" fmla="*/ 421925 h 1659710"/>
                <a:gd name="connsiteX45" fmla="*/ 2312785 w 2758205"/>
                <a:gd name="connsiteY45" fmla="*/ 53934 h 1659710"/>
                <a:gd name="connsiteX46" fmla="*/ 227508 w 2758205"/>
                <a:gd name="connsiteY46" fmla="*/ 9329 h 1659710"/>
                <a:gd name="connsiteX47" fmla="*/ 4484 w 2758205"/>
                <a:gd name="connsiteY47" fmla="*/ 53934 h 1659710"/>
                <a:gd name="connsiteX48" fmla="*/ 15635 w 2758205"/>
                <a:gd name="connsiteY48" fmla="*/ 165447 h 1659710"/>
                <a:gd name="connsiteX0" fmla="*/ 15635 w 2749766"/>
                <a:gd name="connsiteY0" fmla="*/ 165447 h 1659710"/>
                <a:gd name="connsiteX1" fmla="*/ 15635 w 2749766"/>
                <a:gd name="connsiteY1" fmla="*/ 165447 h 1659710"/>
                <a:gd name="connsiteX2" fmla="*/ 37937 w 2749766"/>
                <a:gd name="connsiteY2" fmla="*/ 488832 h 1659710"/>
                <a:gd name="connsiteX3" fmla="*/ 49089 w 2749766"/>
                <a:gd name="connsiteY3" fmla="*/ 600344 h 1659710"/>
                <a:gd name="connsiteX4" fmla="*/ 71391 w 2749766"/>
                <a:gd name="connsiteY4" fmla="*/ 1057544 h 1659710"/>
                <a:gd name="connsiteX5" fmla="*/ 82542 w 2749766"/>
                <a:gd name="connsiteY5" fmla="*/ 1191359 h 1659710"/>
                <a:gd name="connsiteX6" fmla="*/ 93693 w 2749766"/>
                <a:gd name="connsiteY6" fmla="*/ 1302871 h 1659710"/>
                <a:gd name="connsiteX7" fmla="*/ 104845 w 2749766"/>
                <a:gd name="connsiteY7" fmla="*/ 1503593 h 1659710"/>
                <a:gd name="connsiteX8" fmla="*/ 115996 w 2749766"/>
                <a:gd name="connsiteY8" fmla="*/ 1592803 h 1659710"/>
                <a:gd name="connsiteX9" fmla="*/ 138298 w 2749766"/>
                <a:gd name="connsiteY9" fmla="*/ 1626256 h 1659710"/>
                <a:gd name="connsiteX10" fmla="*/ 227508 w 2749766"/>
                <a:gd name="connsiteY10" fmla="*/ 1659710 h 1659710"/>
                <a:gd name="connsiteX11" fmla="*/ 695859 w 2749766"/>
                <a:gd name="connsiteY11" fmla="*/ 1637407 h 1659710"/>
                <a:gd name="connsiteX12" fmla="*/ 918884 w 2749766"/>
                <a:gd name="connsiteY12" fmla="*/ 1615105 h 1659710"/>
                <a:gd name="connsiteX13" fmla="*/ 963489 w 2749766"/>
                <a:gd name="connsiteY13" fmla="*/ 1592803 h 1659710"/>
                <a:gd name="connsiteX14" fmla="*/ 996942 w 2749766"/>
                <a:gd name="connsiteY14" fmla="*/ 1559349 h 1659710"/>
                <a:gd name="connsiteX15" fmla="*/ 1164210 w 2749766"/>
                <a:gd name="connsiteY15" fmla="*/ 1525895 h 1659710"/>
                <a:gd name="connsiteX16" fmla="*/ 1253420 w 2749766"/>
                <a:gd name="connsiteY16" fmla="*/ 1481290 h 1659710"/>
                <a:gd name="connsiteX17" fmla="*/ 1264571 w 2749766"/>
                <a:gd name="connsiteY17" fmla="*/ 1447837 h 1659710"/>
                <a:gd name="connsiteX18" fmla="*/ 1320328 w 2749766"/>
                <a:gd name="connsiteY18" fmla="*/ 1392081 h 1659710"/>
                <a:gd name="connsiteX19" fmla="*/ 1353781 w 2749766"/>
                <a:gd name="connsiteY19" fmla="*/ 1358627 h 1659710"/>
                <a:gd name="connsiteX20" fmla="*/ 1387235 w 2749766"/>
                <a:gd name="connsiteY20" fmla="*/ 1325173 h 1659710"/>
                <a:gd name="connsiteX21" fmla="*/ 1409537 w 2749766"/>
                <a:gd name="connsiteY21" fmla="*/ 1291720 h 1659710"/>
                <a:gd name="connsiteX22" fmla="*/ 1476445 w 2749766"/>
                <a:gd name="connsiteY22" fmla="*/ 1224812 h 1659710"/>
                <a:gd name="connsiteX23" fmla="*/ 1498747 w 2749766"/>
                <a:gd name="connsiteY23" fmla="*/ 1180207 h 1659710"/>
                <a:gd name="connsiteX24" fmla="*/ 1521050 w 2749766"/>
                <a:gd name="connsiteY24" fmla="*/ 1157905 h 1659710"/>
                <a:gd name="connsiteX25" fmla="*/ 1543352 w 2749766"/>
                <a:gd name="connsiteY25" fmla="*/ 1124451 h 1659710"/>
                <a:gd name="connsiteX26" fmla="*/ 1576806 w 2749766"/>
                <a:gd name="connsiteY26" fmla="*/ 1079847 h 1659710"/>
                <a:gd name="connsiteX27" fmla="*/ 1610259 w 2749766"/>
                <a:gd name="connsiteY27" fmla="*/ 1024090 h 1659710"/>
                <a:gd name="connsiteX28" fmla="*/ 1621410 w 2749766"/>
                <a:gd name="connsiteY28" fmla="*/ 990637 h 1659710"/>
                <a:gd name="connsiteX29" fmla="*/ 1654864 w 2749766"/>
                <a:gd name="connsiteY29" fmla="*/ 957183 h 1659710"/>
                <a:gd name="connsiteX30" fmla="*/ 1744074 w 2749766"/>
                <a:gd name="connsiteY30" fmla="*/ 856822 h 1659710"/>
                <a:gd name="connsiteX31" fmla="*/ 1777528 w 2749766"/>
                <a:gd name="connsiteY31" fmla="*/ 845671 h 1659710"/>
                <a:gd name="connsiteX32" fmla="*/ 1844435 w 2749766"/>
                <a:gd name="connsiteY32" fmla="*/ 789915 h 1659710"/>
                <a:gd name="connsiteX33" fmla="*/ 1877889 w 2749766"/>
                <a:gd name="connsiteY33" fmla="*/ 778764 h 1659710"/>
                <a:gd name="connsiteX34" fmla="*/ 1944796 w 2749766"/>
                <a:gd name="connsiteY34" fmla="*/ 734159 h 1659710"/>
                <a:gd name="connsiteX35" fmla="*/ 1978250 w 2749766"/>
                <a:gd name="connsiteY35" fmla="*/ 700705 h 1659710"/>
                <a:gd name="connsiteX36" fmla="*/ 2045157 w 2749766"/>
                <a:gd name="connsiteY36" fmla="*/ 656100 h 1659710"/>
                <a:gd name="connsiteX37" fmla="*/ 2100913 w 2749766"/>
                <a:gd name="connsiteY37" fmla="*/ 611495 h 1659710"/>
                <a:gd name="connsiteX38" fmla="*/ 2134367 w 2749766"/>
                <a:gd name="connsiteY38" fmla="*/ 600344 h 1659710"/>
                <a:gd name="connsiteX39" fmla="*/ 2190123 w 2749766"/>
                <a:gd name="connsiteY39" fmla="*/ 578042 h 1659710"/>
                <a:gd name="connsiteX40" fmla="*/ 2312786 w 2749766"/>
                <a:gd name="connsiteY40" fmla="*/ 555739 h 1659710"/>
                <a:gd name="connsiteX41" fmla="*/ 2390845 w 2749766"/>
                <a:gd name="connsiteY41" fmla="*/ 533437 h 1659710"/>
                <a:gd name="connsiteX42" fmla="*/ 2647323 w 2749766"/>
                <a:gd name="connsiteY42" fmla="*/ 477681 h 1659710"/>
                <a:gd name="connsiteX43" fmla="*/ 2691928 w 2749766"/>
                <a:gd name="connsiteY43" fmla="*/ 444227 h 1659710"/>
                <a:gd name="connsiteX44" fmla="*/ 2736532 w 2749766"/>
                <a:gd name="connsiteY44" fmla="*/ 421925 h 1659710"/>
                <a:gd name="connsiteX45" fmla="*/ 2435449 w 2749766"/>
                <a:gd name="connsiteY45" fmla="*/ 53934 h 1659710"/>
                <a:gd name="connsiteX46" fmla="*/ 227508 w 2749766"/>
                <a:gd name="connsiteY46" fmla="*/ 9329 h 1659710"/>
                <a:gd name="connsiteX47" fmla="*/ 4484 w 2749766"/>
                <a:gd name="connsiteY47" fmla="*/ 53934 h 1659710"/>
                <a:gd name="connsiteX48" fmla="*/ 15635 w 2749766"/>
                <a:gd name="connsiteY48" fmla="*/ 165447 h 1659710"/>
                <a:gd name="connsiteX0" fmla="*/ 15635 w 2707351"/>
                <a:gd name="connsiteY0" fmla="*/ 165447 h 1659710"/>
                <a:gd name="connsiteX1" fmla="*/ 15635 w 2707351"/>
                <a:gd name="connsiteY1" fmla="*/ 165447 h 1659710"/>
                <a:gd name="connsiteX2" fmla="*/ 37937 w 2707351"/>
                <a:gd name="connsiteY2" fmla="*/ 488832 h 1659710"/>
                <a:gd name="connsiteX3" fmla="*/ 49089 w 2707351"/>
                <a:gd name="connsiteY3" fmla="*/ 600344 h 1659710"/>
                <a:gd name="connsiteX4" fmla="*/ 71391 w 2707351"/>
                <a:gd name="connsiteY4" fmla="*/ 1057544 h 1659710"/>
                <a:gd name="connsiteX5" fmla="*/ 82542 w 2707351"/>
                <a:gd name="connsiteY5" fmla="*/ 1191359 h 1659710"/>
                <a:gd name="connsiteX6" fmla="*/ 93693 w 2707351"/>
                <a:gd name="connsiteY6" fmla="*/ 1302871 h 1659710"/>
                <a:gd name="connsiteX7" fmla="*/ 104845 w 2707351"/>
                <a:gd name="connsiteY7" fmla="*/ 1503593 h 1659710"/>
                <a:gd name="connsiteX8" fmla="*/ 115996 w 2707351"/>
                <a:gd name="connsiteY8" fmla="*/ 1592803 h 1659710"/>
                <a:gd name="connsiteX9" fmla="*/ 138298 w 2707351"/>
                <a:gd name="connsiteY9" fmla="*/ 1626256 h 1659710"/>
                <a:gd name="connsiteX10" fmla="*/ 227508 w 2707351"/>
                <a:gd name="connsiteY10" fmla="*/ 1659710 h 1659710"/>
                <a:gd name="connsiteX11" fmla="*/ 695859 w 2707351"/>
                <a:gd name="connsiteY11" fmla="*/ 1637407 h 1659710"/>
                <a:gd name="connsiteX12" fmla="*/ 918884 w 2707351"/>
                <a:gd name="connsiteY12" fmla="*/ 1615105 h 1659710"/>
                <a:gd name="connsiteX13" fmla="*/ 963489 w 2707351"/>
                <a:gd name="connsiteY13" fmla="*/ 1592803 h 1659710"/>
                <a:gd name="connsiteX14" fmla="*/ 996942 w 2707351"/>
                <a:gd name="connsiteY14" fmla="*/ 1559349 h 1659710"/>
                <a:gd name="connsiteX15" fmla="*/ 1164210 w 2707351"/>
                <a:gd name="connsiteY15" fmla="*/ 1525895 h 1659710"/>
                <a:gd name="connsiteX16" fmla="*/ 1253420 w 2707351"/>
                <a:gd name="connsiteY16" fmla="*/ 1481290 h 1659710"/>
                <a:gd name="connsiteX17" fmla="*/ 1264571 w 2707351"/>
                <a:gd name="connsiteY17" fmla="*/ 1447837 h 1659710"/>
                <a:gd name="connsiteX18" fmla="*/ 1320328 w 2707351"/>
                <a:gd name="connsiteY18" fmla="*/ 1392081 h 1659710"/>
                <a:gd name="connsiteX19" fmla="*/ 1353781 w 2707351"/>
                <a:gd name="connsiteY19" fmla="*/ 1358627 h 1659710"/>
                <a:gd name="connsiteX20" fmla="*/ 1387235 w 2707351"/>
                <a:gd name="connsiteY20" fmla="*/ 1325173 h 1659710"/>
                <a:gd name="connsiteX21" fmla="*/ 1409537 w 2707351"/>
                <a:gd name="connsiteY21" fmla="*/ 1291720 h 1659710"/>
                <a:gd name="connsiteX22" fmla="*/ 1476445 w 2707351"/>
                <a:gd name="connsiteY22" fmla="*/ 1224812 h 1659710"/>
                <a:gd name="connsiteX23" fmla="*/ 1498747 w 2707351"/>
                <a:gd name="connsiteY23" fmla="*/ 1180207 h 1659710"/>
                <a:gd name="connsiteX24" fmla="*/ 1521050 w 2707351"/>
                <a:gd name="connsiteY24" fmla="*/ 1157905 h 1659710"/>
                <a:gd name="connsiteX25" fmla="*/ 1543352 w 2707351"/>
                <a:gd name="connsiteY25" fmla="*/ 1124451 h 1659710"/>
                <a:gd name="connsiteX26" fmla="*/ 1576806 w 2707351"/>
                <a:gd name="connsiteY26" fmla="*/ 1079847 h 1659710"/>
                <a:gd name="connsiteX27" fmla="*/ 1610259 w 2707351"/>
                <a:gd name="connsiteY27" fmla="*/ 1024090 h 1659710"/>
                <a:gd name="connsiteX28" fmla="*/ 1621410 w 2707351"/>
                <a:gd name="connsiteY28" fmla="*/ 990637 h 1659710"/>
                <a:gd name="connsiteX29" fmla="*/ 1654864 w 2707351"/>
                <a:gd name="connsiteY29" fmla="*/ 957183 h 1659710"/>
                <a:gd name="connsiteX30" fmla="*/ 1744074 w 2707351"/>
                <a:gd name="connsiteY30" fmla="*/ 856822 h 1659710"/>
                <a:gd name="connsiteX31" fmla="*/ 1777528 w 2707351"/>
                <a:gd name="connsiteY31" fmla="*/ 845671 h 1659710"/>
                <a:gd name="connsiteX32" fmla="*/ 1844435 w 2707351"/>
                <a:gd name="connsiteY32" fmla="*/ 789915 h 1659710"/>
                <a:gd name="connsiteX33" fmla="*/ 1877889 w 2707351"/>
                <a:gd name="connsiteY33" fmla="*/ 778764 h 1659710"/>
                <a:gd name="connsiteX34" fmla="*/ 1944796 w 2707351"/>
                <a:gd name="connsiteY34" fmla="*/ 734159 h 1659710"/>
                <a:gd name="connsiteX35" fmla="*/ 1978250 w 2707351"/>
                <a:gd name="connsiteY35" fmla="*/ 700705 h 1659710"/>
                <a:gd name="connsiteX36" fmla="*/ 2045157 w 2707351"/>
                <a:gd name="connsiteY36" fmla="*/ 656100 h 1659710"/>
                <a:gd name="connsiteX37" fmla="*/ 2100913 w 2707351"/>
                <a:gd name="connsiteY37" fmla="*/ 611495 h 1659710"/>
                <a:gd name="connsiteX38" fmla="*/ 2134367 w 2707351"/>
                <a:gd name="connsiteY38" fmla="*/ 600344 h 1659710"/>
                <a:gd name="connsiteX39" fmla="*/ 2190123 w 2707351"/>
                <a:gd name="connsiteY39" fmla="*/ 578042 h 1659710"/>
                <a:gd name="connsiteX40" fmla="*/ 2312786 w 2707351"/>
                <a:gd name="connsiteY40" fmla="*/ 555739 h 1659710"/>
                <a:gd name="connsiteX41" fmla="*/ 2390845 w 2707351"/>
                <a:gd name="connsiteY41" fmla="*/ 533437 h 1659710"/>
                <a:gd name="connsiteX42" fmla="*/ 2647323 w 2707351"/>
                <a:gd name="connsiteY42" fmla="*/ 477681 h 1659710"/>
                <a:gd name="connsiteX43" fmla="*/ 2691928 w 2707351"/>
                <a:gd name="connsiteY43" fmla="*/ 444227 h 1659710"/>
                <a:gd name="connsiteX44" fmla="*/ 2435449 w 2707351"/>
                <a:gd name="connsiteY44" fmla="*/ 53934 h 1659710"/>
                <a:gd name="connsiteX45" fmla="*/ 227508 w 2707351"/>
                <a:gd name="connsiteY45" fmla="*/ 9329 h 1659710"/>
                <a:gd name="connsiteX46" fmla="*/ 4484 w 2707351"/>
                <a:gd name="connsiteY46" fmla="*/ 53934 h 1659710"/>
                <a:gd name="connsiteX47" fmla="*/ 15635 w 2707351"/>
                <a:gd name="connsiteY47" fmla="*/ 165447 h 1659710"/>
                <a:gd name="connsiteX0" fmla="*/ 15635 w 2723436"/>
                <a:gd name="connsiteY0" fmla="*/ 165447 h 1659710"/>
                <a:gd name="connsiteX1" fmla="*/ 15635 w 2723436"/>
                <a:gd name="connsiteY1" fmla="*/ 165447 h 1659710"/>
                <a:gd name="connsiteX2" fmla="*/ 37937 w 2723436"/>
                <a:gd name="connsiteY2" fmla="*/ 488832 h 1659710"/>
                <a:gd name="connsiteX3" fmla="*/ 49089 w 2723436"/>
                <a:gd name="connsiteY3" fmla="*/ 600344 h 1659710"/>
                <a:gd name="connsiteX4" fmla="*/ 71391 w 2723436"/>
                <a:gd name="connsiteY4" fmla="*/ 1057544 h 1659710"/>
                <a:gd name="connsiteX5" fmla="*/ 82542 w 2723436"/>
                <a:gd name="connsiteY5" fmla="*/ 1191359 h 1659710"/>
                <a:gd name="connsiteX6" fmla="*/ 93693 w 2723436"/>
                <a:gd name="connsiteY6" fmla="*/ 1302871 h 1659710"/>
                <a:gd name="connsiteX7" fmla="*/ 104845 w 2723436"/>
                <a:gd name="connsiteY7" fmla="*/ 1503593 h 1659710"/>
                <a:gd name="connsiteX8" fmla="*/ 115996 w 2723436"/>
                <a:gd name="connsiteY8" fmla="*/ 1592803 h 1659710"/>
                <a:gd name="connsiteX9" fmla="*/ 138298 w 2723436"/>
                <a:gd name="connsiteY9" fmla="*/ 1626256 h 1659710"/>
                <a:gd name="connsiteX10" fmla="*/ 227508 w 2723436"/>
                <a:gd name="connsiteY10" fmla="*/ 1659710 h 1659710"/>
                <a:gd name="connsiteX11" fmla="*/ 695859 w 2723436"/>
                <a:gd name="connsiteY11" fmla="*/ 1637407 h 1659710"/>
                <a:gd name="connsiteX12" fmla="*/ 918884 w 2723436"/>
                <a:gd name="connsiteY12" fmla="*/ 1615105 h 1659710"/>
                <a:gd name="connsiteX13" fmla="*/ 963489 w 2723436"/>
                <a:gd name="connsiteY13" fmla="*/ 1592803 h 1659710"/>
                <a:gd name="connsiteX14" fmla="*/ 996942 w 2723436"/>
                <a:gd name="connsiteY14" fmla="*/ 1559349 h 1659710"/>
                <a:gd name="connsiteX15" fmla="*/ 1164210 w 2723436"/>
                <a:gd name="connsiteY15" fmla="*/ 1525895 h 1659710"/>
                <a:gd name="connsiteX16" fmla="*/ 1253420 w 2723436"/>
                <a:gd name="connsiteY16" fmla="*/ 1481290 h 1659710"/>
                <a:gd name="connsiteX17" fmla="*/ 1264571 w 2723436"/>
                <a:gd name="connsiteY17" fmla="*/ 1447837 h 1659710"/>
                <a:gd name="connsiteX18" fmla="*/ 1320328 w 2723436"/>
                <a:gd name="connsiteY18" fmla="*/ 1392081 h 1659710"/>
                <a:gd name="connsiteX19" fmla="*/ 1353781 w 2723436"/>
                <a:gd name="connsiteY19" fmla="*/ 1358627 h 1659710"/>
                <a:gd name="connsiteX20" fmla="*/ 1387235 w 2723436"/>
                <a:gd name="connsiteY20" fmla="*/ 1325173 h 1659710"/>
                <a:gd name="connsiteX21" fmla="*/ 1409537 w 2723436"/>
                <a:gd name="connsiteY21" fmla="*/ 1291720 h 1659710"/>
                <a:gd name="connsiteX22" fmla="*/ 1476445 w 2723436"/>
                <a:gd name="connsiteY22" fmla="*/ 1224812 h 1659710"/>
                <a:gd name="connsiteX23" fmla="*/ 1498747 w 2723436"/>
                <a:gd name="connsiteY23" fmla="*/ 1180207 h 1659710"/>
                <a:gd name="connsiteX24" fmla="*/ 1521050 w 2723436"/>
                <a:gd name="connsiteY24" fmla="*/ 1157905 h 1659710"/>
                <a:gd name="connsiteX25" fmla="*/ 1543352 w 2723436"/>
                <a:gd name="connsiteY25" fmla="*/ 1124451 h 1659710"/>
                <a:gd name="connsiteX26" fmla="*/ 1576806 w 2723436"/>
                <a:gd name="connsiteY26" fmla="*/ 1079847 h 1659710"/>
                <a:gd name="connsiteX27" fmla="*/ 1610259 w 2723436"/>
                <a:gd name="connsiteY27" fmla="*/ 1024090 h 1659710"/>
                <a:gd name="connsiteX28" fmla="*/ 1621410 w 2723436"/>
                <a:gd name="connsiteY28" fmla="*/ 990637 h 1659710"/>
                <a:gd name="connsiteX29" fmla="*/ 1654864 w 2723436"/>
                <a:gd name="connsiteY29" fmla="*/ 957183 h 1659710"/>
                <a:gd name="connsiteX30" fmla="*/ 1744074 w 2723436"/>
                <a:gd name="connsiteY30" fmla="*/ 856822 h 1659710"/>
                <a:gd name="connsiteX31" fmla="*/ 1777528 w 2723436"/>
                <a:gd name="connsiteY31" fmla="*/ 845671 h 1659710"/>
                <a:gd name="connsiteX32" fmla="*/ 1844435 w 2723436"/>
                <a:gd name="connsiteY32" fmla="*/ 789915 h 1659710"/>
                <a:gd name="connsiteX33" fmla="*/ 1877889 w 2723436"/>
                <a:gd name="connsiteY33" fmla="*/ 778764 h 1659710"/>
                <a:gd name="connsiteX34" fmla="*/ 1944796 w 2723436"/>
                <a:gd name="connsiteY34" fmla="*/ 734159 h 1659710"/>
                <a:gd name="connsiteX35" fmla="*/ 1978250 w 2723436"/>
                <a:gd name="connsiteY35" fmla="*/ 700705 h 1659710"/>
                <a:gd name="connsiteX36" fmla="*/ 2045157 w 2723436"/>
                <a:gd name="connsiteY36" fmla="*/ 656100 h 1659710"/>
                <a:gd name="connsiteX37" fmla="*/ 2100913 w 2723436"/>
                <a:gd name="connsiteY37" fmla="*/ 611495 h 1659710"/>
                <a:gd name="connsiteX38" fmla="*/ 2134367 w 2723436"/>
                <a:gd name="connsiteY38" fmla="*/ 600344 h 1659710"/>
                <a:gd name="connsiteX39" fmla="*/ 2190123 w 2723436"/>
                <a:gd name="connsiteY39" fmla="*/ 578042 h 1659710"/>
                <a:gd name="connsiteX40" fmla="*/ 2312786 w 2723436"/>
                <a:gd name="connsiteY40" fmla="*/ 555739 h 1659710"/>
                <a:gd name="connsiteX41" fmla="*/ 2390845 w 2723436"/>
                <a:gd name="connsiteY41" fmla="*/ 533437 h 1659710"/>
                <a:gd name="connsiteX42" fmla="*/ 2691928 w 2723436"/>
                <a:gd name="connsiteY42" fmla="*/ 444227 h 1659710"/>
                <a:gd name="connsiteX43" fmla="*/ 2435449 w 2723436"/>
                <a:gd name="connsiteY43" fmla="*/ 53934 h 1659710"/>
                <a:gd name="connsiteX44" fmla="*/ 227508 w 2723436"/>
                <a:gd name="connsiteY44" fmla="*/ 9329 h 1659710"/>
                <a:gd name="connsiteX45" fmla="*/ 4484 w 2723436"/>
                <a:gd name="connsiteY45" fmla="*/ 53934 h 1659710"/>
                <a:gd name="connsiteX46" fmla="*/ 15635 w 2723436"/>
                <a:gd name="connsiteY46" fmla="*/ 165447 h 1659710"/>
                <a:gd name="connsiteX0" fmla="*/ 15635 w 2728939"/>
                <a:gd name="connsiteY0" fmla="*/ 165447 h 1659710"/>
                <a:gd name="connsiteX1" fmla="*/ 15635 w 2728939"/>
                <a:gd name="connsiteY1" fmla="*/ 165447 h 1659710"/>
                <a:gd name="connsiteX2" fmla="*/ 37937 w 2728939"/>
                <a:gd name="connsiteY2" fmla="*/ 488832 h 1659710"/>
                <a:gd name="connsiteX3" fmla="*/ 49089 w 2728939"/>
                <a:gd name="connsiteY3" fmla="*/ 600344 h 1659710"/>
                <a:gd name="connsiteX4" fmla="*/ 71391 w 2728939"/>
                <a:gd name="connsiteY4" fmla="*/ 1057544 h 1659710"/>
                <a:gd name="connsiteX5" fmla="*/ 82542 w 2728939"/>
                <a:gd name="connsiteY5" fmla="*/ 1191359 h 1659710"/>
                <a:gd name="connsiteX6" fmla="*/ 93693 w 2728939"/>
                <a:gd name="connsiteY6" fmla="*/ 1302871 h 1659710"/>
                <a:gd name="connsiteX7" fmla="*/ 104845 w 2728939"/>
                <a:gd name="connsiteY7" fmla="*/ 1503593 h 1659710"/>
                <a:gd name="connsiteX8" fmla="*/ 115996 w 2728939"/>
                <a:gd name="connsiteY8" fmla="*/ 1592803 h 1659710"/>
                <a:gd name="connsiteX9" fmla="*/ 138298 w 2728939"/>
                <a:gd name="connsiteY9" fmla="*/ 1626256 h 1659710"/>
                <a:gd name="connsiteX10" fmla="*/ 227508 w 2728939"/>
                <a:gd name="connsiteY10" fmla="*/ 1659710 h 1659710"/>
                <a:gd name="connsiteX11" fmla="*/ 695859 w 2728939"/>
                <a:gd name="connsiteY11" fmla="*/ 1637407 h 1659710"/>
                <a:gd name="connsiteX12" fmla="*/ 918884 w 2728939"/>
                <a:gd name="connsiteY12" fmla="*/ 1615105 h 1659710"/>
                <a:gd name="connsiteX13" fmla="*/ 963489 w 2728939"/>
                <a:gd name="connsiteY13" fmla="*/ 1592803 h 1659710"/>
                <a:gd name="connsiteX14" fmla="*/ 996942 w 2728939"/>
                <a:gd name="connsiteY14" fmla="*/ 1559349 h 1659710"/>
                <a:gd name="connsiteX15" fmla="*/ 1164210 w 2728939"/>
                <a:gd name="connsiteY15" fmla="*/ 1525895 h 1659710"/>
                <a:gd name="connsiteX16" fmla="*/ 1253420 w 2728939"/>
                <a:gd name="connsiteY16" fmla="*/ 1481290 h 1659710"/>
                <a:gd name="connsiteX17" fmla="*/ 1264571 w 2728939"/>
                <a:gd name="connsiteY17" fmla="*/ 1447837 h 1659710"/>
                <a:gd name="connsiteX18" fmla="*/ 1320328 w 2728939"/>
                <a:gd name="connsiteY18" fmla="*/ 1392081 h 1659710"/>
                <a:gd name="connsiteX19" fmla="*/ 1353781 w 2728939"/>
                <a:gd name="connsiteY19" fmla="*/ 1358627 h 1659710"/>
                <a:gd name="connsiteX20" fmla="*/ 1387235 w 2728939"/>
                <a:gd name="connsiteY20" fmla="*/ 1325173 h 1659710"/>
                <a:gd name="connsiteX21" fmla="*/ 1409537 w 2728939"/>
                <a:gd name="connsiteY21" fmla="*/ 1291720 h 1659710"/>
                <a:gd name="connsiteX22" fmla="*/ 1476445 w 2728939"/>
                <a:gd name="connsiteY22" fmla="*/ 1224812 h 1659710"/>
                <a:gd name="connsiteX23" fmla="*/ 1498747 w 2728939"/>
                <a:gd name="connsiteY23" fmla="*/ 1180207 h 1659710"/>
                <a:gd name="connsiteX24" fmla="*/ 1521050 w 2728939"/>
                <a:gd name="connsiteY24" fmla="*/ 1157905 h 1659710"/>
                <a:gd name="connsiteX25" fmla="*/ 1543352 w 2728939"/>
                <a:gd name="connsiteY25" fmla="*/ 1124451 h 1659710"/>
                <a:gd name="connsiteX26" fmla="*/ 1576806 w 2728939"/>
                <a:gd name="connsiteY26" fmla="*/ 1079847 h 1659710"/>
                <a:gd name="connsiteX27" fmla="*/ 1610259 w 2728939"/>
                <a:gd name="connsiteY27" fmla="*/ 1024090 h 1659710"/>
                <a:gd name="connsiteX28" fmla="*/ 1621410 w 2728939"/>
                <a:gd name="connsiteY28" fmla="*/ 990637 h 1659710"/>
                <a:gd name="connsiteX29" fmla="*/ 1654864 w 2728939"/>
                <a:gd name="connsiteY29" fmla="*/ 957183 h 1659710"/>
                <a:gd name="connsiteX30" fmla="*/ 1744074 w 2728939"/>
                <a:gd name="connsiteY30" fmla="*/ 856822 h 1659710"/>
                <a:gd name="connsiteX31" fmla="*/ 1777528 w 2728939"/>
                <a:gd name="connsiteY31" fmla="*/ 845671 h 1659710"/>
                <a:gd name="connsiteX32" fmla="*/ 1844435 w 2728939"/>
                <a:gd name="connsiteY32" fmla="*/ 789915 h 1659710"/>
                <a:gd name="connsiteX33" fmla="*/ 1877889 w 2728939"/>
                <a:gd name="connsiteY33" fmla="*/ 778764 h 1659710"/>
                <a:gd name="connsiteX34" fmla="*/ 1944796 w 2728939"/>
                <a:gd name="connsiteY34" fmla="*/ 734159 h 1659710"/>
                <a:gd name="connsiteX35" fmla="*/ 1978250 w 2728939"/>
                <a:gd name="connsiteY35" fmla="*/ 700705 h 1659710"/>
                <a:gd name="connsiteX36" fmla="*/ 2045157 w 2728939"/>
                <a:gd name="connsiteY36" fmla="*/ 656100 h 1659710"/>
                <a:gd name="connsiteX37" fmla="*/ 2100913 w 2728939"/>
                <a:gd name="connsiteY37" fmla="*/ 611495 h 1659710"/>
                <a:gd name="connsiteX38" fmla="*/ 2134367 w 2728939"/>
                <a:gd name="connsiteY38" fmla="*/ 600344 h 1659710"/>
                <a:gd name="connsiteX39" fmla="*/ 2190123 w 2728939"/>
                <a:gd name="connsiteY39" fmla="*/ 578042 h 1659710"/>
                <a:gd name="connsiteX40" fmla="*/ 2312786 w 2728939"/>
                <a:gd name="connsiteY40" fmla="*/ 555739 h 1659710"/>
                <a:gd name="connsiteX41" fmla="*/ 2691928 w 2728939"/>
                <a:gd name="connsiteY41" fmla="*/ 444227 h 1659710"/>
                <a:gd name="connsiteX42" fmla="*/ 2435449 w 2728939"/>
                <a:gd name="connsiteY42" fmla="*/ 53934 h 1659710"/>
                <a:gd name="connsiteX43" fmla="*/ 227508 w 2728939"/>
                <a:gd name="connsiteY43" fmla="*/ 9329 h 1659710"/>
                <a:gd name="connsiteX44" fmla="*/ 4484 w 2728939"/>
                <a:gd name="connsiteY44" fmla="*/ 53934 h 1659710"/>
                <a:gd name="connsiteX45" fmla="*/ 15635 w 2728939"/>
                <a:gd name="connsiteY45" fmla="*/ 165447 h 1659710"/>
                <a:gd name="connsiteX0" fmla="*/ 15635 w 2728939"/>
                <a:gd name="connsiteY0" fmla="*/ 165447 h 1637767"/>
                <a:gd name="connsiteX1" fmla="*/ 15635 w 2728939"/>
                <a:gd name="connsiteY1" fmla="*/ 165447 h 1637767"/>
                <a:gd name="connsiteX2" fmla="*/ 37937 w 2728939"/>
                <a:gd name="connsiteY2" fmla="*/ 488832 h 1637767"/>
                <a:gd name="connsiteX3" fmla="*/ 49089 w 2728939"/>
                <a:gd name="connsiteY3" fmla="*/ 600344 h 1637767"/>
                <a:gd name="connsiteX4" fmla="*/ 71391 w 2728939"/>
                <a:gd name="connsiteY4" fmla="*/ 1057544 h 1637767"/>
                <a:gd name="connsiteX5" fmla="*/ 82542 w 2728939"/>
                <a:gd name="connsiteY5" fmla="*/ 1191359 h 1637767"/>
                <a:gd name="connsiteX6" fmla="*/ 93693 w 2728939"/>
                <a:gd name="connsiteY6" fmla="*/ 1302871 h 1637767"/>
                <a:gd name="connsiteX7" fmla="*/ 104845 w 2728939"/>
                <a:gd name="connsiteY7" fmla="*/ 1503593 h 1637767"/>
                <a:gd name="connsiteX8" fmla="*/ 115996 w 2728939"/>
                <a:gd name="connsiteY8" fmla="*/ 1592803 h 1637767"/>
                <a:gd name="connsiteX9" fmla="*/ 138298 w 2728939"/>
                <a:gd name="connsiteY9" fmla="*/ 1626256 h 1637767"/>
                <a:gd name="connsiteX10" fmla="*/ 695859 w 2728939"/>
                <a:gd name="connsiteY10" fmla="*/ 1637407 h 1637767"/>
                <a:gd name="connsiteX11" fmla="*/ 918884 w 2728939"/>
                <a:gd name="connsiteY11" fmla="*/ 1615105 h 1637767"/>
                <a:gd name="connsiteX12" fmla="*/ 963489 w 2728939"/>
                <a:gd name="connsiteY12" fmla="*/ 1592803 h 1637767"/>
                <a:gd name="connsiteX13" fmla="*/ 996942 w 2728939"/>
                <a:gd name="connsiteY13" fmla="*/ 1559349 h 1637767"/>
                <a:gd name="connsiteX14" fmla="*/ 1164210 w 2728939"/>
                <a:gd name="connsiteY14" fmla="*/ 1525895 h 1637767"/>
                <a:gd name="connsiteX15" fmla="*/ 1253420 w 2728939"/>
                <a:gd name="connsiteY15" fmla="*/ 1481290 h 1637767"/>
                <a:gd name="connsiteX16" fmla="*/ 1264571 w 2728939"/>
                <a:gd name="connsiteY16" fmla="*/ 1447837 h 1637767"/>
                <a:gd name="connsiteX17" fmla="*/ 1320328 w 2728939"/>
                <a:gd name="connsiteY17" fmla="*/ 1392081 h 1637767"/>
                <a:gd name="connsiteX18" fmla="*/ 1353781 w 2728939"/>
                <a:gd name="connsiteY18" fmla="*/ 1358627 h 1637767"/>
                <a:gd name="connsiteX19" fmla="*/ 1387235 w 2728939"/>
                <a:gd name="connsiteY19" fmla="*/ 1325173 h 1637767"/>
                <a:gd name="connsiteX20" fmla="*/ 1409537 w 2728939"/>
                <a:gd name="connsiteY20" fmla="*/ 1291720 h 1637767"/>
                <a:gd name="connsiteX21" fmla="*/ 1476445 w 2728939"/>
                <a:gd name="connsiteY21" fmla="*/ 1224812 h 1637767"/>
                <a:gd name="connsiteX22" fmla="*/ 1498747 w 2728939"/>
                <a:gd name="connsiteY22" fmla="*/ 1180207 h 1637767"/>
                <a:gd name="connsiteX23" fmla="*/ 1521050 w 2728939"/>
                <a:gd name="connsiteY23" fmla="*/ 1157905 h 1637767"/>
                <a:gd name="connsiteX24" fmla="*/ 1543352 w 2728939"/>
                <a:gd name="connsiteY24" fmla="*/ 1124451 h 1637767"/>
                <a:gd name="connsiteX25" fmla="*/ 1576806 w 2728939"/>
                <a:gd name="connsiteY25" fmla="*/ 1079847 h 1637767"/>
                <a:gd name="connsiteX26" fmla="*/ 1610259 w 2728939"/>
                <a:gd name="connsiteY26" fmla="*/ 1024090 h 1637767"/>
                <a:gd name="connsiteX27" fmla="*/ 1621410 w 2728939"/>
                <a:gd name="connsiteY27" fmla="*/ 990637 h 1637767"/>
                <a:gd name="connsiteX28" fmla="*/ 1654864 w 2728939"/>
                <a:gd name="connsiteY28" fmla="*/ 957183 h 1637767"/>
                <a:gd name="connsiteX29" fmla="*/ 1744074 w 2728939"/>
                <a:gd name="connsiteY29" fmla="*/ 856822 h 1637767"/>
                <a:gd name="connsiteX30" fmla="*/ 1777528 w 2728939"/>
                <a:gd name="connsiteY30" fmla="*/ 845671 h 1637767"/>
                <a:gd name="connsiteX31" fmla="*/ 1844435 w 2728939"/>
                <a:gd name="connsiteY31" fmla="*/ 789915 h 1637767"/>
                <a:gd name="connsiteX32" fmla="*/ 1877889 w 2728939"/>
                <a:gd name="connsiteY32" fmla="*/ 778764 h 1637767"/>
                <a:gd name="connsiteX33" fmla="*/ 1944796 w 2728939"/>
                <a:gd name="connsiteY33" fmla="*/ 734159 h 1637767"/>
                <a:gd name="connsiteX34" fmla="*/ 1978250 w 2728939"/>
                <a:gd name="connsiteY34" fmla="*/ 700705 h 1637767"/>
                <a:gd name="connsiteX35" fmla="*/ 2045157 w 2728939"/>
                <a:gd name="connsiteY35" fmla="*/ 656100 h 1637767"/>
                <a:gd name="connsiteX36" fmla="*/ 2100913 w 2728939"/>
                <a:gd name="connsiteY36" fmla="*/ 611495 h 1637767"/>
                <a:gd name="connsiteX37" fmla="*/ 2134367 w 2728939"/>
                <a:gd name="connsiteY37" fmla="*/ 600344 h 1637767"/>
                <a:gd name="connsiteX38" fmla="*/ 2190123 w 2728939"/>
                <a:gd name="connsiteY38" fmla="*/ 578042 h 1637767"/>
                <a:gd name="connsiteX39" fmla="*/ 2312786 w 2728939"/>
                <a:gd name="connsiteY39" fmla="*/ 555739 h 1637767"/>
                <a:gd name="connsiteX40" fmla="*/ 2691928 w 2728939"/>
                <a:gd name="connsiteY40" fmla="*/ 444227 h 1637767"/>
                <a:gd name="connsiteX41" fmla="*/ 2435449 w 2728939"/>
                <a:gd name="connsiteY41" fmla="*/ 53934 h 1637767"/>
                <a:gd name="connsiteX42" fmla="*/ 227508 w 2728939"/>
                <a:gd name="connsiteY42" fmla="*/ 9329 h 1637767"/>
                <a:gd name="connsiteX43" fmla="*/ 4484 w 2728939"/>
                <a:gd name="connsiteY43" fmla="*/ 53934 h 1637767"/>
                <a:gd name="connsiteX44" fmla="*/ 15635 w 2728939"/>
                <a:gd name="connsiteY44" fmla="*/ 165447 h 1637767"/>
                <a:gd name="connsiteX0" fmla="*/ 15635 w 2728939"/>
                <a:gd name="connsiteY0" fmla="*/ 165447 h 1627109"/>
                <a:gd name="connsiteX1" fmla="*/ 15635 w 2728939"/>
                <a:gd name="connsiteY1" fmla="*/ 165447 h 1627109"/>
                <a:gd name="connsiteX2" fmla="*/ 37937 w 2728939"/>
                <a:gd name="connsiteY2" fmla="*/ 488832 h 1627109"/>
                <a:gd name="connsiteX3" fmla="*/ 49089 w 2728939"/>
                <a:gd name="connsiteY3" fmla="*/ 600344 h 1627109"/>
                <a:gd name="connsiteX4" fmla="*/ 71391 w 2728939"/>
                <a:gd name="connsiteY4" fmla="*/ 1057544 h 1627109"/>
                <a:gd name="connsiteX5" fmla="*/ 82542 w 2728939"/>
                <a:gd name="connsiteY5" fmla="*/ 1191359 h 1627109"/>
                <a:gd name="connsiteX6" fmla="*/ 93693 w 2728939"/>
                <a:gd name="connsiteY6" fmla="*/ 1302871 h 1627109"/>
                <a:gd name="connsiteX7" fmla="*/ 104845 w 2728939"/>
                <a:gd name="connsiteY7" fmla="*/ 1503593 h 1627109"/>
                <a:gd name="connsiteX8" fmla="*/ 115996 w 2728939"/>
                <a:gd name="connsiteY8" fmla="*/ 1592803 h 1627109"/>
                <a:gd name="connsiteX9" fmla="*/ 138298 w 2728939"/>
                <a:gd name="connsiteY9" fmla="*/ 1626256 h 1627109"/>
                <a:gd name="connsiteX10" fmla="*/ 918884 w 2728939"/>
                <a:gd name="connsiteY10" fmla="*/ 1615105 h 1627109"/>
                <a:gd name="connsiteX11" fmla="*/ 963489 w 2728939"/>
                <a:gd name="connsiteY11" fmla="*/ 1592803 h 1627109"/>
                <a:gd name="connsiteX12" fmla="*/ 996942 w 2728939"/>
                <a:gd name="connsiteY12" fmla="*/ 1559349 h 1627109"/>
                <a:gd name="connsiteX13" fmla="*/ 1164210 w 2728939"/>
                <a:gd name="connsiteY13" fmla="*/ 1525895 h 1627109"/>
                <a:gd name="connsiteX14" fmla="*/ 1253420 w 2728939"/>
                <a:gd name="connsiteY14" fmla="*/ 1481290 h 1627109"/>
                <a:gd name="connsiteX15" fmla="*/ 1264571 w 2728939"/>
                <a:gd name="connsiteY15" fmla="*/ 1447837 h 1627109"/>
                <a:gd name="connsiteX16" fmla="*/ 1320328 w 2728939"/>
                <a:gd name="connsiteY16" fmla="*/ 1392081 h 1627109"/>
                <a:gd name="connsiteX17" fmla="*/ 1353781 w 2728939"/>
                <a:gd name="connsiteY17" fmla="*/ 1358627 h 1627109"/>
                <a:gd name="connsiteX18" fmla="*/ 1387235 w 2728939"/>
                <a:gd name="connsiteY18" fmla="*/ 1325173 h 1627109"/>
                <a:gd name="connsiteX19" fmla="*/ 1409537 w 2728939"/>
                <a:gd name="connsiteY19" fmla="*/ 1291720 h 1627109"/>
                <a:gd name="connsiteX20" fmla="*/ 1476445 w 2728939"/>
                <a:gd name="connsiteY20" fmla="*/ 1224812 h 1627109"/>
                <a:gd name="connsiteX21" fmla="*/ 1498747 w 2728939"/>
                <a:gd name="connsiteY21" fmla="*/ 1180207 h 1627109"/>
                <a:gd name="connsiteX22" fmla="*/ 1521050 w 2728939"/>
                <a:gd name="connsiteY22" fmla="*/ 1157905 h 1627109"/>
                <a:gd name="connsiteX23" fmla="*/ 1543352 w 2728939"/>
                <a:gd name="connsiteY23" fmla="*/ 1124451 h 1627109"/>
                <a:gd name="connsiteX24" fmla="*/ 1576806 w 2728939"/>
                <a:gd name="connsiteY24" fmla="*/ 1079847 h 1627109"/>
                <a:gd name="connsiteX25" fmla="*/ 1610259 w 2728939"/>
                <a:gd name="connsiteY25" fmla="*/ 1024090 h 1627109"/>
                <a:gd name="connsiteX26" fmla="*/ 1621410 w 2728939"/>
                <a:gd name="connsiteY26" fmla="*/ 990637 h 1627109"/>
                <a:gd name="connsiteX27" fmla="*/ 1654864 w 2728939"/>
                <a:gd name="connsiteY27" fmla="*/ 957183 h 1627109"/>
                <a:gd name="connsiteX28" fmla="*/ 1744074 w 2728939"/>
                <a:gd name="connsiteY28" fmla="*/ 856822 h 1627109"/>
                <a:gd name="connsiteX29" fmla="*/ 1777528 w 2728939"/>
                <a:gd name="connsiteY29" fmla="*/ 845671 h 1627109"/>
                <a:gd name="connsiteX30" fmla="*/ 1844435 w 2728939"/>
                <a:gd name="connsiteY30" fmla="*/ 789915 h 1627109"/>
                <a:gd name="connsiteX31" fmla="*/ 1877889 w 2728939"/>
                <a:gd name="connsiteY31" fmla="*/ 778764 h 1627109"/>
                <a:gd name="connsiteX32" fmla="*/ 1944796 w 2728939"/>
                <a:gd name="connsiteY32" fmla="*/ 734159 h 1627109"/>
                <a:gd name="connsiteX33" fmla="*/ 1978250 w 2728939"/>
                <a:gd name="connsiteY33" fmla="*/ 700705 h 1627109"/>
                <a:gd name="connsiteX34" fmla="*/ 2045157 w 2728939"/>
                <a:gd name="connsiteY34" fmla="*/ 656100 h 1627109"/>
                <a:gd name="connsiteX35" fmla="*/ 2100913 w 2728939"/>
                <a:gd name="connsiteY35" fmla="*/ 611495 h 1627109"/>
                <a:gd name="connsiteX36" fmla="*/ 2134367 w 2728939"/>
                <a:gd name="connsiteY36" fmla="*/ 600344 h 1627109"/>
                <a:gd name="connsiteX37" fmla="*/ 2190123 w 2728939"/>
                <a:gd name="connsiteY37" fmla="*/ 578042 h 1627109"/>
                <a:gd name="connsiteX38" fmla="*/ 2312786 w 2728939"/>
                <a:gd name="connsiteY38" fmla="*/ 555739 h 1627109"/>
                <a:gd name="connsiteX39" fmla="*/ 2691928 w 2728939"/>
                <a:gd name="connsiteY39" fmla="*/ 444227 h 1627109"/>
                <a:gd name="connsiteX40" fmla="*/ 2435449 w 2728939"/>
                <a:gd name="connsiteY40" fmla="*/ 53934 h 1627109"/>
                <a:gd name="connsiteX41" fmla="*/ 227508 w 2728939"/>
                <a:gd name="connsiteY41" fmla="*/ 9329 h 1627109"/>
                <a:gd name="connsiteX42" fmla="*/ 4484 w 2728939"/>
                <a:gd name="connsiteY42" fmla="*/ 53934 h 1627109"/>
                <a:gd name="connsiteX43" fmla="*/ 15635 w 2728939"/>
                <a:gd name="connsiteY43" fmla="*/ 165447 h 1627109"/>
                <a:gd name="connsiteX0" fmla="*/ 15635 w 2728939"/>
                <a:gd name="connsiteY0" fmla="*/ 165447 h 1627109"/>
                <a:gd name="connsiteX1" fmla="*/ 15635 w 2728939"/>
                <a:gd name="connsiteY1" fmla="*/ 165447 h 1627109"/>
                <a:gd name="connsiteX2" fmla="*/ 49089 w 2728939"/>
                <a:gd name="connsiteY2" fmla="*/ 600344 h 1627109"/>
                <a:gd name="connsiteX3" fmla="*/ 71391 w 2728939"/>
                <a:gd name="connsiteY3" fmla="*/ 1057544 h 1627109"/>
                <a:gd name="connsiteX4" fmla="*/ 82542 w 2728939"/>
                <a:gd name="connsiteY4" fmla="*/ 1191359 h 1627109"/>
                <a:gd name="connsiteX5" fmla="*/ 93693 w 2728939"/>
                <a:gd name="connsiteY5" fmla="*/ 1302871 h 1627109"/>
                <a:gd name="connsiteX6" fmla="*/ 104845 w 2728939"/>
                <a:gd name="connsiteY6" fmla="*/ 1503593 h 1627109"/>
                <a:gd name="connsiteX7" fmla="*/ 115996 w 2728939"/>
                <a:gd name="connsiteY7" fmla="*/ 1592803 h 1627109"/>
                <a:gd name="connsiteX8" fmla="*/ 138298 w 2728939"/>
                <a:gd name="connsiteY8" fmla="*/ 1626256 h 1627109"/>
                <a:gd name="connsiteX9" fmla="*/ 918884 w 2728939"/>
                <a:gd name="connsiteY9" fmla="*/ 1615105 h 1627109"/>
                <a:gd name="connsiteX10" fmla="*/ 963489 w 2728939"/>
                <a:gd name="connsiteY10" fmla="*/ 1592803 h 1627109"/>
                <a:gd name="connsiteX11" fmla="*/ 996942 w 2728939"/>
                <a:gd name="connsiteY11" fmla="*/ 1559349 h 1627109"/>
                <a:gd name="connsiteX12" fmla="*/ 1164210 w 2728939"/>
                <a:gd name="connsiteY12" fmla="*/ 1525895 h 1627109"/>
                <a:gd name="connsiteX13" fmla="*/ 1253420 w 2728939"/>
                <a:gd name="connsiteY13" fmla="*/ 1481290 h 1627109"/>
                <a:gd name="connsiteX14" fmla="*/ 1264571 w 2728939"/>
                <a:gd name="connsiteY14" fmla="*/ 1447837 h 1627109"/>
                <a:gd name="connsiteX15" fmla="*/ 1320328 w 2728939"/>
                <a:gd name="connsiteY15" fmla="*/ 1392081 h 1627109"/>
                <a:gd name="connsiteX16" fmla="*/ 1353781 w 2728939"/>
                <a:gd name="connsiteY16" fmla="*/ 1358627 h 1627109"/>
                <a:gd name="connsiteX17" fmla="*/ 1387235 w 2728939"/>
                <a:gd name="connsiteY17" fmla="*/ 1325173 h 1627109"/>
                <a:gd name="connsiteX18" fmla="*/ 1409537 w 2728939"/>
                <a:gd name="connsiteY18" fmla="*/ 1291720 h 1627109"/>
                <a:gd name="connsiteX19" fmla="*/ 1476445 w 2728939"/>
                <a:gd name="connsiteY19" fmla="*/ 1224812 h 1627109"/>
                <a:gd name="connsiteX20" fmla="*/ 1498747 w 2728939"/>
                <a:gd name="connsiteY20" fmla="*/ 1180207 h 1627109"/>
                <a:gd name="connsiteX21" fmla="*/ 1521050 w 2728939"/>
                <a:gd name="connsiteY21" fmla="*/ 1157905 h 1627109"/>
                <a:gd name="connsiteX22" fmla="*/ 1543352 w 2728939"/>
                <a:gd name="connsiteY22" fmla="*/ 1124451 h 1627109"/>
                <a:gd name="connsiteX23" fmla="*/ 1576806 w 2728939"/>
                <a:gd name="connsiteY23" fmla="*/ 1079847 h 1627109"/>
                <a:gd name="connsiteX24" fmla="*/ 1610259 w 2728939"/>
                <a:gd name="connsiteY24" fmla="*/ 1024090 h 1627109"/>
                <a:gd name="connsiteX25" fmla="*/ 1621410 w 2728939"/>
                <a:gd name="connsiteY25" fmla="*/ 990637 h 1627109"/>
                <a:gd name="connsiteX26" fmla="*/ 1654864 w 2728939"/>
                <a:gd name="connsiteY26" fmla="*/ 957183 h 1627109"/>
                <a:gd name="connsiteX27" fmla="*/ 1744074 w 2728939"/>
                <a:gd name="connsiteY27" fmla="*/ 856822 h 1627109"/>
                <a:gd name="connsiteX28" fmla="*/ 1777528 w 2728939"/>
                <a:gd name="connsiteY28" fmla="*/ 845671 h 1627109"/>
                <a:gd name="connsiteX29" fmla="*/ 1844435 w 2728939"/>
                <a:gd name="connsiteY29" fmla="*/ 789915 h 1627109"/>
                <a:gd name="connsiteX30" fmla="*/ 1877889 w 2728939"/>
                <a:gd name="connsiteY30" fmla="*/ 778764 h 1627109"/>
                <a:gd name="connsiteX31" fmla="*/ 1944796 w 2728939"/>
                <a:gd name="connsiteY31" fmla="*/ 734159 h 1627109"/>
                <a:gd name="connsiteX32" fmla="*/ 1978250 w 2728939"/>
                <a:gd name="connsiteY32" fmla="*/ 700705 h 1627109"/>
                <a:gd name="connsiteX33" fmla="*/ 2045157 w 2728939"/>
                <a:gd name="connsiteY33" fmla="*/ 656100 h 1627109"/>
                <a:gd name="connsiteX34" fmla="*/ 2100913 w 2728939"/>
                <a:gd name="connsiteY34" fmla="*/ 611495 h 1627109"/>
                <a:gd name="connsiteX35" fmla="*/ 2134367 w 2728939"/>
                <a:gd name="connsiteY35" fmla="*/ 600344 h 1627109"/>
                <a:gd name="connsiteX36" fmla="*/ 2190123 w 2728939"/>
                <a:gd name="connsiteY36" fmla="*/ 578042 h 1627109"/>
                <a:gd name="connsiteX37" fmla="*/ 2312786 w 2728939"/>
                <a:gd name="connsiteY37" fmla="*/ 555739 h 1627109"/>
                <a:gd name="connsiteX38" fmla="*/ 2691928 w 2728939"/>
                <a:gd name="connsiteY38" fmla="*/ 444227 h 1627109"/>
                <a:gd name="connsiteX39" fmla="*/ 2435449 w 2728939"/>
                <a:gd name="connsiteY39" fmla="*/ 53934 h 1627109"/>
                <a:gd name="connsiteX40" fmla="*/ 227508 w 2728939"/>
                <a:gd name="connsiteY40" fmla="*/ 9329 h 1627109"/>
                <a:gd name="connsiteX41" fmla="*/ 4484 w 2728939"/>
                <a:gd name="connsiteY41" fmla="*/ 53934 h 1627109"/>
                <a:gd name="connsiteX42" fmla="*/ 15635 w 2728939"/>
                <a:gd name="connsiteY42" fmla="*/ 165447 h 1627109"/>
                <a:gd name="connsiteX0" fmla="*/ 32115 w 2745419"/>
                <a:gd name="connsiteY0" fmla="*/ 161388 h 1623050"/>
                <a:gd name="connsiteX1" fmla="*/ 32115 w 2745419"/>
                <a:gd name="connsiteY1" fmla="*/ 161388 h 1623050"/>
                <a:gd name="connsiteX2" fmla="*/ 65569 w 2745419"/>
                <a:gd name="connsiteY2" fmla="*/ 596285 h 1623050"/>
                <a:gd name="connsiteX3" fmla="*/ 87871 w 2745419"/>
                <a:gd name="connsiteY3" fmla="*/ 1053485 h 1623050"/>
                <a:gd name="connsiteX4" fmla="*/ 99022 w 2745419"/>
                <a:gd name="connsiteY4" fmla="*/ 1187300 h 1623050"/>
                <a:gd name="connsiteX5" fmla="*/ 110173 w 2745419"/>
                <a:gd name="connsiteY5" fmla="*/ 1298812 h 1623050"/>
                <a:gd name="connsiteX6" fmla="*/ 121325 w 2745419"/>
                <a:gd name="connsiteY6" fmla="*/ 1499534 h 1623050"/>
                <a:gd name="connsiteX7" fmla="*/ 132476 w 2745419"/>
                <a:gd name="connsiteY7" fmla="*/ 1588744 h 1623050"/>
                <a:gd name="connsiteX8" fmla="*/ 154778 w 2745419"/>
                <a:gd name="connsiteY8" fmla="*/ 1622197 h 1623050"/>
                <a:gd name="connsiteX9" fmla="*/ 935364 w 2745419"/>
                <a:gd name="connsiteY9" fmla="*/ 1611046 h 1623050"/>
                <a:gd name="connsiteX10" fmla="*/ 979969 w 2745419"/>
                <a:gd name="connsiteY10" fmla="*/ 1588744 h 1623050"/>
                <a:gd name="connsiteX11" fmla="*/ 1013422 w 2745419"/>
                <a:gd name="connsiteY11" fmla="*/ 1555290 h 1623050"/>
                <a:gd name="connsiteX12" fmla="*/ 1180690 w 2745419"/>
                <a:gd name="connsiteY12" fmla="*/ 1521836 h 1623050"/>
                <a:gd name="connsiteX13" fmla="*/ 1269900 w 2745419"/>
                <a:gd name="connsiteY13" fmla="*/ 1477231 h 1623050"/>
                <a:gd name="connsiteX14" fmla="*/ 1281051 w 2745419"/>
                <a:gd name="connsiteY14" fmla="*/ 1443778 h 1623050"/>
                <a:gd name="connsiteX15" fmla="*/ 1336808 w 2745419"/>
                <a:gd name="connsiteY15" fmla="*/ 1388022 h 1623050"/>
                <a:gd name="connsiteX16" fmla="*/ 1370261 w 2745419"/>
                <a:gd name="connsiteY16" fmla="*/ 1354568 h 1623050"/>
                <a:gd name="connsiteX17" fmla="*/ 1403715 w 2745419"/>
                <a:gd name="connsiteY17" fmla="*/ 1321114 h 1623050"/>
                <a:gd name="connsiteX18" fmla="*/ 1426017 w 2745419"/>
                <a:gd name="connsiteY18" fmla="*/ 1287661 h 1623050"/>
                <a:gd name="connsiteX19" fmla="*/ 1492925 w 2745419"/>
                <a:gd name="connsiteY19" fmla="*/ 1220753 h 1623050"/>
                <a:gd name="connsiteX20" fmla="*/ 1515227 w 2745419"/>
                <a:gd name="connsiteY20" fmla="*/ 1176148 h 1623050"/>
                <a:gd name="connsiteX21" fmla="*/ 1537530 w 2745419"/>
                <a:gd name="connsiteY21" fmla="*/ 1153846 h 1623050"/>
                <a:gd name="connsiteX22" fmla="*/ 1559832 w 2745419"/>
                <a:gd name="connsiteY22" fmla="*/ 1120392 h 1623050"/>
                <a:gd name="connsiteX23" fmla="*/ 1593286 w 2745419"/>
                <a:gd name="connsiteY23" fmla="*/ 1075788 h 1623050"/>
                <a:gd name="connsiteX24" fmla="*/ 1626739 w 2745419"/>
                <a:gd name="connsiteY24" fmla="*/ 1020031 h 1623050"/>
                <a:gd name="connsiteX25" fmla="*/ 1637890 w 2745419"/>
                <a:gd name="connsiteY25" fmla="*/ 986578 h 1623050"/>
                <a:gd name="connsiteX26" fmla="*/ 1671344 w 2745419"/>
                <a:gd name="connsiteY26" fmla="*/ 953124 h 1623050"/>
                <a:gd name="connsiteX27" fmla="*/ 1760554 w 2745419"/>
                <a:gd name="connsiteY27" fmla="*/ 852763 h 1623050"/>
                <a:gd name="connsiteX28" fmla="*/ 1794008 w 2745419"/>
                <a:gd name="connsiteY28" fmla="*/ 841612 h 1623050"/>
                <a:gd name="connsiteX29" fmla="*/ 1860915 w 2745419"/>
                <a:gd name="connsiteY29" fmla="*/ 785856 h 1623050"/>
                <a:gd name="connsiteX30" fmla="*/ 1894369 w 2745419"/>
                <a:gd name="connsiteY30" fmla="*/ 774705 h 1623050"/>
                <a:gd name="connsiteX31" fmla="*/ 1961276 w 2745419"/>
                <a:gd name="connsiteY31" fmla="*/ 730100 h 1623050"/>
                <a:gd name="connsiteX32" fmla="*/ 1994730 w 2745419"/>
                <a:gd name="connsiteY32" fmla="*/ 696646 h 1623050"/>
                <a:gd name="connsiteX33" fmla="*/ 2061637 w 2745419"/>
                <a:gd name="connsiteY33" fmla="*/ 652041 h 1623050"/>
                <a:gd name="connsiteX34" fmla="*/ 2117393 w 2745419"/>
                <a:gd name="connsiteY34" fmla="*/ 607436 h 1623050"/>
                <a:gd name="connsiteX35" fmla="*/ 2150847 w 2745419"/>
                <a:gd name="connsiteY35" fmla="*/ 596285 h 1623050"/>
                <a:gd name="connsiteX36" fmla="*/ 2206603 w 2745419"/>
                <a:gd name="connsiteY36" fmla="*/ 573983 h 1623050"/>
                <a:gd name="connsiteX37" fmla="*/ 2329266 w 2745419"/>
                <a:gd name="connsiteY37" fmla="*/ 551680 h 1623050"/>
                <a:gd name="connsiteX38" fmla="*/ 2708408 w 2745419"/>
                <a:gd name="connsiteY38" fmla="*/ 440168 h 1623050"/>
                <a:gd name="connsiteX39" fmla="*/ 2451929 w 2745419"/>
                <a:gd name="connsiteY39" fmla="*/ 49875 h 1623050"/>
                <a:gd name="connsiteX40" fmla="*/ 243988 w 2745419"/>
                <a:gd name="connsiteY40" fmla="*/ 5270 h 1623050"/>
                <a:gd name="connsiteX41" fmla="*/ 32115 w 2745419"/>
                <a:gd name="connsiteY41" fmla="*/ 161388 h 1623050"/>
                <a:gd name="connsiteX0" fmla="*/ 246045 w 2747476"/>
                <a:gd name="connsiteY0" fmla="*/ 5270 h 1623050"/>
                <a:gd name="connsiteX1" fmla="*/ 34172 w 2747476"/>
                <a:gd name="connsiteY1" fmla="*/ 161388 h 1623050"/>
                <a:gd name="connsiteX2" fmla="*/ 67626 w 2747476"/>
                <a:gd name="connsiteY2" fmla="*/ 596285 h 1623050"/>
                <a:gd name="connsiteX3" fmla="*/ 89928 w 2747476"/>
                <a:gd name="connsiteY3" fmla="*/ 1053485 h 1623050"/>
                <a:gd name="connsiteX4" fmla="*/ 101079 w 2747476"/>
                <a:gd name="connsiteY4" fmla="*/ 1187300 h 1623050"/>
                <a:gd name="connsiteX5" fmla="*/ 112230 w 2747476"/>
                <a:gd name="connsiteY5" fmla="*/ 1298812 h 1623050"/>
                <a:gd name="connsiteX6" fmla="*/ 123382 w 2747476"/>
                <a:gd name="connsiteY6" fmla="*/ 1499534 h 1623050"/>
                <a:gd name="connsiteX7" fmla="*/ 134533 w 2747476"/>
                <a:gd name="connsiteY7" fmla="*/ 1588744 h 1623050"/>
                <a:gd name="connsiteX8" fmla="*/ 156835 w 2747476"/>
                <a:gd name="connsiteY8" fmla="*/ 1622197 h 1623050"/>
                <a:gd name="connsiteX9" fmla="*/ 937421 w 2747476"/>
                <a:gd name="connsiteY9" fmla="*/ 1611046 h 1623050"/>
                <a:gd name="connsiteX10" fmla="*/ 982026 w 2747476"/>
                <a:gd name="connsiteY10" fmla="*/ 1588744 h 1623050"/>
                <a:gd name="connsiteX11" fmla="*/ 1015479 w 2747476"/>
                <a:gd name="connsiteY11" fmla="*/ 1555290 h 1623050"/>
                <a:gd name="connsiteX12" fmla="*/ 1182747 w 2747476"/>
                <a:gd name="connsiteY12" fmla="*/ 1521836 h 1623050"/>
                <a:gd name="connsiteX13" fmla="*/ 1271957 w 2747476"/>
                <a:gd name="connsiteY13" fmla="*/ 1477231 h 1623050"/>
                <a:gd name="connsiteX14" fmla="*/ 1283108 w 2747476"/>
                <a:gd name="connsiteY14" fmla="*/ 1443778 h 1623050"/>
                <a:gd name="connsiteX15" fmla="*/ 1338865 w 2747476"/>
                <a:gd name="connsiteY15" fmla="*/ 1388022 h 1623050"/>
                <a:gd name="connsiteX16" fmla="*/ 1372318 w 2747476"/>
                <a:gd name="connsiteY16" fmla="*/ 1354568 h 1623050"/>
                <a:gd name="connsiteX17" fmla="*/ 1405772 w 2747476"/>
                <a:gd name="connsiteY17" fmla="*/ 1321114 h 1623050"/>
                <a:gd name="connsiteX18" fmla="*/ 1428074 w 2747476"/>
                <a:gd name="connsiteY18" fmla="*/ 1287661 h 1623050"/>
                <a:gd name="connsiteX19" fmla="*/ 1494982 w 2747476"/>
                <a:gd name="connsiteY19" fmla="*/ 1220753 h 1623050"/>
                <a:gd name="connsiteX20" fmla="*/ 1517284 w 2747476"/>
                <a:gd name="connsiteY20" fmla="*/ 1176148 h 1623050"/>
                <a:gd name="connsiteX21" fmla="*/ 1539587 w 2747476"/>
                <a:gd name="connsiteY21" fmla="*/ 1153846 h 1623050"/>
                <a:gd name="connsiteX22" fmla="*/ 1561889 w 2747476"/>
                <a:gd name="connsiteY22" fmla="*/ 1120392 h 1623050"/>
                <a:gd name="connsiteX23" fmla="*/ 1595343 w 2747476"/>
                <a:gd name="connsiteY23" fmla="*/ 1075788 h 1623050"/>
                <a:gd name="connsiteX24" fmla="*/ 1628796 w 2747476"/>
                <a:gd name="connsiteY24" fmla="*/ 1020031 h 1623050"/>
                <a:gd name="connsiteX25" fmla="*/ 1639947 w 2747476"/>
                <a:gd name="connsiteY25" fmla="*/ 986578 h 1623050"/>
                <a:gd name="connsiteX26" fmla="*/ 1673401 w 2747476"/>
                <a:gd name="connsiteY26" fmla="*/ 953124 h 1623050"/>
                <a:gd name="connsiteX27" fmla="*/ 1762611 w 2747476"/>
                <a:gd name="connsiteY27" fmla="*/ 852763 h 1623050"/>
                <a:gd name="connsiteX28" fmla="*/ 1796065 w 2747476"/>
                <a:gd name="connsiteY28" fmla="*/ 841612 h 1623050"/>
                <a:gd name="connsiteX29" fmla="*/ 1862972 w 2747476"/>
                <a:gd name="connsiteY29" fmla="*/ 785856 h 1623050"/>
                <a:gd name="connsiteX30" fmla="*/ 1896426 w 2747476"/>
                <a:gd name="connsiteY30" fmla="*/ 774705 h 1623050"/>
                <a:gd name="connsiteX31" fmla="*/ 1963333 w 2747476"/>
                <a:gd name="connsiteY31" fmla="*/ 730100 h 1623050"/>
                <a:gd name="connsiteX32" fmla="*/ 1996787 w 2747476"/>
                <a:gd name="connsiteY32" fmla="*/ 696646 h 1623050"/>
                <a:gd name="connsiteX33" fmla="*/ 2063694 w 2747476"/>
                <a:gd name="connsiteY33" fmla="*/ 652041 h 1623050"/>
                <a:gd name="connsiteX34" fmla="*/ 2119450 w 2747476"/>
                <a:gd name="connsiteY34" fmla="*/ 607436 h 1623050"/>
                <a:gd name="connsiteX35" fmla="*/ 2152904 w 2747476"/>
                <a:gd name="connsiteY35" fmla="*/ 596285 h 1623050"/>
                <a:gd name="connsiteX36" fmla="*/ 2208660 w 2747476"/>
                <a:gd name="connsiteY36" fmla="*/ 573983 h 1623050"/>
                <a:gd name="connsiteX37" fmla="*/ 2331323 w 2747476"/>
                <a:gd name="connsiteY37" fmla="*/ 551680 h 1623050"/>
                <a:gd name="connsiteX38" fmla="*/ 2710465 w 2747476"/>
                <a:gd name="connsiteY38" fmla="*/ 440168 h 1623050"/>
                <a:gd name="connsiteX39" fmla="*/ 2453986 w 2747476"/>
                <a:gd name="connsiteY39" fmla="*/ 49875 h 1623050"/>
                <a:gd name="connsiteX40" fmla="*/ 246045 w 2747476"/>
                <a:gd name="connsiteY40" fmla="*/ 5270 h 1623050"/>
                <a:gd name="connsiteX0" fmla="*/ 229658 w 2731089"/>
                <a:gd name="connsiteY0" fmla="*/ 5270 h 1623050"/>
                <a:gd name="connsiteX1" fmla="*/ 51239 w 2731089"/>
                <a:gd name="connsiteY1" fmla="*/ 596285 h 1623050"/>
                <a:gd name="connsiteX2" fmla="*/ 73541 w 2731089"/>
                <a:gd name="connsiteY2" fmla="*/ 1053485 h 1623050"/>
                <a:gd name="connsiteX3" fmla="*/ 84692 w 2731089"/>
                <a:gd name="connsiteY3" fmla="*/ 1187300 h 1623050"/>
                <a:gd name="connsiteX4" fmla="*/ 95843 w 2731089"/>
                <a:gd name="connsiteY4" fmla="*/ 1298812 h 1623050"/>
                <a:gd name="connsiteX5" fmla="*/ 106995 w 2731089"/>
                <a:gd name="connsiteY5" fmla="*/ 1499534 h 1623050"/>
                <a:gd name="connsiteX6" fmla="*/ 118146 w 2731089"/>
                <a:gd name="connsiteY6" fmla="*/ 1588744 h 1623050"/>
                <a:gd name="connsiteX7" fmla="*/ 140448 w 2731089"/>
                <a:gd name="connsiteY7" fmla="*/ 1622197 h 1623050"/>
                <a:gd name="connsiteX8" fmla="*/ 921034 w 2731089"/>
                <a:gd name="connsiteY8" fmla="*/ 1611046 h 1623050"/>
                <a:gd name="connsiteX9" fmla="*/ 965639 w 2731089"/>
                <a:gd name="connsiteY9" fmla="*/ 1588744 h 1623050"/>
                <a:gd name="connsiteX10" fmla="*/ 999092 w 2731089"/>
                <a:gd name="connsiteY10" fmla="*/ 1555290 h 1623050"/>
                <a:gd name="connsiteX11" fmla="*/ 1166360 w 2731089"/>
                <a:gd name="connsiteY11" fmla="*/ 1521836 h 1623050"/>
                <a:gd name="connsiteX12" fmla="*/ 1255570 w 2731089"/>
                <a:gd name="connsiteY12" fmla="*/ 1477231 h 1623050"/>
                <a:gd name="connsiteX13" fmla="*/ 1266721 w 2731089"/>
                <a:gd name="connsiteY13" fmla="*/ 1443778 h 1623050"/>
                <a:gd name="connsiteX14" fmla="*/ 1322478 w 2731089"/>
                <a:gd name="connsiteY14" fmla="*/ 1388022 h 1623050"/>
                <a:gd name="connsiteX15" fmla="*/ 1355931 w 2731089"/>
                <a:gd name="connsiteY15" fmla="*/ 1354568 h 1623050"/>
                <a:gd name="connsiteX16" fmla="*/ 1389385 w 2731089"/>
                <a:gd name="connsiteY16" fmla="*/ 1321114 h 1623050"/>
                <a:gd name="connsiteX17" fmla="*/ 1411687 w 2731089"/>
                <a:gd name="connsiteY17" fmla="*/ 1287661 h 1623050"/>
                <a:gd name="connsiteX18" fmla="*/ 1478595 w 2731089"/>
                <a:gd name="connsiteY18" fmla="*/ 1220753 h 1623050"/>
                <a:gd name="connsiteX19" fmla="*/ 1500897 w 2731089"/>
                <a:gd name="connsiteY19" fmla="*/ 1176148 h 1623050"/>
                <a:gd name="connsiteX20" fmla="*/ 1523200 w 2731089"/>
                <a:gd name="connsiteY20" fmla="*/ 1153846 h 1623050"/>
                <a:gd name="connsiteX21" fmla="*/ 1545502 w 2731089"/>
                <a:gd name="connsiteY21" fmla="*/ 1120392 h 1623050"/>
                <a:gd name="connsiteX22" fmla="*/ 1578956 w 2731089"/>
                <a:gd name="connsiteY22" fmla="*/ 1075788 h 1623050"/>
                <a:gd name="connsiteX23" fmla="*/ 1612409 w 2731089"/>
                <a:gd name="connsiteY23" fmla="*/ 1020031 h 1623050"/>
                <a:gd name="connsiteX24" fmla="*/ 1623560 w 2731089"/>
                <a:gd name="connsiteY24" fmla="*/ 986578 h 1623050"/>
                <a:gd name="connsiteX25" fmla="*/ 1657014 w 2731089"/>
                <a:gd name="connsiteY25" fmla="*/ 953124 h 1623050"/>
                <a:gd name="connsiteX26" fmla="*/ 1746224 w 2731089"/>
                <a:gd name="connsiteY26" fmla="*/ 852763 h 1623050"/>
                <a:gd name="connsiteX27" fmla="*/ 1779678 w 2731089"/>
                <a:gd name="connsiteY27" fmla="*/ 841612 h 1623050"/>
                <a:gd name="connsiteX28" fmla="*/ 1846585 w 2731089"/>
                <a:gd name="connsiteY28" fmla="*/ 785856 h 1623050"/>
                <a:gd name="connsiteX29" fmla="*/ 1880039 w 2731089"/>
                <a:gd name="connsiteY29" fmla="*/ 774705 h 1623050"/>
                <a:gd name="connsiteX30" fmla="*/ 1946946 w 2731089"/>
                <a:gd name="connsiteY30" fmla="*/ 730100 h 1623050"/>
                <a:gd name="connsiteX31" fmla="*/ 1980400 w 2731089"/>
                <a:gd name="connsiteY31" fmla="*/ 696646 h 1623050"/>
                <a:gd name="connsiteX32" fmla="*/ 2047307 w 2731089"/>
                <a:gd name="connsiteY32" fmla="*/ 652041 h 1623050"/>
                <a:gd name="connsiteX33" fmla="*/ 2103063 w 2731089"/>
                <a:gd name="connsiteY33" fmla="*/ 607436 h 1623050"/>
                <a:gd name="connsiteX34" fmla="*/ 2136517 w 2731089"/>
                <a:gd name="connsiteY34" fmla="*/ 596285 h 1623050"/>
                <a:gd name="connsiteX35" fmla="*/ 2192273 w 2731089"/>
                <a:gd name="connsiteY35" fmla="*/ 573983 h 1623050"/>
                <a:gd name="connsiteX36" fmla="*/ 2314936 w 2731089"/>
                <a:gd name="connsiteY36" fmla="*/ 551680 h 1623050"/>
                <a:gd name="connsiteX37" fmla="*/ 2694078 w 2731089"/>
                <a:gd name="connsiteY37" fmla="*/ 440168 h 1623050"/>
                <a:gd name="connsiteX38" fmla="*/ 2437599 w 2731089"/>
                <a:gd name="connsiteY38" fmla="*/ 49875 h 1623050"/>
                <a:gd name="connsiteX39" fmla="*/ 229658 w 2731089"/>
                <a:gd name="connsiteY39" fmla="*/ 5270 h 1623050"/>
                <a:gd name="connsiteX0" fmla="*/ 219321 w 2720752"/>
                <a:gd name="connsiteY0" fmla="*/ 5270 h 1623050"/>
                <a:gd name="connsiteX1" fmla="*/ 63204 w 2720752"/>
                <a:gd name="connsiteY1" fmla="*/ 1053485 h 1623050"/>
                <a:gd name="connsiteX2" fmla="*/ 74355 w 2720752"/>
                <a:gd name="connsiteY2" fmla="*/ 1187300 h 1623050"/>
                <a:gd name="connsiteX3" fmla="*/ 85506 w 2720752"/>
                <a:gd name="connsiteY3" fmla="*/ 1298812 h 1623050"/>
                <a:gd name="connsiteX4" fmla="*/ 96658 w 2720752"/>
                <a:gd name="connsiteY4" fmla="*/ 1499534 h 1623050"/>
                <a:gd name="connsiteX5" fmla="*/ 107809 w 2720752"/>
                <a:gd name="connsiteY5" fmla="*/ 1588744 h 1623050"/>
                <a:gd name="connsiteX6" fmla="*/ 130111 w 2720752"/>
                <a:gd name="connsiteY6" fmla="*/ 1622197 h 1623050"/>
                <a:gd name="connsiteX7" fmla="*/ 910697 w 2720752"/>
                <a:gd name="connsiteY7" fmla="*/ 1611046 h 1623050"/>
                <a:gd name="connsiteX8" fmla="*/ 955302 w 2720752"/>
                <a:gd name="connsiteY8" fmla="*/ 1588744 h 1623050"/>
                <a:gd name="connsiteX9" fmla="*/ 988755 w 2720752"/>
                <a:gd name="connsiteY9" fmla="*/ 1555290 h 1623050"/>
                <a:gd name="connsiteX10" fmla="*/ 1156023 w 2720752"/>
                <a:gd name="connsiteY10" fmla="*/ 1521836 h 1623050"/>
                <a:gd name="connsiteX11" fmla="*/ 1245233 w 2720752"/>
                <a:gd name="connsiteY11" fmla="*/ 1477231 h 1623050"/>
                <a:gd name="connsiteX12" fmla="*/ 1256384 w 2720752"/>
                <a:gd name="connsiteY12" fmla="*/ 1443778 h 1623050"/>
                <a:gd name="connsiteX13" fmla="*/ 1312141 w 2720752"/>
                <a:gd name="connsiteY13" fmla="*/ 1388022 h 1623050"/>
                <a:gd name="connsiteX14" fmla="*/ 1345594 w 2720752"/>
                <a:gd name="connsiteY14" fmla="*/ 1354568 h 1623050"/>
                <a:gd name="connsiteX15" fmla="*/ 1379048 w 2720752"/>
                <a:gd name="connsiteY15" fmla="*/ 1321114 h 1623050"/>
                <a:gd name="connsiteX16" fmla="*/ 1401350 w 2720752"/>
                <a:gd name="connsiteY16" fmla="*/ 1287661 h 1623050"/>
                <a:gd name="connsiteX17" fmla="*/ 1468258 w 2720752"/>
                <a:gd name="connsiteY17" fmla="*/ 1220753 h 1623050"/>
                <a:gd name="connsiteX18" fmla="*/ 1490560 w 2720752"/>
                <a:gd name="connsiteY18" fmla="*/ 1176148 h 1623050"/>
                <a:gd name="connsiteX19" fmla="*/ 1512863 w 2720752"/>
                <a:gd name="connsiteY19" fmla="*/ 1153846 h 1623050"/>
                <a:gd name="connsiteX20" fmla="*/ 1535165 w 2720752"/>
                <a:gd name="connsiteY20" fmla="*/ 1120392 h 1623050"/>
                <a:gd name="connsiteX21" fmla="*/ 1568619 w 2720752"/>
                <a:gd name="connsiteY21" fmla="*/ 1075788 h 1623050"/>
                <a:gd name="connsiteX22" fmla="*/ 1602072 w 2720752"/>
                <a:gd name="connsiteY22" fmla="*/ 1020031 h 1623050"/>
                <a:gd name="connsiteX23" fmla="*/ 1613223 w 2720752"/>
                <a:gd name="connsiteY23" fmla="*/ 986578 h 1623050"/>
                <a:gd name="connsiteX24" fmla="*/ 1646677 w 2720752"/>
                <a:gd name="connsiteY24" fmla="*/ 953124 h 1623050"/>
                <a:gd name="connsiteX25" fmla="*/ 1735887 w 2720752"/>
                <a:gd name="connsiteY25" fmla="*/ 852763 h 1623050"/>
                <a:gd name="connsiteX26" fmla="*/ 1769341 w 2720752"/>
                <a:gd name="connsiteY26" fmla="*/ 841612 h 1623050"/>
                <a:gd name="connsiteX27" fmla="*/ 1836248 w 2720752"/>
                <a:gd name="connsiteY27" fmla="*/ 785856 h 1623050"/>
                <a:gd name="connsiteX28" fmla="*/ 1869702 w 2720752"/>
                <a:gd name="connsiteY28" fmla="*/ 774705 h 1623050"/>
                <a:gd name="connsiteX29" fmla="*/ 1936609 w 2720752"/>
                <a:gd name="connsiteY29" fmla="*/ 730100 h 1623050"/>
                <a:gd name="connsiteX30" fmla="*/ 1970063 w 2720752"/>
                <a:gd name="connsiteY30" fmla="*/ 696646 h 1623050"/>
                <a:gd name="connsiteX31" fmla="*/ 2036970 w 2720752"/>
                <a:gd name="connsiteY31" fmla="*/ 652041 h 1623050"/>
                <a:gd name="connsiteX32" fmla="*/ 2092726 w 2720752"/>
                <a:gd name="connsiteY32" fmla="*/ 607436 h 1623050"/>
                <a:gd name="connsiteX33" fmla="*/ 2126180 w 2720752"/>
                <a:gd name="connsiteY33" fmla="*/ 596285 h 1623050"/>
                <a:gd name="connsiteX34" fmla="*/ 2181936 w 2720752"/>
                <a:gd name="connsiteY34" fmla="*/ 573983 h 1623050"/>
                <a:gd name="connsiteX35" fmla="*/ 2304599 w 2720752"/>
                <a:gd name="connsiteY35" fmla="*/ 551680 h 1623050"/>
                <a:gd name="connsiteX36" fmla="*/ 2683741 w 2720752"/>
                <a:gd name="connsiteY36" fmla="*/ 440168 h 1623050"/>
                <a:gd name="connsiteX37" fmla="*/ 2427262 w 2720752"/>
                <a:gd name="connsiteY37" fmla="*/ 49875 h 1623050"/>
                <a:gd name="connsiteX38" fmla="*/ 219321 w 2720752"/>
                <a:gd name="connsiteY38" fmla="*/ 5270 h 1623050"/>
                <a:gd name="connsiteX0" fmla="*/ 214670 w 2716101"/>
                <a:gd name="connsiteY0" fmla="*/ 5270 h 1623050"/>
                <a:gd name="connsiteX1" fmla="*/ 69704 w 2716101"/>
                <a:gd name="connsiteY1" fmla="*/ 1187300 h 1623050"/>
                <a:gd name="connsiteX2" fmla="*/ 80855 w 2716101"/>
                <a:gd name="connsiteY2" fmla="*/ 1298812 h 1623050"/>
                <a:gd name="connsiteX3" fmla="*/ 92007 w 2716101"/>
                <a:gd name="connsiteY3" fmla="*/ 1499534 h 1623050"/>
                <a:gd name="connsiteX4" fmla="*/ 103158 w 2716101"/>
                <a:gd name="connsiteY4" fmla="*/ 1588744 h 1623050"/>
                <a:gd name="connsiteX5" fmla="*/ 125460 w 2716101"/>
                <a:gd name="connsiteY5" fmla="*/ 1622197 h 1623050"/>
                <a:gd name="connsiteX6" fmla="*/ 906046 w 2716101"/>
                <a:gd name="connsiteY6" fmla="*/ 1611046 h 1623050"/>
                <a:gd name="connsiteX7" fmla="*/ 950651 w 2716101"/>
                <a:gd name="connsiteY7" fmla="*/ 1588744 h 1623050"/>
                <a:gd name="connsiteX8" fmla="*/ 984104 w 2716101"/>
                <a:gd name="connsiteY8" fmla="*/ 1555290 h 1623050"/>
                <a:gd name="connsiteX9" fmla="*/ 1151372 w 2716101"/>
                <a:gd name="connsiteY9" fmla="*/ 1521836 h 1623050"/>
                <a:gd name="connsiteX10" fmla="*/ 1240582 w 2716101"/>
                <a:gd name="connsiteY10" fmla="*/ 1477231 h 1623050"/>
                <a:gd name="connsiteX11" fmla="*/ 1251733 w 2716101"/>
                <a:gd name="connsiteY11" fmla="*/ 1443778 h 1623050"/>
                <a:gd name="connsiteX12" fmla="*/ 1307490 w 2716101"/>
                <a:gd name="connsiteY12" fmla="*/ 1388022 h 1623050"/>
                <a:gd name="connsiteX13" fmla="*/ 1340943 w 2716101"/>
                <a:gd name="connsiteY13" fmla="*/ 1354568 h 1623050"/>
                <a:gd name="connsiteX14" fmla="*/ 1374397 w 2716101"/>
                <a:gd name="connsiteY14" fmla="*/ 1321114 h 1623050"/>
                <a:gd name="connsiteX15" fmla="*/ 1396699 w 2716101"/>
                <a:gd name="connsiteY15" fmla="*/ 1287661 h 1623050"/>
                <a:gd name="connsiteX16" fmla="*/ 1463607 w 2716101"/>
                <a:gd name="connsiteY16" fmla="*/ 1220753 h 1623050"/>
                <a:gd name="connsiteX17" fmla="*/ 1485909 w 2716101"/>
                <a:gd name="connsiteY17" fmla="*/ 1176148 h 1623050"/>
                <a:gd name="connsiteX18" fmla="*/ 1508212 w 2716101"/>
                <a:gd name="connsiteY18" fmla="*/ 1153846 h 1623050"/>
                <a:gd name="connsiteX19" fmla="*/ 1530514 w 2716101"/>
                <a:gd name="connsiteY19" fmla="*/ 1120392 h 1623050"/>
                <a:gd name="connsiteX20" fmla="*/ 1563968 w 2716101"/>
                <a:gd name="connsiteY20" fmla="*/ 1075788 h 1623050"/>
                <a:gd name="connsiteX21" fmla="*/ 1597421 w 2716101"/>
                <a:gd name="connsiteY21" fmla="*/ 1020031 h 1623050"/>
                <a:gd name="connsiteX22" fmla="*/ 1608572 w 2716101"/>
                <a:gd name="connsiteY22" fmla="*/ 986578 h 1623050"/>
                <a:gd name="connsiteX23" fmla="*/ 1642026 w 2716101"/>
                <a:gd name="connsiteY23" fmla="*/ 953124 h 1623050"/>
                <a:gd name="connsiteX24" fmla="*/ 1731236 w 2716101"/>
                <a:gd name="connsiteY24" fmla="*/ 852763 h 1623050"/>
                <a:gd name="connsiteX25" fmla="*/ 1764690 w 2716101"/>
                <a:gd name="connsiteY25" fmla="*/ 841612 h 1623050"/>
                <a:gd name="connsiteX26" fmla="*/ 1831597 w 2716101"/>
                <a:gd name="connsiteY26" fmla="*/ 785856 h 1623050"/>
                <a:gd name="connsiteX27" fmla="*/ 1865051 w 2716101"/>
                <a:gd name="connsiteY27" fmla="*/ 774705 h 1623050"/>
                <a:gd name="connsiteX28" fmla="*/ 1931958 w 2716101"/>
                <a:gd name="connsiteY28" fmla="*/ 730100 h 1623050"/>
                <a:gd name="connsiteX29" fmla="*/ 1965412 w 2716101"/>
                <a:gd name="connsiteY29" fmla="*/ 696646 h 1623050"/>
                <a:gd name="connsiteX30" fmla="*/ 2032319 w 2716101"/>
                <a:gd name="connsiteY30" fmla="*/ 652041 h 1623050"/>
                <a:gd name="connsiteX31" fmla="*/ 2088075 w 2716101"/>
                <a:gd name="connsiteY31" fmla="*/ 607436 h 1623050"/>
                <a:gd name="connsiteX32" fmla="*/ 2121529 w 2716101"/>
                <a:gd name="connsiteY32" fmla="*/ 596285 h 1623050"/>
                <a:gd name="connsiteX33" fmla="*/ 2177285 w 2716101"/>
                <a:gd name="connsiteY33" fmla="*/ 573983 h 1623050"/>
                <a:gd name="connsiteX34" fmla="*/ 2299948 w 2716101"/>
                <a:gd name="connsiteY34" fmla="*/ 551680 h 1623050"/>
                <a:gd name="connsiteX35" fmla="*/ 2679090 w 2716101"/>
                <a:gd name="connsiteY35" fmla="*/ 440168 h 1623050"/>
                <a:gd name="connsiteX36" fmla="*/ 2422611 w 2716101"/>
                <a:gd name="connsiteY36" fmla="*/ 49875 h 1623050"/>
                <a:gd name="connsiteX37" fmla="*/ 214670 w 2716101"/>
                <a:gd name="connsiteY37" fmla="*/ 5270 h 1623050"/>
                <a:gd name="connsiteX0" fmla="*/ 210143 w 2711574"/>
                <a:gd name="connsiteY0" fmla="*/ 5270 h 1623050"/>
                <a:gd name="connsiteX1" fmla="*/ 76328 w 2711574"/>
                <a:gd name="connsiteY1" fmla="*/ 1298812 h 1623050"/>
                <a:gd name="connsiteX2" fmla="*/ 87480 w 2711574"/>
                <a:gd name="connsiteY2" fmla="*/ 1499534 h 1623050"/>
                <a:gd name="connsiteX3" fmla="*/ 98631 w 2711574"/>
                <a:gd name="connsiteY3" fmla="*/ 1588744 h 1623050"/>
                <a:gd name="connsiteX4" fmla="*/ 120933 w 2711574"/>
                <a:gd name="connsiteY4" fmla="*/ 1622197 h 1623050"/>
                <a:gd name="connsiteX5" fmla="*/ 901519 w 2711574"/>
                <a:gd name="connsiteY5" fmla="*/ 1611046 h 1623050"/>
                <a:gd name="connsiteX6" fmla="*/ 946124 w 2711574"/>
                <a:gd name="connsiteY6" fmla="*/ 1588744 h 1623050"/>
                <a:gd name="connsiteX7" fmla="*/ 979577 w 2711574"/>
                <a:gd name="connsiteY7" fmla="*/ 1555290 h 1623050"/>
                <a:gd name="connsiteX8" fmla="*/ 1146845 w 2711574"/>
                <a:gd name="connsiteY8" fmla="*/ 1521836 h 1623050"/>
                <a:gd name="connsiteX9" fmla="*/ 1236055 w 2711574"/>
                <a:gd name="connsiteY9" fmla="*/ 1477231 h 1623050"/>
                <a:gd name="connsiteX10" fmla="*/ 1247206 w 2711574"/>
                <a:gd name="connsiteY10" fmla="*/ 1443778 h 1623050"/>
                <a:gd name="connsiteX11" fmla="*/ 1302963 w 2711574"/>
                <a:gd name="connsiteY11" fmla="*/ 1388022 h 1623050"/>
                <a:gd name="connsiteX12" fmla="*/ 1336416 w 2711574"/>
                <a:gd name="connsiteY12" fmla="*/ 1354568 h 1623050"/>
                <a:gd name="connsiteX13" fmla="*/ 1369870 w 2711574"/>
                <a:gd name="connsiteY13" fmla="*/ 1321114 h 1623050"/>
                <a:gd name="connsiteX14" fmla="*/ 1392172 w 2711574"/>
                <a:gd name="connsiteY14" fmla="*/ 1287661 h 1623050"/>
                <a:gd name="connsiteX15" fmla="*/ 1459080 w 2711574"/>
                <a:gd name="connsiteY15" fmla="*/ 1220753 h 1623050"/>
                <a:gd name="connsiteX16" fmla="*/ 1481382 w 2711574"/>
                <a:gd name="connsiteY16" fmla="*/ 1176148 h 1623050"/>
                <a:gd name="connsiteX17" fmla="*/ 1503685 w 2711574"/>
                <a:gd name="connsiteY17" fmla="*/ 1153846 h 1623050"/>
                <a:gd name="connsiteX18" fmla="*/ 1525987 w 2711574"/>
                <a:gd name="connsiteY18" fmla="*/ 1120392 h 1623050"/>
                <a:gd name="connsiteX19" fmla="*/ 1559441 w 2711574"/>
                <a:gd name="connsiteY19" fmla="*/ 1075788 h 1623050"/>
                <a:gd name="connsiteX20" fmla="*/ 1592894 w 2711574"/>
                <a:gd name="connsiteY20" fmla="*/ 1020031 h 1623050"/>
                <a:gd name="connsiteX21" fmla="*/ 1604045 w 2711574"/>
                <a:gd name="connsiteY21" fmla="*/ 986578 h 1623050"/>
                <a:gd name="connsiteX22" fmla="*/ 1637499 w 2711574"/>
                <a:gd name="connsiteY22" fmla="*/ 953124 h 1623050"/>
                <a:gd name="connsiteX23" fmla="*/ 1726709 w 2711574"/>
                <a:gd name="connsiteY23" fmla="*/ 852763 h 1623050"/>
                <a:gd name="connsiteX24" fmla="*/ 1760163 w 2711574"/>
                <a:gd name="connsiteY24" fmla="*/ 841612 h 1623050"/>
                <a:gd name="connsiteX25" fmla="*/ 1827070 w 2711574"/>
                <a:gd name="connsiteY25" fmla="*/ 785856 h 1623050"/>
                <a:gd name="connsiteX26" fmla="*/ 1860524 w 2711574"/>
                <a:gd name="connsiteY26" fmla="*/ 774705 h 1623050"/>
                <a:gd name="connsiteX27" fmla="*/ 1927431 w 2711574"/>
                <a:gd name="connsiteY27" fmla="*/ 730100 h 1623050"/>
                <a:gd name="connsiteX28" fmla="*/ 1960885 w 2711574"/>
                <a:gd name="connsiteY28" fmla="*/ 696646 h 1623050"/>
                <a:gd name="connsiteX29" fmla="*/ 2027792 w 2711574"/>
                <a:gd name="connsiteY29" fmla="*/ 652041 h 1623050"/>
                <a:gd name="connsiteX30" fmla="*/ 2083548 w 2711574"/>
                <a:gd name="connsiteY30" fmla="*/ 607436 h 1623050"/>
                <a:gd name="connsiteX31" fmla="*/ 2117002 w 2711574"/>
                <a:gd name="connsiteY31" fmla="*/ 596285 h 1623050"/>
                <a:gd name="connsiteX32" fmla="*/ 2172758 w 2711574"/>
                <a:gd name="connsiteY32" fmla="*/ 573983 h 1623050"/>
                <a:gd name="connsiteX33" fmla="*/ 2295421 w 2711574"/>
                <a:gd name="connsiteY33" fmla="*/ 551680 h 1623050"/>
                <a:gd name="connsiteX34" fmla="*/ 2674563 w 2711574"/>
                <a:gd name="connsiteY34" fmla="*/ 440168 h 1623050"/>
                <a:gd name="connsiteX35" fmla="*/ 2418084 w 2711574"/>
                <a:gd name="connsiteY35" fmla="*/ 49875 h 1623050"/>
                <a:gd name="connsiteX36" fmla="*/ 210143 w 2711574"/>
                <a:gd name="connsiteY36" fmla="*/ 5270 h 1623050"/>
                <a:gd name="connsiteX0" fmla="*/ 205736 w 2707167"/>
                <a:gd name="connsiteY0" fmla="*/ 5270 h 1636633"/>
                <a:gd name="connsiteX1" fmla="*/ 83073 w 2707167"/>
                <a:gd name="connsiteY1" fmla="*/ 1499534 h 1636633"/>
                <a:gd name="connsiteX2" fmla="*/ 94224 w 2707167"/>
                <a:gd name="connsiteY2" fmla="*/ 1588744 h 1636633"/>
                <a:gd name="connsiteX3" fmla="*/ 116526 w 2707167"/>
                <a:gd name="connsiteY3" fmla="*/ 1622197 h 1636633"/>
                <a:gd name="connsiteX4" fmla="*/ 897112 w 2707167"/>
                <a:gd name="connsiteY4" fmla="*/ 1611046 h 1636633"/>
                <a:gd name="connsiteX5" fmla="*/ 941717 w 2707167"/>
                <a:gd name="connsiteY5" fmla="*/ 1588744 h 1636633"/>
                <a:gd name="connsiteX6" fmla="*/ 975170 w 2707167"/>
                <a:gd name="connsiteY6" fmla="*/ 1555290 h 1636633"/>
                <a:gd name="connsiteX7" fmla="*/ 1142438 w 2707167"/>
                <a:gd name="connsiteY7" fmla="*/ 1521836 h 1636633"/>
                <a:gd name="connsiteX8" fmla="*/ 1231648 w 2707167"/>
                <a:gd name="connsiteY8" fmla="*/ 1477231 h 1636633"/>
                <a:gd name="connsiteX9" fmla="*/ 1242799 w 2707167"/>
                <a:gd name="connsiteY9" fmla="*/ 1443778 h 1636633"/>
                <a:gd name="connsiteX10" fmla="*/ 1298556 w 2707167"/>
                <a:gd name="connsiteY10" fmla="*/ 1388022 h 1636633"/>
                <a:gd name="connsiteX11" fmla="*/ 1332009 w 2707167"/>
                <a:gd name="connsiteY11" fmla="*/ 1354568 h 1636633"/>
                <a:gd name="connsiteX12" fmla="*/ 1365463 w 2707167"/>
                <a:gd name="connsiteY12" fmla="*/ 1321114 h 1636633"/>
                <a:gd name="connsiteX13" fmla="*/ 1387765 w 2707167"/>
                <a:gd name="connsiteY13" fmla="*/ 1287661 h 1636633"/>
                <a:gd name="connsiteX14" fmla="*/ 1454673 w 2707167"/>
                <a:gd name="connsiteY14" fmla="*/ 1220753 h 1636633"/>
                <a:gd name="connsiteX15" fmla="*/ 1476975 w 2707167"/>
                <a:gd name="connsiteY15" fmla="*/ 1176148 h 1636633"/>
                <a:gd name="connsiteX16" fmla="*/ 1499278 w 2707167"/>
                <a:gd name="connsiteY16" fmla="*/ 1153846 h 1636633"/>
                <a:gd name="connsiteX17" fmla="*/ 1521580 w 2707167"/>
                <a:gd name="connsiteY17" fmla="*/ 1120392 h 1636633"/>
                <a:gd name="connsiteX18" fmla="*/ 1555034 w 2707167"/>
                <a:gd name="connsiteY18" fmla="*/ 1075788 h 1636633"/>
                <a:gd name="connsiteX19" fmla="*/ 1588487 w 2707167"/>
                <a:gd name="connsiteY19" fmla="*/ 1020031 h 1636633"/>
                <a:gd name="connsiteX20" fmla="*/ 1599638 w 2707167"/>
                <a:gd name="connsiteY20" fmla="*/ 986578 h 1636633"/>
                <a:gd name="connsiteX21" fmla="*/ 1633092 w 2707167"/>
                <a:gd name="connsiteY21" fmla="*/ 953124 h 1636633"/>
                <a:gd name="connsiteX22" fmla="*/ 1722302 w 2707167"/>
                <a:gd name="connsiteY22" fmla="*/ 852763 h 1636633"/>
                <a:gd name="connsiteX23" fmla="*/ 1755756 w 2707167"/>
                <a:gd name="connsiteY23" fmla="*/ 841612 h 1636633"/>
                <a:gd name="connsiteX24" fmla="*/ 1822663 w 2707167"/>
                <a:gd name="connsiteY24" fmla="*/ 785856 h 1636633"/>
                <a:gd name="connsiteX25" fmla="*/ 1856117 w 2707167"/>
                <a:gd name="connsiteY25" fmla="*/ 774705 h 1636633"/>
                <a:gd name="connsiteX26" fmla="*/ 1923024 w 2707167"/>
                <a:gd name="connsiteY26" fmla="*/ 730100 h 1636633"/>
                <a:gd name="connsiteX27" fmla="*/ 1956478 w 2707167"/>
                <a:gd name="connsiteY27" fmla="*/ 696646 h 1636633"/>
                <a:gd name="connsiteX28" fmla="*/ 2023385 w 2707167"/>
                <a:gd name="connsiteY28" fmla="*/ 652041 h 1636633"/>
                <a:gd name="connsiteX29" fmla="*/ 2079141 w 2707167"/>
                <a:gd name="connsiteY29" fmla="*/ 607436 h 1636633"/>
                <a:gd name="connsiteX30" fmla="*/ 2112595 w 2707167"/>
                <a:gd name="connsiteY30" fmla="*/ 596285 h 1636633"/>
                <a:gd name="connsiteX31" fmla="*/ 2168351 w 2707167"/>
                <a:gd name="connsiteY31" fmla="*/ 573983 h 1636633"/>
                <a:gd name="connsiteX32" fmla="*/ 2291014 w 2707167"/>
                <a:gd name="connsiteY32" fmla="*/ 551680 h 1636633"/>
                <a:gd name="connsiteX33" fmla="*/ 2670156 w 2707167"/>
                <a:gd name="connsiteY33" fmla="*/ 440168 h 1636633"/>
                <a:gd name="connsiteX34" fmla="*/ 2413677 w 2707167"/>
                <a:gd name="connsiteY34" fmla="*/ 49875 h 1636633"/>
                <a:gd name="connsiteX35" fmla="*/ 205736 w 2707167"/>
                <a:gd name="connsiteY35" fmla="*/ 5270 h 1636633"/>
                <a:gd name="connsiteX0" fmla="*/ 201987 w 2703418"/>
                <a:gd name="connsiteY0" fmla="*/ 5270 h 1716917"/>
                <a:gd name="connsiteX1" fmla="*/ 90475 w 2703418"/>
                <a:gd name="connsiteY1" fmla="*/ 1588744 h 1716917"/>
                <a:gd name="connsiteX2" fmla="*/ 112777 w 2703418"/>
                <a:gd name="connsiteY2" fmla="*/ 1622197 h 1716917"/>
                <a:gd name="connsiteX3" fmla="*/ 893363 w 2703418"/>
                <a:gd name="connsiteY3" fmla="*/ 1611046 h 1716917"/>
                <a:gd name="connsiteX4" fmla="*/ 937968 w 2703418"/>
                <a:gd name="connsiteY4" fmla="*/ 1588744 h 1716917"/>
                <a:gd name="connsiteX5" fmla="*/ 971421 w 2703418"/>
                <a:gd name="connsiteY5" fmla="*/ 1555290 h 1716917"/>
                <a:gd name="connsiteX6" fmla="*/ 1138689 w 2703418"/>
                <a:gd name="connsiteY6" fmla="*/ 1521836 h 1716917"/>
                <a:gd name="connsiteX7" fmla="*/ 1227899 w 2703418"/>
                <a:gd name="connsiteY7" fmla="*/ 1477231 h 1716917"/>
                <a:gd name="connsiteX8" fmla="*/ 1239050 w 2703418"/>
                <a:gd name="connsiteY8" fmla="*/ 1443778 h 1716917"/>
                <a:gd name="connsiteX9" fmla="*/ 1294807 w 2703418"/>
                <a:gd name="connsiteY9" fmla="*/ 1388022 h 1716917"/>
                <a:gd name="connsiteX10" fmla="*/ 1328260 w 2703418"/>
                <a:gd name="connsiteY10" fmla="*/ 1354568 h 1716917"/>
                <a:gd name="connsiteX11" fmla="*/ 1361714 w 2703418"/>
                <a:gd name="connsiteY11" fmla="*/ 1321114 h 1716917"/>
                <a:gd name="connsiteX12" fmla="*/ 1384016 w 2703418"/>
                <a:gd name="connsiteY12" fmla="*/ 1287661 h 1716917"/>
                <a:gd name="connsiteX13" fmla="*/ 1450924 w 2703418"/>
                <a:gd name="connsiteY13" fmla="*/ 1220753 h 1716917"/>
                <a:gd name="connsiteX14" fmla="*/ 1473226 w 2703418"/>
                <a:gd name="connsiteY14" fmla="*/ 1176148 h 1716917"/>
                <a:gd name="connsiteX15" fmla="*/ 1495529 w 2703418"/>
                <a:gd name="connsiteY15" fmla="*/ 1153846 h 1716917"/>
                <a:gd name="connsiteX16" fmla="*/ 1517831 w 2703418"/>
                <a:gd name="connsiteY16" fmla="*/ 1120392 h 1716917"/>
                <a:gd name="connsiteX17" fmla="*/ 1551285 w 2703418"/>
                <a:gd name="connsiteY17" fmla="*/ 1075788 h 1716917"/>
                <a:gd name="connsiteX18" fmla="*/ 1584738 w 2703418"/>
                <a:gd name="connsiteY18" fmla="*/ 1020031 h 1716917"/>
                <a:gd name="connsiteX19" fmla="*/ 1595889 w 2703418"/>
                <a:gd name="connsiteY19" fmla="*/ 986578 h 1716917"/>
                <a:gd name="connsiteX20" fmla="*/ 1629343 w 2703418"/>
                <a:gd name="connsiteY20" fmla="*/ 953124 h 1716917"/>
                <a:gd name="connsiteX21" fmla="*/ 1718553 w 2703418"/>
                <a:gd name="connsiteY21" fmla="*/ 852763 h 1716917"/>
                <a:gd name="connsiteX22" fmla="*/ 1752007 w 2703418"/>
                <a:gd name="connsiteY22" fmla="*/ 841612 h 1716917"/>
                <a:gd name="connsiteX23" fmla="*/ 1818914 w 2703418"/>
                <a:gd name="connsiteY23" fmla="*/ 785856 h 1716917"/>
                <a:gd name="connsiteX24" fmla="*/ 1852368 w 2703418"/>
                <a:gd name="connsiteY24" fmla="*/ 774705 h 1716917"/>
                <a:gd name="connsiteX25" fmla="*/ 1919275 w 2703418"/>
                <a:gd name="connsiteY25" fmla="*/ 730100 h 1716917"/>
                <a:gd name="connsiteX26" fmla="*/ 1952729 w 2703418"/>
                <a:gd name="connsiteY26" fmla="*/ 696646 h 1716917"/>
                <a:gd name="connsiteX27" fmla="*/ 2019636 w 2703418"/>
                <a:gd name="connsiteY27" fmla="*/ 652041 h 1716917"/>
                <a:gd name="connsiteX28" fmla="*/ 2075392 w 2703418"/>
                <a:gd name="connsiteY28" fmla="*/ 607436 h 1716917"/>
                <a:gd name="connsiteX29" fmla="*/ 2108846 w 2703418"/>
                <a:gd name="connsiteY29" fmla="*/ 596285 h 1716917"/>
                <a:gd name="connsiteX30" fmla="*/ 2164602 w 2703418"/>
                <a:gd name="connsiteY30" fmla="*/ 573983 h 1716917"/>
                <a:gd name="connsiteX31" fmla="*/ 2287265 w 2703418"/>
                <a:gd name="connsiteY31" fmla="*/ 551680 h 1716917"/>
                <a:gd name="connsiteX32" fmla="*/ 2666407 w 2703418"/>
                <a:gd name="connsiteY32" fmla="*/ 440168 h 1716917"/>
                <a:gd name="connsiteX33" fmla="*/ 2409928 w 2703418"/>
                <a:gd name="connsiteY33" fmla="*/ 49875 h 1716917"/>
                <a:gd name="connsiteX34" fmla="*/ 201987 w 2703418"/>
                <a:gd name="connsiteY34" fmla="*/ 5270 h 1716917"/>
                <a:gd name="connsiteX0" fmla="*/ 244361 w 2745792"/>
                <a:gd name="connsiteY0" fmla="*/ 5270 h 1713760"/>
                <a:gd name="connsiteX1" fmla="*/ 132849 w 2745792"/>
                <a:gd name="connsiteY1" fmla="*/ 1588744 h 1713760"/>
                <a:gd name="connsiteX2" fmla="*/ 935737 w 2745792"/>
                <a:gd name="connsiteY2" fmla="*/ 1611046 h 1713760"/>
                <a:gd name="connsiteX3" fmla="*/ 980342 w 2745792"/>
                <a:gd name="connsiteY3" fmla="*/ 1588744 h 1713760"/>
                <a:gd name="connsiteX4" fmla="*/ 1013795 w 2745792"/>
                <a:gd name="connsiteY4" fmla="*/ 1555290 h 1713760"/>
                <a:gd name="connsiteX5" fmla="*/ 1181063 w 2745792"/>
                <a:gd name="connsiteY5" fmla="*/ 1521836 h 1713760"/>
                <a:gd name="connsiteX6" fmla="*/ 1270273 w 2745792"/>
                <a:gd name="connsiteY6" fmla="*/ 1477231 h 1713760"/>
                <a:gd name="connsiteX7" fmla="*/ 1281424 w 2745792"/>
                <a:gd name="connsiteY7" fmla="*/ 1443778 h 1713760"/>
                <a:gd name="connsiteX8" fmla="*/ 1337181 w 2745792"/>
                <a:gd name="connsiteY8" fmla="*/ 1388022 h 1713760"/>
                <a:gd name="connsiteX9" fmla="*/ 1370634 w 2745792"/>
                <a:gd name="connsiteY9" fmla="*/ 1354568 h 1713760"/>
                <a:gd name="connsiteX10" fmla="*/ 1404088 w 2745792"/>
                <a:gd name="connsiteY10" fmla="*/ 1321114 h 1713760"/>
                <a:gd name="connsiteX11" fmla="*/ 1426390 w 2745792"/>
                <a:gd name="connsiteY11" fmla="*/ 1287661 h 1713760"/>
                <a:gd name="connsiteX12" fmla="*/ 1493298 w 2745792"/>
                <a:gd name="connsiteY12" fmla="*/ 1220753 h 1713760"/>
                <a:gd name="connsiteX13" fmla="*/ 1515600 w 2745792"/>
                <a:gd name="connsiteY13" fmla="*/ 1176148 h 1713760"/>
                <a:gd name="connsiteX14" fmla="*/ 1537903 w 2745792"/>
                <a:gd name="connsiteY14" fmla="*/ 1153846 h 1713760"/>
                <a:gd name="connsiteX15" fmla="*/ 1560205 w 2745792"/>
                <a:gd name="connsiteY15" fmla="*/ 1120392 h 1713760"/>
                <a:gd name="connsiteX16" fmla="*/ 1593659 w 2745792"/>
                <a:gd name="connsiteY16" fmla="*/ 1075788 h 1713760"/>
                <a:gd name="connsiteX17" fmla="*/ 1627112 w 2745792"/>
                <a:gd name="connsiteY17" fmla="*/ 1020031 h 1713760"/>
                <a:gd name="connsiteX18" fmla="*/ 1638263 w 2745792"/>
                <a:gd name="connsiteY18" fmla="*/ 986578 h 1713760"/>
                <a:gd name="connsiteX19" fmla="*/ 1671717 w 2745792"/>
                <a:gd name="connsiteY19" fmla="*/ 953124 h 1713760"/>
                <a:gd name="connsiteX20" fmla="*/ 1760927 w 2745792"/>
                <a:gd name="connsiteY20" fmla="*/ 852763 h 1713760"/>
                <a:gd name="connsiteX21" fmla="*/ 1794381 w 2745792"/>
                <a:gd name="connsiteY21" fmla="*/ 841612 h 1713760"/>
                <a:gd name="connsiteX22" fmla="*/ 1861288 w 2745792"/>
                <a:gd name="connsiteY22" fmla="*/ 785856 h 1713760"/>
                <a:gd name="connsiteX23" fmla="*/ 1894742 w 2745792"/>
                <a:gd name="connsiteY23" fmla="*/ 774705 h 1713760"/>
                <a:gd name="connsiteX24" fmla="*/ 1961649 w 2745792"/>
                <a:gd name="connsiteY24" fmla="*/ 730100 h 1713760"/>
                <a:gd name="connsiteX25" fmla="*/ 1995103 w 2745792"/>
                <a:gd name="connsiteY25" fmla="*/ 696646 h 1713760"/>
                <a:gd name="connsiteX26" fmla="*/ 2062010 w 2745792"/>
                <a:gd name="connsiteY26" fmla="*/ 652041 h 1713760"/>
                <a:gd name="connsiteX27" fmla="*/ 2117766 w 2745792"/>
                <a:gd name="connsiteY27" fmla="*/ 607436 h 1713760"/>
                <a:gd name="connsiteX28" fmla="*/ 2151220 w 2745792"/>
                <a:gd name="connsiteY28" fmla="*/ 596285 h 1713760"/>
                <a:gd name="connsiteX29" fmla="*/ 2206976 w 2745792"/>
                <a:gd name="connsiteY29" fmla="*/ 573983 h 1713760"/>
                <a:gd name="connsiteX30" fmla="*/ 2329639 w 2745792"/>
                <a:gd name="connsiteY30" fmla="*/ 551680 h 1713760"/>
                <a:gd name="connsiteX31" fmla="*/ 2708781 w 2745792"/>
                <a:gd name="connsiteY31" fmla="*/ 440168 h 1713760"/>
                <a:gd name="connsiteX32" fmla="*/ 2452302 w 2745792"/>
                <a:gd name="connsiteY32" fmla="*/ 49875 h 1713760"/>
                <a:gd name="connsiteX33" fmla="*/ 244361 w 2745792"/>
                <a:gd name="connsiteY33" fmla="*/ 5270 h 1713760"/>
                <a:gd name="connsiteX0" fmla="*/ 244361 w 2745792"/>
                <a:gd name="connsiteY0" fmla="*/ 5270 h 1713760"/>
                <a:gd name="connsiteX1" fmla="*/ 132849 w 2745792"/>
                <a:gd name="connsiteY1" fmla="*/ 1588744 h 1713760"/>
                <a:gd name="connsiteX2" fmla="*/ 935737 w 2745792"/>
                <a:gd name="connsiteY2" fmla="*/ 1611046 h 1713760"/>
                <a:gd name="connsiteX3" fmla="*/ 980342 w 2745792"/>
                <a:gd name="connsiteY3" fmla="*/ 1588744 h 1713760"/>
                <a:gd name="connsiteX4" fmla="*/ 1181063 w 2745792"/>
                <a:gd name="connsiteY4" fmla="*/ 1521836 h 1713760"/>
                <a:gd name="connsiteX5" fmla="*/ 1270273 w 2745792"/>
                <a:gd name="connsiteY5" fmla="*/ 1477231 h 1713760"/>
                <a:gd name="connsiteX6" fmla="*/ 1281424 w 2745792"/>
                <a:gd name="connsiteY6" fmla="*/ 1443778 h 1713760"/>
                <a:gd name="connsiteX7" fmla="*/ 1337181 w 2745792"/>
                <a:gd name="connsiteY7" fmla="*/ 1388022 h 1713760"/>
                <a:gd name="connsiteX8" fmla="*/ 1370634 w 2745792"/>
                <a:gd name="connsiteY8" fmla="*/ 1354568 h 1713760"/>
                <a:gd name="connsiteX9" fmla="*/ 1404088 w 2745792"/>
                <a:gd name="connsiteY9" fmla="*/ 1321114 h 1713760"/>
                <a:gd name="connsiteX10" fmla="*/ 1426390 w 2745792"/>
                <a:gd name="connsiteY10" fmla="*/ 1287661 h 1713760"/>
                <a:gd name="connsiteX11" fmla="*/ 1493298 w 2745792"/>
                <a:gd name="connsiteY11" fmla="*/ 1220753 h 1713760"/>
                <a:gd name="connsiteX12" fmla="*/ 1515600 w 2745792"/>
                <a:gd name="connsiteY12" fmla="*/ 1176148 h 1713760"/>
                <a:gd name="connsiteX13" fmla="*/ 1537903 w 2745792"/>
                <a:gd name="connsiteY13" fmla="*/ 1153846 h 1713760"/>
                <a:gd name="connsiteX14" fmla="*/ 1560205 w 2745792"/>
                <a:gd name="connsiteY14" fmla="*/ 1120392 h 1713760"/>
                <a:gd name="connsiteX15" fmla="*/ 1593659 w 2745792"/>
                <a:gd name="connsiteY15" fmla="*/ 1075788 h 1713760"/>
                <a:gd name="connsiteX16" fmla="*/ 1627112 w 2745792"/>
                <a:gd name="connsiteY16" fmla="*/ 1020031 h 1713760"/>
                <a:gd name="connsiteX17" fmla="*/ 1638263 w 2745792"/>
                <a:gd name="connsiteY17" fmla="*/ 986578 h 1713760"/>
                <a:gd name="connsiteX18" fmla="*/ 1671717 w 2745792"/>
                <a:gd name="connsiteY18" fmla="*/ 953124 h 1713760"/>
                <a:gd name="connsiteX19" fmla="*/ 1760927 w 2745792"/>
                <a:gd name="connsiteY19" fmla="*/ 852763 h 1713760"/>
                <a:gd name="connsiteX20" fmla="*/ 1794381 w 2745792"/>
                <a:gd name="connsiteY20" fmla="*/ 841612 h 1713760"/>
                <a:gd name="connsiteX21" fmla="*/ 1861288 w 2745792"/>
                <a:gd name="connsiteY21" fmla="*/ 785856 h 1713760"/>
                <a:gd name="connsiteX22" fmla="*/ 1894742 w 2745792"/>
                <a:gd name="connsiteY22" fmla="*/ 774705 h 1713760"/>
                <a:gd name="connsiteX23" fmla="*/ 1961649 w 2745792"/>
                <a:gd name="connsiteY23" fmla="*/ 730100 h 1713760"/>
                <a:gd name="connsiteX24" fmla="*/ 1995103 w 2745792"/>
                <a:gd name="connsiteY24" fmla="*/ 696646 h 1713760"/>
                <a:gd name="connsiteX25" fmla="*/ 2062010 w 2745792"/>
                <a:gd name="connsiteY25" fmla="*/ 652041 h 1713760"/>
                <a:gd name="connsiteX26" fmla="*/ 2117766 w 2745792"/>
                <a:gd name="connsiteY26" fmla="*/ 607436 h 1713760"/>
                <a:gd name="connsiteX27" fmla="*/ 2151220 w 2745792"/>
                <a:gd name="connsiteY27" fmla="*/ 596285 h 1713760"/>
                <a:gd name="connsiteX28" fmla="*/ 2206976 w 2745792"/>
                <a:gd name="connsiteY28" fmla="*/ 573983 h 1713760"/>
                <a:gd name="connsiteX29" fmla="*/ 2329639 w 2745792"/>
                <a:gd name="connsiteY29" fmla="*/ 551680 h 1713760"/>
                <a:gd name="connsiteX30" fmla="*/ 2708781 w 2745792"/>
                <a:gd name="connsiteY30" fmla="*/ 440168 h 1713760"/>
                <a:gd name="connsiteX31" fmla="*/ 2452302 w 2745792"/>
                <a:gd name="connsiteY31" fmla="*/ 49875 h 1713760"/>
                <a:gd name="connsiteX32" fmla="*/ 244361 w 2745792"/>
                <a:gd name="connsiteY32" fmla="*/ 5270 h 1713760"/>
                <a:gd name="connsiteX0" fmla="*/ 244361 w 2745792"/>
                <a:gd name="connsiteY0" fmla="*/ 5270 h 1716499"/>
                <a:gd name="connsiteX1" fmla="*/ 132849 w 2745792"/>
                <a:gd name="connsiteY1" fmla="*/ 1588744 h 1716499"/>
                <a:gd name="connsiteX2" fmla="*/ 935737 w 2745792"/>
                <a:gd name="connsiteY2" fmla="*/ 1611046 h 1716499"/>
                <a:gd name="connsiteX3" fmla="*/ 1181063 w 2745792"/>
                <a:gd name="connsiteY3" fmla="*/ 1521836 h 1716499"/>
                <a:gd name="connsiteX4" fmla="*/ 1270273 w 2745792"/>
                <a:gd name="connsiteY4" fmla="*/ 1477231 h 1716499"/>
                <a:gd name="connsiteX5" fmla="*/ 1281424 w 2745792"/>
                <a:gd name="connsiteY5" fmla="*/ 1443778 h 1716499"/>
                <a:gd name="connsiteX6" fmla="*/ 1337181 w 2745792"/>
                <a:gd name="connsiteY6" fmla="*/ 1388022 h 1716499"/>
                <a:gd name="connsiteX7" fmla="*/ 1370634 w 2745792"/>
                <a:gd name="connsiteY7" fmla="*/ 1354568 h 1716499"/>
                <a:gd name="connsiteX8" fmla="*/ 1404088 w 2745792"/>
                <a:gd name="connsiteY8" fmla="*/ 1321114 h 1716499"/>
                <a:gd name="connsiteX9" fmla="*/ 1426390 w 2745792"/>
                <a:gd name="connsiteY9" fmla="*/ 1287661 h 1716499"/>
                <a:gd name="connsiteX10" fmla="*/ 1493298 w 2745792"/>
                <a:gd name="connsiteY10" fmla="*/ 1220753 h 1716499"/>
                <a:gd name="connsiteX11" fmla="*/ 1515600 w 2745792"/>
                <a:gd name="connsiteY11" fmla="*/ 1176148 h 1716499"/>
                <a:gd name="connsiteX12" fmla="*/ 1537903 w 2745792"/>
                <a:gd name="connsiteY12" fmla="*/ 1153846 h 1716499"/>
                <a:gd name="connsiteX13" fmla="*/ 1560205 w 2745792"/>
                <a:gd name="connsiteY13" fmla="*/ 1120392 h 1716499"/>
                <a:gd name="connsiteX14" fmla="*/ 1593659 w 2745792"/>
                <a:gd name="connsiteY14" fmla="*/ 1075788 h 1716499"/>
                <a:gd name="connsiteX15" fmla="*/ 1627112 w 2745792"/>
                <a:gd name="connsiteY15" fmla="*/ 1020031 h 1716499"/>
                <a:gd name="connsiteX16" fmla="*/ 1638263 w 2745792"/>
                <a:gd name="connsiteY16" fmla="*/ 986578 h 1716499"/>
                <a:gd name="connsiteX17" fmla="*/ 1671717 w 2745792"/>
                <a:gd name="connsiteY17" fmla="*/ 953124 h 1716499"/>
                <a:gd name="connsiteX18" fmla="*/ 1760927 w 2745792"/>
                <a:gd name="connsiteY18" fmla="*/ 852763 h 1716499"/>
                <a:gd name="connsiteX19" fmla="*/ 1794381 w 2745792"/>
                <a:gd name="connsiteY19" fmla="*/ 841612 h 1716499"/>
                <a:gd name="connsiteX20" fmla="*/ 1861288 w 2745792"/>
                <a:gd name="connsiteY20" fmla="*/ 785856 h 1716499"/>
                <a:gd name="connsiteX21" fmla="*/ 1894742 w 2745792"/>
                <a:gd name="connsiteY21" fmla="*/ 774705 h 1716499"/>
                <a:gd name="connsiteX22" fmla="*/ 1961649 w 2745792"/>
                <a:gd name="connsiteY22" fmla="*/ 730100 h 1716499"/>
                <a:gd name="connsiteX23" fmla="*/ 1995103 w 2745792"/>
                <a:gd name="connsiteY23" fmla="*/ 696646 h 1716499"/>
                <a:gd name="connsiteX24" fmla="*/ 2062010 w 2745792"/>
                <a:gd name="connsiteY24" fmla="*/ 652041 h 1716499"/>
                <a:gd name="connsiteX25" fmla="*/ 2117766 w 2745792"/>
                <a:gd name="connsiteY25" fmla="*/ 607436 h 1716499"/>
                <a:gd name="connsiteX26" fmla="*/ 2151220 w 2745792"/>
                <a:gd name="connsiteY26" fmla="*/ 596285 h 1716499"/>
                <a:gd name="connsiteX27" fmla="*/ 2206976 w 2745792"/>
                <a:gd name="connsiteY27" fmla="*/ 573983 h 1716499"/>
                <a:gd name="connsiteX28" fmla="*/ 2329639 w 2745792"/>
                <a:gd name="connsiteY28" fmla="*/ 551680 h 1716499"/>
                <a:gd name="connsiteX29" fmla="*/ 2708781 w 2745792"/>
                <a:gd name="connsiteY29" fmla="*/ 440168 h 1716499"/>
                <a:gd name="connsiteX30" fmla="*/ 2452302 w 2745792"/>
                <a:gd name="connsiteY30" fmla="*/ 49875 h 1716499"/>
                <a:gd name="connsiteX31" fmla="*/ 244361 w 2745792"/>
                <a:gd name="connsiteY31" fmla="*/ 5270 h 1716499"/>
                <a:gd name="connsiteX0" fmla="*/ 259275 w 2760706"/>
                <a:gd name="connsiteY0" fmla="*/ 5270 h 1689317"/>
                <a:gd name="connsiteX1" fmla="*/ 147763 w 2760706"/>
                <a:gd name="connsiteY1" fmla="*/ 1588744 h 1689317"/>
                <a:gd name="connsiteX2" fmla="*/ 1195977 w 2760706"/>
                <a:gd name="connsiteY2" fmla="*/ 1521836 h 1689317"/>
                <a:gd name="connsiteX3" fmla="*/ 1285187 w 2760706"/>
                <a:gd name="connsiteY3" fmla="*/ 1477231 h 1689317"/>
                <a:gd name="connsiteX4" fmla="*/ 1296338 w 2760706"/>
                <a:gd name="connsiteY4" fmla="*/ 1443778 h 1689317"/>
                <a:gd name="connsiteX5" fmla="*/ 1352095 w 2760706"/>
                <a:gd name="connsiteY5" fmla="*/ 1388022 h 1689317"/>
                <a:gd name="connsiteX6" fmla="*/ 1385548 w 2760706"/>
                <a:gd name="connsiteY6" fmla="*/ 1354568 h 1689317"/>
                <a:gd name="connsiteX7" fmla="*/ 1419002 w 2760706"/>
                <a:gd name="connsiteY7" fmla="*/ 1321114 h 1689317"/>
                <a:gd name="connsiteX8" fmla="*/ 1441304 w 2760706"/>
                <a:gd name="connsiteY8" fmla="*/ 1287661 h 1689317"/>
                <a:gd name="connsiteX9" fmla="*/ 1508212 w 2760706"/>
                <a:gd name="connsiteY9" fmla="*/ 1220753 h 1689317"/>
                <a:gd name="connsiteX10" fmla="*/ 1530514 w 2760706"/>
                <a:gd name="connsiteY10" fmla="*/ 1176148 h 1689317"/>
                <a:gd name="connsiteX11" fmla="*/ 1552817 w 2760706"/>
                <a:gd name="connsiteY11" fmla="*/ 1153846 h 1689317"/>
                <a:gd name="connsiteX12" fmla="*/ 1575119 w 2760706"/>
                <a:gd name="connsiteY12" fmla="*/ 1120392 h 1689317"/>
                <a:gd name="connsiteX13" fmla="*/ 1608573 w 2760706"/>
                <a:gd name="connsiteY13" fmla="*/ 1075788 h 1689317"/>
                <a:gd name="connsiteX14" fmla="*/ 1642026 w 2760706"/>
                <a:gd name="connsiteY14" fmla="*/ 1020031 h 1689317"/>
                <a:gd name="connsiteX15" fmla="*/ 1653177 w 2760706"/>
                <a:gd name="connsiteY15" fmla="*/ 986578 h 1689317"/>
                <a:gd name="connsiteX16" fmla="*/ 1686631 w 2760706"/>
                <a:gd name="connsiteY16" fmla="*/ 953124 h 1689317"/>
                <a:gd name="connsiteX17" fmla="*/ 1775841 w 2760706"/>
                <a:gd name="connsiteY17" fmla="*/ 852763 h 1689317"/>
                <a:gd name="connsiteX18" fmla="*/ 1809295 w 2760706"/>
                <a:gd name="connsiteY18" fmla="*/ 841612 h 1689317"/>
                <a:gd name="connsiteX19" fmla="*/ 1876202 w 2760706"/>
                <a:gd name="connsiteY19" fmla="*/ 785856 h 1689317"/>
                <a:gd name="connsiteX20" fmla="*/ 1909656 w 2760706"/>
                <a:gd name="connsiteY20" fmla="*/ 774705 h 1689317"/>
                <a:gd name="connsiteX21" fmla="*/ 1976563 w 2760706"/>
                <a:gd name="connsiteY21" fmla="*/ 730100 h 1689317"/>
                <a:gd name="connsiteX22" fmla="*/ 2010017 w 2760706"/>
                <a:gd name="connsiteY22" fmla="*/ 696646 h 1689317"/>
                <a:gd name="connsiteX23" fmla="*/ 2076924 w 2760706"/>
                <a:gd name="connsiteY23" fmla="*/ 652041 h 1689317"/>
                <a:gd name="connsiteX24" fmla="*/ 2132680 w 2760706"/>
                <a:gd name="connsiteY24" fmla="*/ 607436 h 1689317"/>
                <a:gd name="connsiteX25" fmla="*/ 2166134 w 2760706"/>
                <a:gd name="connsiteY25" fmla="*/ 596285 h 1689317"/>
                <a:gd name="connsiteX26" fmla="*/ 2221890 w 2760706"/>
                <a:gd name="connsiteY26" fmla="*/ 573983 h 1689317"/>
                <a:gd name="connsiteX27" fmla="*/ 2344553 w 2760706"/>
                <a:gd name="connsiteY27" fmla="*/ 551680 h 1689317"/>
                <a:gd name="connsiteX28" fmla="*/ 2723695 w 2760706"/>
                <a:gd name="connsiteY28" fmla="*/ 440168 h 1689317"/>
                <a:gd name="connsiteX29" fmla="*/ 2467216 w 2760706"/>
                <a:gd name="connsiteY29" fmla="*/ 49875 h 1689317"/>
                <a:gd name="connsiteX30" fmla="*/ 259275 w 2760706"/>
                <a:gd name="connsiteY30" fmla="*/ 5270 h 1689317"/>
                <a:gd name="connsiteX0" fmla="*/ 264850 w 2766281"/>
                <a:gd name="connsiteY0" fmla="*/ 5270 h 1678508"/>
                <a:gd name="connsiteX1" fmla="*/ 153338 w 2766281"/>
                <a:gd name="connsiteY1" fmla="*/ 1588744 h 1678508"/>
                <a:gd name="connsiteX2" fmla="*/ 1290762 w 2766281"/>
                <a:gd name="connsiteY2" fmla="*/ 1477231 h 1678508"/>
                <a:gd name="connsiteX3" fmla="*/ 1301913 w 2766281"/>
                <a:gd name="connsiteY3" fmla="*/ 1443778 h 1678508"/>
                <a:gd name="connsiteX4" fmla="*/ 1357670 w 2766281"/>
                <a:gd name="connsiteY4" fmla="*/ 1388022 h 1678508"/>
                <a:gd name="connsiteX5" fmla="*/ 1391123 w 2766281"/>
                <a:gd name="connsiteY5" fmla="*/ 1354568 h 1678508"/>
                <a:gd name="connsiteX6" fmla="*/ 1424577 w 2766281"/>
                <a:gd name="connsiteY6" fmla="*/ 1321114 h 1678508"/>
                <a:gd name="connsiteX7" fmla="*/ 1446879 w 2766281"/>
                <a:gd name="connsiteY7" fmla="*/ 1287661 h 1678508"/>
                <a:gd name="connsiteX8" fmla="*/ 1513787 w 2766281"/>
                <a:gd name="connsiteY8" fmla="*/ 1220753 h 1678508"/>
                <a:gd name="connsiteX9" fmla="*/ 1536089 w 2766281"/>
                <a:gd name="connsiteY9" fmla="*/ 1176148 h 1678508"/>
                <a:gd name="connsiteX10" fmla="*/ 1558392 w 2766281"/>
                <a:gd name="connsiteY10" fmla="*/ 1153846 h 1678508"/>
                <a:gd name="connsiteX11" fmla="*/ 1580694 w 2766281"/>
                <a:gd name="connsiteY11" fmla="*/ 1120392 h 1678508"/>
                <a:gd name="connsiteX12" fmla="*/ 1614148 w 2766281"/>
                <a:gd name="connsiteY12" fmla="*/ 1075788 h 1678508"/>
                <a:gd name="connsiteX13" fmla="*/ 1647601 w 2766281"/>
                <a:gd name="connsiteY13" fmla="*/ 1020031 h 1678508"/>
                <a:gd name="connsiteX14" fmla="*/ 1658752 w 2766281"/>
                <a:gd name="connsiteY14" fmla="*/ 986578 h 1678508"/>
                <a:gd name="connsiteX15" fmla="*/ 1692206 w 2766281"/>
                <a:gd name="connsiteY15" fmla="*/ 953124 h 1678508"/>
                <a:gd name="connsiteX16" fmla="*/ 1781416 w 2766281"/>
                <a:gd name="connsiteY16" fmla="*/ 852763 h 1678508"/>
                <a:gd name="connsiteX17" fmla="*/ 1814870 w 2766281"/>
                <a:gd name="connsiteY17" fmla="*/ 841612 h 1678508"/>
                <a:gd name="connsiteX18" fmla="*/ 1881777 w 2766281"/>
                <a:gd name="connsiteY18" fmla="*/ 785856 h 1678508"/>
                <a:gd name="connsiteX19" fmla="*/ 1915231 w 2766281"/>
                <a:gd name="connsiteY19" fmla="*/ 774705 h 1678508"/>
                <a:gd name="connsiteX20" fmla="*/ 1982138 w 2766281"/>
                <a:gd name="connsiteY20" fmla="*/ 730100 h 1678508"/>
                <a:gd name="connsiteX21" fmla="*/ 2015592 w 2766281"/>
                <a:gd name="connsiteY21" fmla="*/ 696646 h 1678508"/>
                <a:gd name="connsiteX22" fmla="*/ 2082499 w 2766281"/>
                <a:gd name="connsiteY22" fmla="*/ 652041 h 1678508"/>
                <a:gd name="connsiteX23" fmla="*/ 2138255 w 2766281"/>
                <a:gd name="connsiteY23" fmla="*/ 607436 h 1678508"/>
                <a:gd name="connsiteX24" fmla="*/ 2171709 w 2766281"/>
                <a:gd name="connsiteY24" fmla="*/ 596285 h 1678508"/>
                <a:gd name="connsiteX25" fmla="*/ 2227465 w 2766281"/>
                <a:gd name="connsiteY25" fmla="*/ 573983 h 1678508"/>
                <a:gd name="connsiteX26" fmla="*/ 2350128 w 2766281"/>
                <a:gd name="connsiteY26" fmla="*/ 551680 h 1678508"/>
                <a:gd name="connsiteX27" fmla="*/ 2729270 w 2766281"/>
                <a:gd name="connsiteY27" fmla="*/ 440168 h 1678508"/>
                <a:gd name="connsiteX28" fmla="*/ 2472791 w 2766281"/>
                <a:gd name="connsiteY28" fmla="*/ 49875 h 1678508"/>
                <a:gd name="connsiteX29" fmla="*/ 264850 w 2766281"/>
                <a:gd name="connsiteY29" fmla="*/ 5270 h 1678508"/>
                <a:gd name="connsiteX0" fmla="*/ 264850 w 2766281"/>
                <a:gd name="connsiteY0" fmla="*/ 5270 h 1678508"/>
                <a:gd name="connsiteX1" fmla="*/ 153338 w 2766281"/>
                <a:gd name="connsiteY1" fmla="*/ 1588744 h 1678508"/>
                <a:gd name="connsiteX2" fmla="*/ 1290762 w 2766281"/>
                <a:gd name="connsiteY2" fmla="*/ 1477231 h 1678508"/>
                <a:gd name="connsiteX3" fmla="*/ 1357670 w 2766281"/>
                <a:gd name="connsiteY3" fmla="*/ 1388022 h 1678508"/>
                <a:gd name="connsiteX4" fmla="*/ 1391123 w 2766281"/>
                <a:gd name="connsiteY4" fmla="*/ 1354568 h 1678508"/>
                <a:gd name="connsiteX5" fmla="*/ 1424577 w 2766281"/>
                <a:gd name="connsiteY5" fmla="*/ 1321114 h 1678508"/>
                <a:gd name="connsiteX6" fmla="*/ 1446879 w 2766281"/>
                <a:gd name="connsiteY6" fmla="*/ 1287661 h 1678508"/>
                <a:gd name="connsiteX7" fmla="*/ 1513787 w 2766281"/>
                <a:gd name="connsiteY7" fmla="*/ 1220753 h 1678508"/>
                <a:gd name="connsiteX8" fmla="*/ 1536089 w 2766281"/>
                <a:gd name="connsiteY8" fmla="*/ 1176148 h 1678508"/>
                <a:gd name="connsiteX9" fmla="*/ 1558392 w 2766281"/>
                <a:gd name="connsiteY9" fmla="*/ 1153846 h 1678508"/>
                <a:gd name="connsiteX10" fmla="*/ 1580694 w 2766281"/>
                <a:gd name="connsiteY10" fmla="*/ 1120392 h 1678508"/>
                <a:gd name="connsiteX11" fmla="*/ 1614148 w 2766281"/>
                <a:gd name="connsiteY11" fmla="*/ 1075788 h 1678508"/>
                <a:gd name="connsiteX12" fmla="*/ 1647601 w 2766281"/>
                <a:gd name="connsiteY12" fmla="*/ 1020031 h 1678508"/>
                <a:gd name="connsiteX13" fmla="*/ 1658752 w 2766281"/>
                <a:gd name="connsiteY13" fmla="*/ 986578 h 1678508"/>
                <a:gd name="connsiteX14" fmla="*/ 1692206 w 2766281"/>
                <a:gd name="connsiteY14" fmla="*/ 953124 h 1678508"/>
                <a:gd name="connsiteX15" fmla="*/ 1781416 w 2766281"/>
                <a:gd name="connsiteY15" fmla="*/ 852763 h 1678508"/>
                <a:gd name="connsiteX16" fmla="*/ 1814870 w 2766281"/>
                <a:gd name="connsiteY16" fmla="*/ 841612 h 1678508"/>
                <a:gd name="connsiteX17" fmla="*/ 1881777 w 2766281"/>
                <a:gd name="connsiteY17" fmla="*/ 785856 h 1678508"/>
                <a:gd name="connsiteX18" fmla="*/ 1915231 w 2766281"/>
                <a:gd name="connsiteY18" fmla="*/ 774705 h 1678508"/>
                <a:gd name="connsiteX19" fmla="*/ 1982138 w 2766281"/>
                <a:gd name="connsiteY19" fmla="*/ 730100 h 1678508"/>
                <a:gd name="connsiteX20" fmla="*/ 2015592 w 2766281"/>
                <a:gd name="connsiteY20" fmla="*/ 696646 h 1678508"/>
                <a:gd name="connsiteX21" fmla="*/ 2082499 w 2766281"/>
                <a:gd name="connsiteY21" fmla="*/ 652041 h 1678508"/>
                <a:gd name="connsiteX22" fmla="*/ 2138255 w 2766281"/>
                <a:gd name="connsiteY22" fmla="*/ 607436 h 1678508"/>
                <a:gd name="connsiteX23" fmla="*/ 2171709 w 2766281"/>
                <a:gd name="connsiteY23" fmla="*/ 596285 h 1678508"/>
                <a:gd name="connsiteX24" fmla="*/ 2227465 w 2766281"/>
                <a:gd name="connsiteY24" fmla="*/ 573983 h 1678508"/>
                <a:gd name="connsiteX25" fmla="*/ 2350128 w 2766281"/>
                <a:gd name="connsiteY25" fmla="*/ 551680 h 1678508"/>
                <a:gd name="connsiteX26" fmla="*/ 2729270 w 2766281"/>
                <a:gd name="connsiteY26" fmla="*/ 440168 h 1678508"/>
                <a:gd name="connsiteX27" fmla="*/ 2472791 w 2766281"/>
                <a:gd name="connsiteY27" fmla="*/ 49875 h 1678508"/>
                <a:gd name="connsiteX28" fmla="*/ 264850 w 2766281"/>
                <a:gd name="connsiteY28" fmla="*/ 5270 h 1678508"/>
                <a:gd name="connsiteX0" fmla="*/ 264850 w 2766281"/>
                <a:gd name="connsiteY0" fmla="*/ 5270 h 1678508"/>
                <a:gd name="connsiteX1" fmla="*/ 153338 w 2766281"/>
                <a:gd name="connsiteY1" fmla="*/ 1588744 h 1678508"/>
                <a:gd name="connsiteX2" fmla="*/ 1290762 w 2766281"/>
                <a:gd name="connsiteY2" fmla="*/ 1477231 h 1678508"/>
                <a:gd name="connsiteX3" fmla="*/ 1357670 w 2766281"/>
                <a:gd name="connsiteY3" fmla="*/ 1388022 h 1678508"/>
                <a:gd name="connsiteX4" fmla="*/ 1424577 w 2766281"/>
                <a:gd name="connsiteY4" fmla="*/ 1321114 h 1678508"/>
                <a:gd name="connsiteX5" fmla="*/ 1446879 w 2766281"/>
                <a:gd name="connsiteY5" fmla="*/ 1287661 h 1678508"/>
                <a:gd name="connsiteX6" fmla="*/ 1513787 w 2766281"/>
                <a:gd name="connsiteY6" fmla="*/ 1220753 h 1678508"/>
                <a:gd name="connsiteX7" fmla="*/ 1536089 w 2766281"/>
                <a:gd name="connsiteY7" fmla="*/ 1176148 h 1678508"/>
                <a:gd name="connsiteX8" fmla="*/ 1558392 w 2766281"/>
                <a:gd name="connsiteY8" fmla="*/ 1153846 h 1678508"/>
                <a:gd name="connsiteX9" fmla="*/ 1580694 w 2766281"/>
                <a:gd name="connsiteY9" fmla="*/ 1120392 h 1678508"/>
                <a:gd name="connsiteX10" fmla="*/ 1614148 w 2766281"/>
                <a:gd name="connsiteY10" fmla="*/ 1075788 h 1678508"/>
                <a:gd name="connsiteX11" fmla="*/ 1647601 w 2766281"/>
                <a:gd name="connsiteY11" fmla="*/ 1020031 h 1678508"/>
                <a:gd name="connsiteX12" fmla="*/ 1658752 w 2766281"/>
                <a:gd name="connsiteY12" fmla="*/ 986578 h 1678508"/>
                <a:gd name="connsiteX13" fmla="*/ 1692206 w 2766281"/>
                <a:gd name="connsiteY13" fmla="*/ 953124 h 1678508"/>
                <a:gd name="connsiteX14" fmla="*/ 1781416 w 2766281"/>
                <a:gd name="connsiteY14" fmla="*/ 852763 h 1678508"/>
                <a:gd name="connsiteX15" fmla="*/ 1814870 w 2766281"/>
                <a:gd name="connsiteY15" fmla="*/ 841612 h 1678508"/>
                <a:gd name="connsiteX16" fmla="*/ 1881777 w 2766281"/>
                <a:gd name="connsiteY16" fmla="*/ 785856 h 1678508"/>
                <a:gd name="connsiteX17" fmla="*/ 1915231 w 2766281"/>
                <a:gd name="connsiteY17" fmla="*/ 774705 h 1678508"/>
                <a:gd name="connsiteX18" fmla="*/ 1982138 w 2766281"/>
                <a:gd name="connsiteY18" fmla="*/ 730100 h 1678508"/>
                <a:gd name="connsiteX19" fmla="*/ 2015592 w 2766281"/>
                <a:gd name="connsiteY19" fmla="*/ 696646 h 1678508"/>
                <a:gd name="connsiteX20" fmla="*/ 2082499 w 2766281"/>
                <a:gd name="connsiteY20" fmla="*/ 652041 h 1678508"/>
                <a:gd name="connsiteX21" fmla="*/ 2138255 w 2766281"/>
                <a:gd name="connsiteY21" fmla="*/ 607436 h 1678508"/>
                <a:gd name="connsiteX22" fmla="*/ 2171709 w 2766281"/>
                <a:gd name="connsiteY22" fmla="*/ 596285 h 1678508"/>
                <a:gd name="connsiteX23" fmla="*/ 2227465 w 2766281"/>
                <a:gd name="connsiteY23" fmla="*/ 573983 h 1678508"/>
                <a:gd name="connsiteX24" fmla="*/ 2350128 w 2766281"/>
                <a:gd name="connsiteY24" fmla="*/ 551680 h 1678508"/>
                <a:gd name="connsiteX25" fmla="*/ 2729270 w 2766281"/>
                <a:gd name="connsiteY25" fmla="*/ 440168 h 1678508"/>
                <a:gd name="connsiteX26" fmla="*/ 2472791 w 2766281"/>
                <a:gd name="connsiteY26" fmla="*/ 49875 h 1678508"/>
                <a:gd name="connsiteX27" fmla="*/ 264850 w 2766281"/>
                <a:gd name="connsiteY27" fmla="*/ 5270 h 1678508"/>
                <a:gd name="connsiteX0" fmla="*/ 264850 w 2766281"/>
                <a:gd name="connsiteY0" fmla="*/ 5270 h 1678508"/>
                <a:gd name="connsiteX1" fmla="*/ 153338 w 2766281"/>
                <a:gd name="connsiteY1" fmla="*/ 1588744 h 1678508"/>
                <a:gd name="connsiteX2" fmla="*/ 1290762 w 2766281"/>
                <a:gd name="connsiteY2" fmla="*/ 1477231 h 1678508"/>
                <a:gd name="connsiteX3" fmla="*/ 1424577 w 2766281"/>
                <a:gd name="connsiteY3" fmla="*/ 1321114 h 1678508"/>
                <a:gd name="connsiteX4" fmla="*/ 1446879 w 2766281"/>
                <a:gd name="connsiteY4" fmla="*/ 1287661 h 1678508"/>
                <a:gd name="connsiteX5" fmla="*/ 1513787 w 2766281"/>
                <a:gd name="connsiteY5" fmla="*/ 1220753 h 1678508"/>
                <a:gd name="connsiteX6" fmla="*/ 1536089 w 2766281"/>
                <a:gd name="connsiteY6" fmla="*/ 1176148 h 1678508"/>
                <a:gd name="connsiteX7" fmla="*/ 1558392 w 2766281"/>
                <a:gd name="connsiteY7" fmla="*/ 1153846 h 1678508"/>
                <a:gd name="connsiteX8" fmla="*/ 1580694 w 2766281"/>
                <a:gd name="connsiteY8" fmla="*/ 1120392 h 1678508"/>
                <a:gd name="connsiteX9" fmla="*/ 1614148 w 2766281"/>
                <a:gd name="connsiteY9" fmla="*/ 1075788 h 1678508"/>
                <a:gd name="connsiteX10" fmla="*/ 1647601 w 2766281"/>
                <a:gd name="connsiteY10" fmla="*/ 1020031 h 1678508"/>
                <a:gd name="connsiteX11" fmla="*/ 1658752 w 2766281"/>
                <a:gd name="connsiteY11" fmla="*/ 986578 h 1678508"/>
                <a:gd name="connsiteX12" fmla="*/ 1692206 w 2766281"/>
                <a:gd name="connsiteY12" fmla="*/ 953124 h 1678508"/>
                <a:gd name="connsiteX13" fmla="*/ 1781416 w 2766281"/>
                <a:gd name="connsiteY13" fmla="*/ 852763 h 1678508"/>
                <a:gd name="connsiteX14" fmla="*/ 1814870 w 2766281"/>
                <a:gd name="connsiteY14" fmla="*/ 841612 h 1678508"/>
                <a:gd name="connsiteX15" fmla="*/ 1881777 w 2766281"/>
                <a:gd name="connsiteY15" fmla="*/ 785856 h 1678508"/>
                <a:gd name="connsiteX16" fmla="*/ 1915231 w 2766281"/>
                <a:gd name="connsiteY16" fmla="*/ 774705 h 1678508"/>
                <a:gd name="connsiteX17" fmla="*/ 1982138 w 2766281"/>
                <a:gd name="connsiteY17" fmla="*/ 730100 h 1678508"/>
                <a:gd name="connsiteX18" fmla="*/ 2015592 w 2766281"/>
                <a:gd name="connsiteY18" fmla="*/ 696646 h 1678508"/>
                <a:gd name="connsiteX19" fmla="*/ 2082499 w 2766281"/>
                <a:gd name="connsiteY19" fmla="*/ 652041 h 1678508"/>
                <a:gd name="connsiteX20" fmla="*/ 2138255 w 2766281"/>
                <a:gd name="connsiteY20" fmla="*/ 607436 h 1678508"/>
                <a:gd name="connsiteX21" fmla="*/ 2171709 w 2766281"/>
                <a:gd name="connsiteY21" fmla="*/ 596285 h 1678508"/>
                <a:gd name="connsiteX22" fmla="*/ 2227465 w 2766281"/>
                <a:gd name="connsiteY22" fmla="*/ 573983 h 1678508"/>
                <a:gd name="connsiteX23" fmla="*/ 2350128 w 2766281"/>
                <a:gd name="connsiteY23" fmla="*/ 551680 h 1678508"/>
                <a:gd name="connsiteX24" fmla="*/ 2729270 w 2766281"/>
                <a:gd name="connsiteY24" fmla="*/ 440168 h 1678508"/>
                <a:gd name="connsiteX25" fmla="*/ 2472791 w 2766281"/>
                <a:gd name="connsiteY25" fmla="*/ 49875 h 1678508"/>
                <a:gd name="connsiteX26" fmla="*/ 264850 w 2766281"/>
                <a:gd name="connsiteY26" fmla="*/ 5270 h 1678508"/>
                <a:gd name="connsiteX0" fmla="*/ 264850 w 2766281"/>
                <a:gd name="connsiteY0" fmla="*/ 5270 h 1678508"/>
                <a:gd name="connsiteX1" fmla="*/ 153338 w 2766281"/>
                <a:gd name="connsiteY1" fmla="*/ 1588744 h 1678508"/>
                <a:gd name="connsiteX2" fmla="*/ 1290762 w 2766281"/>
                <a:gd name="connsiteY2" fmla="*/ 1477231 h 1678508"/>
                <a:gd name="connsiteX3" fmla="*/ 1446879 w 2766281"/>
                <a:gd name="connsiteY3" fmla="*/ 1287661 h 1678508"/>
                <a:gd name="connsiteX4" fmla="*/ 1513787 w 2766281"/>
                <a:gd name="connsiteY4" fmla="*/ 1220753 h 1678508"/>
                <a:gd name="connsiteX5" fmla="*/ 1536089 w 2766281"/>
                <a:gd name="connsiteY5" fmla="*/ 1176148 h 1678508"/>
                <a:gd name="connsiteX6" fmla="*/ 1558392 w 2766281"/>
                <a:gd name="connsiteY6" fmla="*/ 1153846 h 1678508"/>
                <a:gd name="connsiteX7" fmla="*/ 1580694 w 2766281"/>
                <a:gd name="connsiteY7" fmla="*/ 1120392 h 1678508"/>
                <a:gd name="connsiteX8" fmla="*/ 1614148 w 2766281"/>
                <a:gd name="connsiteY8" fmla="*/ 1075788 h 1678508"/>
                <a:gd name="connsiteX9" fmla="*/ 1647601 w 2766281"/>
                <a:gd name="connsiteY9" fmla="*/ 1020031 h 1678508"/>
                <a:gd name="connsiteX10" fmla="*/ 1658752 w 2766281"/>
                <a:gd name="connsiteY10" fmla="*/ 986578 h 1678508"/>
                <a:gd name="connsiteX11" fmla="*/ 1692206 w 2766281"/>
                <a:gd name="connsiteY11" fmla="*/ 953124 h 1678508"/>
                <a:gd name="connsiteX12" fmla="*/ 1781416 w 2766281"/>
                <a:gd name="connsiteY12" fmla="*/ 852763 h 1678508"/>
                <a:gd name="connsiteX13" fmla="*/ 1814870 w 2766281"/>
                <a:gd name="connsiteY13" fmla="*/ 841612 h 1678508"/>
                <a:gd name="connsiteX14" fmla="*/ 1881777 w 2766281"/>
                <a:gd name="connsiteY14" fmla="*/ 785856 h 1678508"/>
                <a:gd name="connsiteX15" fmla="*/ 1915231 w 2766281"/>
                <a:gd name="connsiteY15" fmla="*/ 774705 h 1678508"/>
                <a:gd name="connsiteX16" fmla="*/ 1982138 w 2766281"/>
                <a:gd name="connsiteY16" fmla="*/ 730100 h 1678508"/>
                <a:gd name="connsiteX17" fmla="*/ 2015592 w 2766281"/>
                <a:gd name="connsiteY17" fmla="*/ 696646 h 1678508"/>
                <a:gd name="connsiteX18" fmla="*/ 2082499 w 2766281"/>
                <a:gd name="connsiteY18" fmla="*/ 652041 h 1678508"/>
                <a:gd name="connsiteX19" fmla="*/ 2138255 w 2766281"/>
                <a:gd name="connsiteY19" fmla="*/ 607436 h 1678508"/>
                <a:gd name="connsiteX20" fmla="*/ 2171709 w 2766281"/>
                <a:gd name="connsiteY20" fmla="*/ 596285 h 1678508"/>
                <a:gd name="connsiteX21" fmla="*/ 2227465 w 2766281"/>
                <a:gd name="connsiteY21" fmla="*/ 573983 h 1678508"/>
                <a:gd name="connsiteX22" fmla="*/ 2350128 w 2766281"/>
                <a:gd name="connsiteY22" fmla="*/ 551680 h 1678508"/>
                <a:gd name="connsiteX23" fmla="*/ 2729270 w 2766281"/>
                <a:gd name="connsiteY23" fmla="*/ 440168 h 1678508"/>
                <a:gd name="connsiteX24" fmla="*/ 2472791 w 2766281"/>
                <a:gd name="connsiteY24" fmla="*/ 49875 h 1678508"/>
                <a:gd name="connsiteX25" fmla="*/ 264850 w 2766281"/>
                <a:gd name="connsiteY25" fmla="*/ 5270 h 1678508"/>
                <a:gd name="connsiteX0" fmla="*/ 248364 w 2749795"/>
                <a:gd name="connsiteY0" fmla="*/ 5270 h 1696914"/>
                <a:gd name="connsiteX1" fmla="*/ 136852 w 2749795"/>
                <a:gd name="connsiteY1" fmla="*/ 1588744 h 1696914"/>
                <a:gd name="connsiteX2" fmla="*/ 1006646 w 2749795"/>
                <a:gd name="connsiteY2" fmla="*/ 1544139 h 1696914"/>
                <a:gd name="connsiteX3" fmla="*/ 1430393 w 2749795"/>
                <a:gd name="connsiteY3" fmla="*/ 1287661 h 1696914"/>
                <a:gd name="connsiteX4" fmla="*/ 1497301 w 2749795"/>
                <a:gd name="connsiteY4" fmla="*/ 1220753 h 1696914"/>
                <a:gd name="connsiteX5" fmla="*/ 1519603 w 2749795"/>
                <a:gd name="connsiteY5" fmla="*/ 1176148 h 1696914"/>
                <a:gd name="connsiteX6" fmla="*/ 1541906 w 2749795"/>
                <a:gd name="connsiteY6" fmla="*/ 1153846 h 1696914"/>
                <a:gd name="connsiteX7" fmla="*/ 1564208 w 2749795"/>
                <a:gd name="connsiteY7" fmla="*/ 1120392 h 1696914"/>
                <a:gd name="connsiteX8" fmla="*/ 1597662 w 2749795"/>
                <a:gd name="connsiteY8" fmla="*/ 1075788 h 1696914"/>
                <a:gd name="connsiteX9" fmla="*/ 1631115 w 2749795"/>
                <a:gd name="connsiteY9" fmla="*/ 1020031 h 1696914"/>
                <a:gd name="connsiteX10" fmla="*/ 1642266 w 2749795"/>
                <a:gd name="connsiteY10" fmla="*/ 986578 h 1696914"/>
                <a:gd name="connsiteX11" fmla="*/ 1675720 w 2749795"/>
                <a:gd name="connsiteY11" fmla="*/ 953124 h 1696914"/>
                <a:gd name="connsiteX12" fmla="*/ 1764930 w 2749795"/>
                <a:gd name="connsiteY12" fmla="*/ 852763 h 1696914"/>
                <a:gd name="connsiteX13" fmla="*/ 1798384 w 2749795"/>
                <a:gd name="connsiteY13" fmla="*/ 841612 h 1696914"/>
                <a:gd name="connsiteX14" fmla="*/ 1865291 w 2749795"/>
                <a:gd name="connsiteY14" fmla="*/ 785856 h 1696914"/>
                <a:gd name="connsiteX15" fmla="*/ 1898745 w 2749795"/>
                <a:gd name="connsiteY15" fmla="*/ 774705 h 1696914"/>
                <a:gd name="connsiteX16" fmla="*/ 1965652 w 2749795"/>
                <a:gd name="connsiteY16" fmla="*/ 730100 h 1696914"/>
                <a:gd name="connsiteX17" fmla="*/ 1999106 w 2749795"/>
                <a:gd name="connsiteY17" fmla="*/ 696646 h 1696914"/>
                <a:gd name="connsiteX18" fmla="*/ 2066013 w 2749795"/>
                <a:gd name="connsiteY18" fmla="*/ 652041 h 1696914"/>
                <a:gd name="connsiteX19" fmla="*/ 2121769 w 2749795"/>
                <a:gd name="connsiteY19" fmla="*/ 607436 h 1696914"/>
                <a:gd name="connsiteX20" fmla="*/ 2155223 w 2749795"/>
                <a:gd name="connsiteY20" fmla="*/ 596285 h 1696914"/>
                <a:gd name="connsiteX21" fmla="*/ 2210979 w 2749795"/>
                <a:gd name="connsiteY21" fmla="*/ 573983 h 1696914"/>
                <a:gd name="connsiteX22" fmla="*/ 2333642 w 2749795"/>
                <a:gd name="connsiteY22" fmla="*/ 551680 h 1696914"/>
                <a:gd name="connsiteX23" fmla="*/ 2712784 w 2749795"/>
                <a:gd name="connsiteY23" fmla="*/ 440168 h 1696914"/>
                <a:gd name="connsiteX24" fmla="*/ 2456305 w 2749795"/>
                <a:gd name="connsiteY24" fmla="*/ 49875 h 1696914"/>
                <a:gd name="connsiteX25" fmla="*/ 248364 w 2749795"/>
                <a:gd name="connsiteY25" fmla="*/ 5270 h 1696914"/>
                <a:gd name="connsiteX0" fmla="*/ 173888 w 2675319"/>
                <a:gd name="connsiteY0" fmla="*/ 5270 h 1705540"/>
                <a:gd name="connsiteX1" fmla="*/ 274249 w 2675319"/>
                <a:gd name="connsiteY1" fmla="*/ 1599895 h 1705540"/>
                <a:gd name="connsiteX2" fmla="*/ 932170 w 2675319"/>
                <a:gd name="connsiteY2" fmla="*/ 1544139 h 1705540"/>
                <a:gd name="connsiteX3" fmla="*/ 1355917 w 2675319"/>
                <a:gd name="connsiteY3" fmla="*/ 1287661 h 1705540"/>
                <a:gd name="connsiteX4" fmla="*/ 1422825 w 2675319"/>
                <a:gd name="connsiteY4" fmla="*/ 1220753 h 1705540"/>
                <a:gd name="connsiteX5" fmla="*/ 1445127 w 2675319"/>
                <a:gd name="connsiteY5" fmla="*/ 1176148 h 1705540"/>
                <a:gd name="connsiteX6" fmla="*/ 1467430 w 2675319"/>
                <a:gd name="connsiteY6" fmla="*/ 1153846 h 1705540"/>
                <a:gd name="connsiteX7" fmla="*/ 1489732 w 2675319"/>
                <a:gd name="connsiteY7" fmla="*/ 1120392 h 1705540"/>
                <a:gd name="connsiteX8" fmla="*/ 1523186 w 2675319"/>
                <a:gd name="connsiteY8" fmla="*/ 1075788 h 1705540"/>
                <a:gd name="connsiteX9" fmla="*/ 1556639 w 2675319"/>
                <a:gd name="connsiteY9" fmla="*/ 1020031 h 1705540"/>
                <a:gd name="connsiteX10" fmla="*/ 1567790 w 2675319"/>
                <a:gd name="connsiteY10" fmla="*/ 986578 h 1705540"/>
                <a:gd name="connsiteX11" fmla="*/ 1601244 w 2675319"/>
                <a:gd name="connsiteY11" fmla="*/ 953124 h 1705540"/>
                <a:gd name="connsiteX12" fmla="*/ 1690454 w 2675319"/>
                <a:gd name="connsiteY12" fmla="*/ 852763 h 1705540"/>
                <a:gd name="connsiteX13" fmla="*/ 1723908 w 2675319"/>
                <a:gd name="connsiteY13" fmla="*/ 841612 h 1705540"/>
                <a:gd name="connsiteX14" fmla="*/ 1790815 w 2675319"/>
                <a:gd name="connsiteY14" fmla="*/ 785856 h 1705540"/>
                <a:gd name="connsiteX15" fmla="*/ 1824269 w 2675319"/>
                <a:gd name="connsiteY15" fmla="*/ 774705 h 1705540"/>
                <a:gd name="connsiteX16" fmla="*/ 1891176 w 2675319"/>
                <a:gd name="connsiteY16" fmla="*/ 730100 h 1705540"/>
                <a:gd name="connsiteX17" fmla="*/ 1924630 w 2675319"/>
                <a:gd name="connsiteY17" fmla="*/ 696646 h 1705540"/>
                <a:gd name="connsiteX18" fmla="*/ 1991537 w 2675319"/>
                <a:gd name="connsiteY18" fmla="*/ 652041 h 1705540"/>
                <a:gd name="connsiteX19" fmla="*/ 2047293 w 2675319"/>
                <a:gd name="connsiteY19" fmla="*/ 607436 h 1705540"/>
                <a:gd name="connsiteX20" fmla="*/ 2080747 w 2675319"/>
                <a:gd name="connsiteY20" fmla="*/ 596285 h 1705540"/>
                <a:gd name="connsiteX21" fmla="*/ 2136503 w 2675319"/>
                <a:gd name="connsiteY21" fmla="*/ 573983 h 1705540"/>
                <a:gd name="connsiteX22" fmla="*/ 2259166 w 2675319"/>
                <a:gd name="connsiteY22" fmla="*/ 551680 h 1705540"/>
                <a:gd name="connsiteX23" fmla="*/ 2638308 w 2675319"/>
                <a:gd name="connsiteY23" fmla="*/ 440168 h 1705540"/>
                <a:gd name="connsiteX24" fmla="*/ 2381829 w 2675319"/>
                <a:gd name="connsiteY24" fmla="*/ 49875 h 1705540"/>
                <a:gd name="connsiteX25" fmla="*/ 173888 w 2675319"/>
                <a:gd name="connsiteY25" fmla="*/ 5270 h 1705540"/>
                <a:gd name="connsiteX0" fmla="*/ 213983 w 2715414"/>
                <a:gd name="connsiteY0" fmla="*/ 5270 h 1601715"/>
                <a:gd name="connsiteX1" fmla="*/ 314344 w 2715414"/>
                <a:gd name="connsiteY1" fmla="*/ 1599895 h 1601715"/>
                <a:gd name="connsiteX2" fmla="*/ 972265 w 2715414"/>
                <a:gd name="connsiteY2" fmla="*/ 1544139 h 1601715"/>
                <a:gd name="connsiteX3" fmla="*/ 1396012 w 2715414"/>
                <a:gd name="connsiteY3" fmla="*/ 1287661 h 1601715"/>
                <a:gd name="connsiteX4" fmla="*/ 1462920 w 2715414"/>
                <a:gd name="connsiteY4" fmla="*/ 1220753 h 1601715"/>
                <a:gd name="connsiteX5" fmla="*/ 1485222 w 2715414"/>
                <a:gd name="connsiteY5" fmla="*/ 1176148 h 1601715"/>
                <a:gd name="connsiteX6" fmla="*/ 1507525 w 2715414"/>
                <a:gd name="connsiteY6" fmla="*/ 1153846 h 1601715"/>
                <a:gd name="connsiteX7" fmla="*/ 1529827 w 2715414"/>
                <a:gd name="connsiteY7" fmla="*/ 1120392 h 1601715"/>
                <a:gd name="connsiteX8" fmla="*/ 1563281 w 2715414"/>
                <a:gd name="connsiteY8" fmla="*/ 1075788 h 1601715"/>
                <a:gd name="connsiteX9" fmla="*/ 1596734 w 2715414"/>
                <a:gd name="connsiteY9" fmla="*/ 1020031 h 1601715"/>
                <a:gd name="connsiteX10" fmla="*/ 1607885 w 2715414"/>
                <a:gd name="connsiteY10" fmla="*/ 986578 h 1601715"/>
                <a:gd name="connsiteX11" fmla="*/ 1641339 w 2715414"/>
                <a:gd name="connsiteY11" fmla="*/ 953124 h 1601715"/>
                <a:gd name="connsiteX12" fmla="*/ 1730549 w 2715414"/>
                <a:gd name="connsiteY12" fmla="*/ 852763 h 1601715"/>
                <a:gd name="connsiteX13" fmla="*/ 1764003 w 2715414"/>
                <a:gd name="connsiteY13" fmla="*/ 841612 h 1601715"/>
                <a:gd name="connsiteX14" fmla="*/ 1830910 w 2715414"/>
                <a:gd name="connsiteY14" fmla="*/ 785856 h 1601715"/>
                <a:gd name="connsiteX15" fmla="*/ 1864364 w 2715414"/>
                <a:gd name="connsiteY15" fmla="*/ 774705 h 1601715"/>
                <a:gd name="connsiteX16" fmla="*/ 1931271 w 2715414"/>
                <a:gd name="connsiteY16" fmla="*/ 730100 h 1601715"/>
                <a:gd name="connsiteX17" fmla="*/ 1964725 w 2715414"/>
                <a:gd name="connsiteY17" fmla="*/ 696646 h 1601715"/>
                <a:gd name="connsiteX18" fmla="*/ 2031632 w 2715414"/>
                <a:gd name="connsiteY18" fmla="*/ 652041 h 1601715"/>
                <a:gd name="connsiteX19" fmla="*/ 2087388 w 2715414"/>
                <a:gd name="connsiteY19" fmla="*/ 607436 h 1601715"/>
                <a:gd name="connsiteX20" fmla="*/ 2120842 w 2715414"/>
                <a:gd name="connsiteY20" fmla="*/ 596285 h 1601715"/>
                <a:gd name="connsiteX21" fmla="*/ 2176598 w 2715414"/>
                <a:gd name="connsiteY21" fmla="*/ 573983 h 1601715"/>
                <a:gd name="connsiteX22" fmla="*/ 2299261 w 2715414"/>
                <a:gd name="connsiteY22" fmla="*/ 551680 h 1601715"/>
                <a:gd name="connsiteX23" fmla="*/ 2678403 w 2715414"/>
                <a:gd name="connsiteY23" fmla="*/ 440168 h 1601715"/>
                <a:gd name="connsiteX24" fmla="*/ 2421924 w 2715414"/>
                <a:gd name="connsiteY24" fmla="*/ 49875 h 1601715"/>
                <a:gd name="connsiteX25" fmla="*/ 213983 w 2715414"/>
                <a:gd name="connsiteY25" fmla="*/ 5270 h 1601715"/>
                <a:gd name="connsiteX0" fmla="*/ 243862 w 2745293"/>
                <a:gd name="connsiteY0" fmla="*/ 5270 h 1601715"/>
                <a:gd name="connsiteX1" fmla="*/ 266164 w 2745293"/>
                <a:gd name="connsiteY1" fmla="*/ 1599895 h 1601715"/>
                <a:gd name="connsiteX2" fmla="*/ 1002144 w 2745293"/>
                <a:gd name="connsiteY2" fmla="*/ 1544139 h 1601715"/>
                <a:gd name="connsiteX3" fmla="*/ 1425891 w 2745293"/>
                <a:gd name="connsiteY3" fmla="*/ 1287661 h 1601715"/>
                <a:gd name="connsiteX4" fmla="*/ 1492799 w 2745293"/>
                <a:gd name="connsiteY4" fmla="*/ 1220753 h 1601715"/>
                <a:gd name="connsiteX5" fmla="*/ 1515101 w 2745293"/>
                <a:gd name="connsiteY5" fmla="*/ 1176148 h 1601715"/>
                <a:gd name="connsiteX6" fmla="*/ 1537404 w 2745293"/>
                <a:gd name="connsiteY6" fmla="*/ 1153846 h 1601715"/>
                <a:gd name="connsiteX7" fmla="*/ 1559706 w 2745293"/>
                <a:gd name="connsiteY7" fmla="*/ 1120392 h 1601715"/>
                <a:gd name="connsiteX8" fmla="*/ 1593160 w 2745293"/>
                <a:gd name="connsiteY8" fmla="*/ 1075788 h 1601715"/>
                <a:gd name="connsiteX9" fmla="*/ 1626613 w 2745293"/>
                <a:gd name="connsiteY9" fmla="*/ 1020031 h 1601715"/>
                <a:gd name="connsiteX10" fmla="*/ 1637764 w 2745293"/>
                <a:gd name="connsiteY10" fmla="*/ 986578 h 1601715"/>
                <a:gd name="connsiteX11" fmla="*/ 1671218 w 2745293"/>
                <a:gd name="connsiteY11" fmla="*/ 953124 h 1601715"/>
                <a:gd name="connsiteX12" fmla="*/ 1760428 w 2745293"/>
                <a:gd name="connsiteY12" fmla="*/ 852763 h 1601715"/>
                <a:gd name="connsiteX13" fmla="*/ 1793882 w 2745293"/>
                <a:gd name="connsiteY13" fmla="*/ 841612 h 1601715"/>
                <a:gd name="connsiteX14" fmla="*/ 1860789 w 2745293"/>
                <a:gd name="connsiteY14" fmla="*/ 785856 h 1601715"/>
                <a:gd name="connsiteX15" fmla="*/ 1894243 w 2745293"/>
                <a:gd name="connsiteY15" fmla="*/ 774705 h 1601715"/>
                <a:gd name="connsiteX16" fmla="*/ 1961150 w 2745293"/>
                <a:gd name="connsiteY16" fmla="*/ 730100 h 1601715"/>
                <a:gd name="connsiteX17" fmla="*/ 1994604 w 2745293"/>
                <a:gd name="connsiteY17" fmla="*/ 696646 h 1601715"/>
                <a:gd name="connsiteX18" fmla="*/ 2061511 w 2745293"/>
                <a:gd name="connsiteY18" fmla="*/ 652041 h 1601715"/>
                <a:gd name="connsiteX19" fmla="*/ 2117267 w 2745293"/>
                <a:gd name="connsiteY19" fmla="*/ 607436 h 1601715"/>
                <a:gd name="connsiteX20" fmla="*/ 2150721 w 2745293"/>
                <a:gd name="connsiteY20" fmla="*/ 596285 h 1601715"/>
                <a:gd name="connsiteX21" fmla="*/ 2206477 w 2745293"/>
                <a:gd name="connsiteY21" fmla="*/ 573983 h 1601715"/>
                <a:gd name="connsiteX22" fmla="*/ 2329140 w 2745293"/>
                <a:gd name="connsiteY22" fmla="*/ 551680 h 1601715"/>
                <a:gd name="connsiteX23" fmla="*/ 2708282 w 2745293"/>
                <a:gd name="connsiteY23" fmla="*/ 440168 h 1601715"/>
                <a:gd name="connsiteX24" fmla="*/ 2451803 w 2745293"/>
                <a:gd name="connsiteY24" fmla="*/ 49875 h 1601715"/>
                <a:gd name="connsiteX25" fmla="*/ 243862 w 2745293"/>
                <a:gd name="connsiteY25" fmla="*/ 5270 h 1601715"/>
                <a:gd name="connsiteX0" fmla="*/ 257654 w 2759085"/>
                <a:gd name="connsiteY0" fmla="*/ 39389 h 1635834"/>
                <a:gd name="connsiteX1" fmla="*/ 279956 w 2759085"/>
                <a:gd name="connsiteY1" fmla="*/ 1634014 h 1635834"/>
                <a:gd name="connsiteX2" fmla="*/ 1015936 w 2759085"/>
                <a:gd name="connsiteY2" fmla="*/ 1578258 h 1635834"/>
                <a:gd name="connsiteX3" fmla="*/ 1439683 w 2759085"/>
                <a:gd name="connsiteY3" fmla="*/ 1321780 h 1635834"/>
                <a:gd name="connsiteX4" fmla="*/ 1506591 w 2759085"/>
                <a:gd name="connsiteY4" fmla="*/ 1254872 h 1635834"/>
                <a:gd name="connsiteX5" fmla="*/ 1528893 w 2759085"/>
                <a:gd name="connsiteY5" fmla="*/ 1210267 h 1635834"/>
                <a:gd name="connsiteX6" fmla="*/ 1551196 w 2759085"/>
                <a:gd name="connsiteY6" fmla="*/ 1187965 h 1635834"/>
                <a:gd name="connsiteX7" fmla="*/ 1573498 w 2759085"/>
                <a:gd name="connsiteY7" fmla="*/ 1154511 h 1635834"/>
                <a:gd name="connsiteX8" fmla="*/ 1606952 w 2759085"/>
                <a:gd name="connsiteY8" fmla="*/ 1109907 h 1635834"/>
                <a:gd name="connsiteX9" fmla="*/ 1640405 w 2759085"/>
                <a:gd name="connsiteY9" fmla="*/ 1054150 h 1635834"/>
                <a:gd name="connsiteX10" fmla="*/ 1651556 w 2759085"/>
                <a:gd name="connsiteY10" fmla="*/ 1020697 h 1635834"/>
                <a:gd name="connsiteX11" fmla="*/ 1685010 w 2759085"/>
                <a:gd name="connsiteY11" fmla="*/ 987243 h 1635834"/>
                <a:gd name="connsiteX12" fmla="*/ 1774220 w 2759085"/>
                <a:gd name="connsiteY12" fmla="*/ 886882 h 1635834"/>
                <a:gd name="connsiteX13" fmla="*/ 1807674 w 2759085"/>
                <a:gd name="connsiteY13" fmla="*/ 875731 h 1635834"/>
                <a:gd name="connsiteX14" fmla="*/ 1874581 w 2759085"/>
                <a:gd name="connsiteY14" fmla="*/ 819975 h 1635834"/>
                <a:gd name="connsiteX15" fmla="*/ 1908035 w 2759085"/>
                <a:gd name="connsiteY15" fmla="*/ 808824 h 1635834"/>
                <a:gd name="connsiteX16" fmla="*/ 1974942 w 2759085"/>
                <a:gd name="connsiteY16" fmla="*/ 764219 h 1635834"/>
                <a:gd name="connsiteX17" fmla="*/ 2008396 w 2759085"/>
                <a:gd name="connsiteY17" fmla="*/ 730765 h 1635834"/>
                <a:gd name="connsiteX18" fmla="*/ 2075303 w 2759085"/>
                <a:gd name="connsiteY18" fmla="*/ 686160 h 1635834"/>
                <a:gd name="connsiteX19" fmla="*/ 2131059 w 2759085"/>
                <a:gd name="connsiteY19" fmla="*/ 641555 h 1635834"/>
                <a:gd name="connsiteX20" fmla="*/ 2164513 w 2759085"/>
                <a:gd name="connsiteY20" fmla="*/ 630404 h 1635834"/>
                <a:gd name="connsiteX21" fmla="*/ 2220269 w 2759085"/>
                <a:gd name="connsiteY21" fmla="*/ 608102 h 1635834"/>
                <a:gd name="connsiteX22" fmla="*/ 2342932 w 2759085"/>
                <a:gd name="connsiteY22" fmla="*/ 585799 h 1635834"/>
                <a:gd name="connsiteX23" fmla="*/ 2722074 w 2759085"/>
                <a:gd name="connsiteY23" fmla="*/ 474287 h 1635834"/>
                <a:gd name="connsiteX24" fmla="*/ 2465595 w 2759085"/>
                <a:gd name="connsiteY24" fmla="*/ 83994 h 1635834"/>
                <a:gd name="connsiteX25" fmla="*/ 257654 w 2759085"/>
                <a:gd name="connsiteY25" fmla="*/ 39389 h 1635834"/>
                <a:gd name="connsiteX0" fmla="*/ 184401 w 2803175"/>
                <a:gd name="connsiteY0" fmla="*/ 107419 h 1664026"/>
                <a:gd name="connsiteX1" fmla="*/ 318215 w 2803175"/>
                <a:gd name="connsiteY1" fmla="*/ 1568229 h 1664026"/>
                <a:gd name="connsiteX2" fmla="*/ 1054195 w 2803175"/>
                <a:gd name="connsiteY2" fmla="*/ 1512473 h 1664026"/>
                <a:gd name="connsiteX3" fmla="*/ 1477942 w 2803175"/>
                <a:gd name="connsiteY3" fmla="*/ 1255995 h 1664026"/>
                <a:gd name="connsiteX4" fmla="*/ 1544850 w 2803175"/>
                <a:gd name="connsiteY4" fmla="*/ 1189087 h 1664026"/>
                <a:gd name="connsiteX5" fmla="*/ 1567152 w 2803175"/>
                <a:gd name="connsiteY5" fmla="*/ 1144482 h 1664026"/>
                <a:gd name="connsiteX6" fmla="*/ 1589455 w 2803175"/>
                <a:gd name="connsiteY6" fmla="*/ 1122180 h 1664026"/>
                <a:gd name="connsiteX7" fmla="*/ 1611757 w 2803175"/>
                <a:gd name="connsiteY7" fmla="*/ 1088726 h 1664026"/>
                <a:gd name="connsiteX8" fmla="*/ 1645211 w 2803175"/>
                <a:gd name="connsiteY8" fmla="*/ 1044122 h 1664026"/>
                <a:gd name="connsiteX9" fmla="*/ 1678664 w 2803175"/>
                <a:gd name="connsiteY9" fmla="*/ 988365 h 1664026"/>
                <a:gd name="connsiteX10" fmla="*/ 1689815 w 2803175"/>
                <a:gd name="connsiteY10" fmla="*/ 954912 h 1664026"/>
                <a:gd name="connsiteX11" fmla="*/ 1723269 w 2803175"/>
                <a:gd name="connsiteY11" fmla="*/ 921458 h 1664026"/>
                <a:gd name="connsiteX12" fmla="*/ 1812479 w 2803175"/>
                <a:gd name="connsiteY12" fmla="*/ 821097 h 1664026"/>
                <a:gd name="connsiteX13" fmla="*/ 1845933 w 2803175"/>
                <a:gd name="connsiteY13" fmla="*/ 809946 h 1664026"/>
                <a:gd name="connsiteX14" fmla="*/ 1912840 w 2803175"/>
                <a:gd name="connsiteY14" fmla="*/ 754190 h 1664026"/>
                <a:gd name="connsiteX15" fmla="*/ 1946294 w 2803175"/>
                <a:gd name="connsiteY15" fmla="*/ 743039 h 1664026"/>
                <a:gd name="connsiteX16" fmla="*/ 2013201 w 2803175"/>
                <a:gd name="connsiteY16" fmla="*/ 698434 h 1664026"/>
                <a:gd name="connsiteX17" fmla="*/ 2046655 w 2803175"/>
                <a:gd name="connsiteY17" fmla="*/ 664980 h 1664026"/>
                <a:gd name="connsiteX18" fmla="*/ 2113562 w 2803175"/>
                <a:gd name="connsiteY18" fmla="*/ 620375 h 1664026"/>
                <a:gd name="connsiteX19" fmla="*/ 2169318 w 2803175"/>
                <a:gd name="connsiteY19" fmla="*/ 575770 h 1664026"/>
                <a:gd name="connsiteX20" fmla="*/ 2202772 w 2803175"/>
                <a:gd name="connsiteY20" fmla="*/ 564619 h 1664026"/>
                <a:gd name="connsiteX21" fmla="*/ 2258528 w 2803175"/>
                <a:gd name="connsiteY21" fmla="*/ 542317 h 1664026"/>
                <a:gd name="connsiteX22" fmla="*/ 2381191 w 2803175"/>
                <a:gd name="connsiteY22" fmla="*/ 520014 h 1664026"/>
                <a:gd name="connsiteX23" fmla="*/ 2760333 w 2803175"/>
                <a:gd name="connsiteY23" fmla="*/ 408502 h 1664026"/>
                <a:gd name="connsiteX24" fmla="*/ 2503854 w 2803175"/>
                <a:gd name="connsiteY24" fmla="*/ 18209 h 1664026"/>
                <a:gd name="connsiteX25" fmla="*/ 184401 w 2803175"/>
                <a:gd name="connsiteY25" fmla="*/ 107419 h 1664026"/>
                <a:gd name="connsiteX0" fmla="*/ 227702 w 2846476"/>
                <a:gd name="connsiteY0" fmla="*/ 107419 h 1600860"/>
                <a:gd name="connsiteX1" fmla="*/ 361516 w 2846476"/>
                <a:gd name="connsiteY1" fmla="*/ 1568229 h 1600860"/>
                <a:gd name="connsiteX2" fmla="*/ 1097496 w 2846476"/>
                <a:gd name="connsiteY2" fmla="*/ 1512473 h 1600860"/>
                <a:gd name="connsiteX3" fmla="*/ 1521243 w 2846476"/>
                <a:gd name="connsiteY3" fmla="*/ 1255995 h 1600860"/>
                <a:gd name="connsiteX4" fmla="*/ 1588151 w 2846476"/>
                <a:gd name="connsiteY4" fmla="*/ 1189087 h 1600860"/>
                <a:gd name="connsiteX5" fmla="*/ 1610453 w 2846476"/>
                <a:gd name="connsiteY5" fmla="*/ 1144482 h 1600860"/>
                <a:gd name="connsiteX6" fmla="*/ 1632756 w 2846476"/>
                <a:gd name="connsiteY6" fmla="*/ 1122180 h 1600860"/>
                <a:gd name="connsiteX7" fmla="*/ 1655058 w 2846476"/>
                <a:gd name="connsiteY7" fmla="*/ 1088726 h 1600860"/>
                <a:gd name="connsiteX8" fmla="*/ 1688512 w 2846476"/>
                <a:gd name="connsiteY8" fmla="*/ 1044122 h 1600860"/>
                <a:gd name="connsiteX9" fmla="*/ 1721965 w 2846476"/>
                <a:gd name="connsiteY9" fmla="*/ 988365 h 1600860"/>
                <a:gd name="connsiteX10" fmla="*/ 1733116 w 2846476"/>
                <a:gd name="connsiteY10" fmla="*/ 954912 h 1600860"/>
                <a:gd name="connsiteX11" fmla="*/ 1766570 w 2846476"/>
                <a:gd name="connsiteY11" fmla="*/ 921458 h 1600860"/>
                <a:gd name="connsiteX12" fmla="*/ 1855780 w 2846476"/>
                <a:gd name="connsiteY12" fmla="*/ 821097 h 1600860"/>
                <a:gd name="connsiteX13" fmla="*/ 1889234 w 2846476"/>
                <a:gd name="connsiteY13" fmla="*/ 809946 h 1600860"/>
                <a:gd name="connsiteX14" fmla="*/ 1956141 w 2846476"/>
                <a:gd name="connsiteY14" fmla="*/ 754190 h 1600860"/>
                <a:gd name="connsiteX15" fmla="*/ 1989595 w 2846476"/>
                <a:gd name="connsiteY15" fmla="*/ 743039 h 1600860"/>
                <a:gd name="connsiteX16" fmla="*/ 2056502 w 2846476"/>
                <a:gd name="connsiteY16" fmla="*/ 698434 h 1600860"/>
                <a:gd name="connsiteX17" fmla="*/ 2089956 w 2846476"/>
                <a:gd name="connsiteY17" fmla="*/ 664980 h 1600860"/>
                <a:gd name="connsiteX18" fmla="*/ 2156863 w 2846476"/>
                <a:gd name="connsiteY18" fmla="*/ 620375 h 1600860"/>
                <a:gd name="connsiteX19" fmla="*/ 2212619 w 2846476"/>
                <a:gd name="connsiteY19" fmla="*/ 575770 h 1600860"/>
                <a:gd name="connsiteX20" fmla="*/ 2246073 w 2846476"/>
                <a:gd name="connsiteY20" fmla="*/ 564619 h 1600860"/>
                <a:gd name="connsiteX21" fmla="*/ 2301829 w 2846476"/>
                <a:gd name="connsiteY21" fmla="*/ 542317 h 1600860"/>
                <a:gd name="connsiteX22" fmla="*/ 2424492 w 2846476"/>
                <a:gd name="connsiteY22" fmla="*/ 520014 h 1600860"/>
                <a:gd name="connsiteX23" fmla="*/ 2803634 w 2846476"/>
                <a:gd name="connsiteY23" fmla="*/ 408502 h 1600860"/>
                <a:gd name="connsiteX24" fmla="*/ 2547155 w 2846476"/>
                <a:gd name="connsiteY24" fmla="*/ 18209 h 1600860"/>
                <a:gd name="connsiteX25" fmla="*/ 227702 w 2846476"/>
                <a:gd name="connsiteY25" fmla="*/ 107419 h 1600860"/>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547617 w 2805942"/>
                <a:gd name="connsiteY4" fmla="*/ 1189087 h 1664026"/>
                <a:gd name="connsiteX5" fmla="*/ 1569919 w 2805942"/>
                <a:gd name="connsiteY5" fmla="*/ 1144482 h 1664026"/>
                <a:gd name="connsiteX6" fmla="*/ 1592222 w 2805942"/>
                <a:gd name="connsiteY6" fmla="*/ 1122180 h 1664026"/>
                <a:gd name="connsiteX7" fmla="*/ 1614524 w 2805942"/>
                <a:gd name="connsiteY7" fmla="*/ 1088726 h 1664026"/>
                <a:gd name="connsiteX8" fmla="*/ 1647978 w 2805942"/>
                <a:gd name="connsiteY8" fmla="*/ 1044122 h 1664026"/>
                <a:gd name="connsiteX9" fmla="*/ 1681431 w 2805942"/>
                <a:gd name="connsiteY9" fmla="*/ 988365 h 1664026"/>
                <a:gd name="connsiteX10" fmla="*/ 1692582 w 2805942"/>
                <a:gd name="connsiteY10" fmla="*/ 954912 h 1664026"/>
                <a:gd name="connsiteX11" fmla="*/ 1726036 w 2805942"/>
                <a:gd name="connsiteY11" fmla="*/ 921458 h 1664026"/>
                <a:gd name="connsiteX12" fmla="*/ 1815246 w 2805942"/>
                <a:gd name="connsiteY12" fmla="*/ 821097 h 1664026"/>
                <a:gd name="connsiteX13" fmla="*/ 1848700 w 2805942"/>
                <a:gd name="connsiteY13" fmla="*/ 809946 h 1664026"/>
                <a:gd name="connsiteX14" fmla="*/ 1915607 w 2805942"/>
                <a:gd name="connsiteY14" fmla="*/ 754190 h 1664026"/>
                <a:gd name="connsiteX15" fmla="*/ 1949061 w 2805942"/>
                <a:gd name="connsiteY15" fmla="*/ 743039 h 1664026"/>
                <a:gd name="connsiteX16" fmla="*/ 2015968 w 2805942"/>
                <a:gd name="connsiteY16" fmla="*/ 698434 h 1664026"/>
                <a:gd name="connsiteX17" fmla="*/ 2049422 w 2805942"/>
                <a:gd name="connsiteY17" fmla="*/ 664980 h 1664026"/>
                <a:gd name="connsiteX18" fmla="*/ 2116329 w 2805942"/>
                <a:gd name="connsiteY18" fmla="*/ 620375 h 1664026"/>
                <a:gd name="connsiteX19" fmla="*/ 2172085 w 2805942"/>
                <a:gd name="connsiteY19" fmla="*/ 575770 h 1664026"/>
                <a:gd name="connsiteX20" fmla="*/ 2205539 w 2805942"/>
                <a:gd name="connsiteY20" fmla="*/ 564619 h 1664026"/>
                <a:gd name="connsiteX21" fmla="*/ 2261295 w 2805942"/>
                <a:gd name="connsiteY21" fmla="*/ 542317 h 1664026"/>
                <a:gd name="connsiteX22" fmla="*/ 2383958 w 2805942"/>
                <a:gd name="connsiteY22" fmla="*/ 520014 h 1664026"/>
                <a:gd name="connsiteX23" fmla="*/ 2763100 w 2805942"/>
                <a:gd name="connsiteY23" fmla="*/ 408502 h 1664026"/>
                <a:gd name="connsiteX24" fmla="*/ 2506621 w 2805942"/>
                <a:gd name="connsiteY24" fmla="*/ 18209 h 1664026"/>
                <a:gd name="connsiteX25" fmla="*/ 187168 w 2805942"/>
                <a:gd name="connsiteY25"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547617 w 2805942"/>
                <a:gd name="connsiteY4" fmla="*/ 1189087 h 1664026"/>
                <a:gd name="connsiteX5" fmla="*/ 1569919 w 2805942"/>
                <a:gd name="connsiteY5" fmla="*/ 1144482 h 1664026"/>
                <a:gd name="connsiteX6" fmla="*/ 1592222 w 2805942"/>
                <a:gd name="connsiteY6" fmla="*/ 1122180 h 1664026"/>
                <a:gd name="connsiteX7" fmla="*/ 1614524 w 2805942"/>
                <a:gd name="connsiteY7" fmla="*/ 1088726 h 1664026"/>
                <a:gd name="connsiteX8" fmla="*/ 1647978 w 2805942"/>
                <a:gd name="connsiteY8" fmla="*/ 1044122 h 1664026"/>
                <a:gd name="connsiteX9" fmla="*/ 1681431 w 2805942"/>
                <a:gd name="connsiteY9" fmla="*/ 988365 h 1664026"/>
                <a:gd name="connsiteX10" fmla="*/ 1692582 w 2805942"/>
                <a:gd name="connsiteY10" fmla="*/ 954912 h 1664026"/>
                <a:gd name="connsiteX11" fmla="*/ 1815246 w 2805942"/>
                <a:gd name="connsiteY11" fmla="*/ 821097 h 1664026"/>
                <a:gd name="connsiteX12" fmla="*/ 1848700 w 2805942"/>
                <a:gd name="connsiteY12" fmla="*/ 809946 h 1664026"/>
                <a:gd name="connsiteX13" fmla="*/ 1915607 w 2805942"/>
                <a:gd name="connsiteY13" fmla="*/ 754190 h 1664026"/>
                <a:gd name="connsiteX14" fmla="*/ 1949061 w 2805942"/>
                <a:gd name="connsiteY14" fmla="*/ 743039 h 1664026"/>
                <a:gd name="connsiteX15" fmla="*/ 2015968 w 2805942"/>
                <a:gd name="connsiteY15" fmla="*/ 698434 h 1664026"/>
                <a:gd name="connsiteX16" fmla="*/ 2049422 w 2805942"/>
                <a:gd name="connsiteY16" fmla="*/ 664980 h 1664026"/>
                <a:gd name="connsiteX17" fmla="*/ 2116329 w 2805942"/>
                <a:gd name="connsiteY17" fmla="*/ 620375 h 1664026"/>
                <a:gd name="connsiteX18" fmla="*/ 2172085 w 2805942"/>
                <a:gd name="connsiteY18" fmla="*/ 575770 h 1664026"/>
                <a:gd name="connsiteX19" fmla="*/ 2205539 w 2805942"/>
                <a:gd name="connsiteY19" fmla="*/ 564619 h 1664026"/>
                <a:gd name="connsiteX20" fmla="*/ 2261295 w 2805942"/>
                <a:gd name="connsiteY20" fmla="*/ 542317 h 1664026"/>
                <a:gd name="connsiteX21" fmla="*/ 2383958 w 2805942"/>
                <a:gd name="connsiteY21" fmla="*/ 520014 h 1664026"/>
                <a:gd name="connsiteX22" fmla="*/ 2763100 w 2805942"/>
                <a:gd name="connsiteY22" fmla="*/ 408502 h 1664026"/>
                <a:gd name="connsiteX23" fmla="*/ 2506621 w 2805942"/>
                <a:gd name="connsiteY23" fmla="*/ 18209 h 1664026"/>
                <a:gd name="connsiteX24" fmla="*/ 187168 w 2805942"/>
                <a:gd name="connsiteY24"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547617 w 2805942"/>
                <a:gd name="connsiteY4" fmla="*/ 1189087 h 1664026"/>
                <a:gd name="connsiteX5" fmla="*/ 1569919 w 2805942"/>
                <a:gd name="connsiteY5" fmla="*/ 1144482 h 1664026"/>
                <a:gd name="connsiteX6" fmla="*/ 1592222 w 2805942"/>
                <a:gd name="connsiteY6" fmla="*/ 1122180 h 1664026"/>
                <a:gd name="connsiteX7" fmla="*/ 1614524 w 2805942"/>
                <a:gd name="connsiteY7" fmla="*/ 1088726 h 1664026"/>
                <a:gd name="connsiteX8" fmla="*/ 1647978 w 2805942"/>
                <a:gd name="connsiteY8" fmla="*/ 1044122 h 1664026"/>
                <a:gd name="connsiteX9" fmla="*/ 1692582 w 2805942"/>
                <a:gd name="connsiteY9" fmla="*/ 954912 h 1664026"/>
                <a:gd name="connsiteX10" fmla="*/ 1815246 w 2805942"/>
                <a:gd name="connsiteY10" fmla="*/ 821097 h 1664026"/>
                <a:gd name="connsiteX11" fmla="*/ 1848700 w 2805942"/>
                <a:gd name="connsiteY11" fmla="*/ 809946 h 1664026"/>
                <a:gd name="connsiteX12" fmla="*/ 1915607 w 2805942"/>
                <a:gd name="connsiteY12" fmla="*/ 754190 h 1664026"/>
                <a:gd name="connsiteX13" fmla="*/ 1949061 w 2805942"/>
                <a:gd name="connsiteY13" fmla="*/ 743039 h 1664026"/>
                <a:gd name="connsiteX14" fmla="*/ 2015968 w 2805942"/>
                <a:gd name="connsiteY14" fmla="*/ 698434 h 1664026"/>
                <a:gd name="connsiteX15" fmla="*/ 2049422 w 2805942"/>
                <a:gd name="connsiteY15" fmla="*/ 664980 h 1664026"/>
                <a:gd name="connsiteX16" fmla="*/ 2116329 w 2805942"/>
                <a:gd name="connsiteY16" fmla="*/ 620375 h 1664026"/>
                <a:gd name="connsiteX17" fmla="*/ 2172085 w 2805942"/>
                <a:gd name="connsiteY17" fmla="*/ 575770 h 1664026"/>
                <a:gd name="connsiteX18" fmla="*/ 2205539 w 2805942"/>
                <a:gd name="connsiteY18" fmla="*/ 564619 h 1664026"/>
                <a:gd name="connsiteX19" fmla="*/ 2261295 w 2805942"/>
                <a:gd name="connsiteY19" fmla="*/ 542317 h 1664026"/>
                <a:gd name="connsiteX20" fmla="*/ 2383958 w 2805942"/>
                <a:gd name="connsiteY20" fmla="*/ 520014 h 1664026"/>
                <a:gd name="connsiteX21" fmla="*/ 2763100 w 2805942"/>
                <a:gd name="connsiteY21" fmla="*/ 408502 h 1664026"/>
                <a:gd name="connsiteX22" fmla="*/ 2506621 w 2805942"/>
                <a:gd name="connsiteY22" fmla="*/ 18209 h 1664026"/>
                <a:gd name="connsiteX23" fmla="*/ 187168 w 2805942"/>
                <a:gd name="connsiteY23"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547617 w 2805942"/>
                <a:gd name="connsiteY4" fmla="*/ 1189087 h 1664026"/>
                <a:gd name="connsiteX5" fmla="*/ 1569919 w 2805942"/>
                <a:gd name="connsiteY5" fmla="*/ 1144482 h 1664026"/>
                <a:gd name="connsiteX6" fmla="*/ 1592222 w 2805942"/>
                <a:gd name="connsiteY6" fmla="*/ 1122180 h 1664026"/>
                <a:gd name="connsiteX7" fmla="*/ 1614524 w 2805942"/>
                <a:gd name="connsiteY7" fmla="*/ 1088726 h 1664026"/>
                <a:gd name="connsiteX8" fmla="*/ 1692582 w 2805942"/>
                <a:gd name="connsiteY8" fmla="*/ 954912 h 1664026"/>
                <a:gd name="connsiteX9" fmla="*/ 1815246 w 2805942"/>
                <a:gd name="connsiteY9" fmla="*/ 821097 h 1664026"/>
                <a:gd name="connsiteX10" fmla="*/ 1848700 w 2805942"/>
                <a:gd name="connsiteY10" fmla="*/ 809946 h 1664026"/>
                <a:gd name="connsiteX11" fmla="*/ 1915607 w 2805942"/>
                <a:gd name="connsiteY11" fmla="*/ 754190 h 1664026"/>
                <a:gd name="connsiteX12" fmla="*/ 1949061 w 2805942"/>
                <a:gd name="connsiteY12" fmla="*/ 743039 h 1664026"/>
                <a:gd name="connsiteX13" fmla="*/ 2015968 w 2805942"/>
                <a:gd name="connsiteY13" fmla="*/ 698434 h 1664026"/>
                <a:gd name="connsiteX14" fmla="*/ 2049422 w 2805942"/>
                <a:gd name="connsiteY14" fmla="*/ 664980 h 1664026"/>
                <a:gd name="connsiteX15" fmla="*/ 2116329 w 2805942"/>
                <a:gd name="connsiteY15" fmla="*/ 620375 h 1664026"/>
                <a:gd name="connsiteX16" fmla="*/ 2172085 w 2805942"/>
                <a:gd name="connsiteY16" fmla="*/ 575770 h 1664026"/>
                <a:gd name="connsiteX17" fmla="*/ 2205539 w 2805942"/>
                <a:gd name="connsiteY17" fmla="*/ 564619 h 1664026"/>
                <a:gd name="connsiteX18" fmla="*/ 2261295 w 2805942"/>
                <a:gd name="connsiteY18" fmla="*/ 542317 h 1664026"/>
                <a:gd name="connsiteX19" fmla="*/ 2383958 w 2805942"/>
                <a:gd name="connsiteY19" fmla="*/ 520014 h 1664026"/>
                <a:gd name="connsiteX20" fmla="*/ 2763100 w 2805942"/>
                <a:gd name="connsiteY20" fmla="*/ 408502 h 1664026"/>
                <a:gd name="connsiteX21" fmla="*/ 2506621 w 2805942"/>
                <a:gd name="connsiteY21" fmla="*/ 18209 h 1664026"/>
                <a:gd name="connsiteX22" fmla="*/ 187168 w 2805942"/>
                <a:gd name="connsiteY22"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547617 w 2805942"/>
                <a:gd name="connsiteY4" fmla="*/ 1189087 h 1664026"/>
                <a:gd name="connsiteX5" fmla="*/ 1592222 w 2805942"/>
                <a:gd name="connsiteY5" fmla="*/ 1122180 h 1664026"/>
                <a:gd name="connsiteX6" fmla="*/ 1614524 w 2805942"/>
                <a:gd name="connsiteY6" fmla="*/ 1088726 h 1664026"/>
                <a:gd name="connsiteX7" fmla="*/ 1692582 w 2805942"/>
                <a:gd name="connsiteY7" fmla="*/ 954912 h 1664026"/>
                <a:gd name="connsiteX8" fmla="*/ 1815246 w 2805942"/>
                <a:gd name="connsiteY8" fmla="*/ 821097 h 1664026"/>
                <a:gd name="connsiteX9" fmla="*/ 1848700 w 2805942"/>
                <a:gd name="connsiteY9" fmla="*/ 809946 h 1664026"/>
                <a:gd name="connsiteX10" fmla="*/ 1915607 w 2805942"/>
                <a:gd name="connsiteY10" fmla="*/ 754190 h 1664026"/>
                <a:gd name="connsiteX11" fmla="*/ 1949061 w 2805942"/>
                <a:gd name="connsiteY11" fmla="*/ 743039 h 1664026"/>
                <a:gd name="connsiteX12" fmla="*/ 2015968 w 2805942"/>
                <a:gd name="connsiteY12" fmla="*/ 698434 h 1664026"/>
                <a:gd name="connsiteX13" fmla="*/ 2049422 w 2805942"/>
                <a:gd name="connsiteY13" fmla="*/ 664980 h 1664026"/>
                <a:gd name="connsiteX14" fmla="*/ 2116329 w 2805942"/>
                <a:gd name="connsiteY14" fmla="*/ 620375 h 1664026"/>
                <a:gd name="connsiteX15" fmla="*/ 2172085 w 2805942"/>
                <a:gd name="connsiteY15" fmla="*/ 575770 h 1664026"/>
                <a:gd name="connsiteX16" fmla="*/ 2205539 w 2805942"/>
                <a:gd name="connsiteY16" fmla="*/ 564619 h 1664026"/>
                <a:gd name="connsiteX17" fmla="*/ 2261295 w 2805942"/>
                <a:gd name="connsiteY17" fmla="*/ 542317 h 1664026"/>
                <a:gd name="connsiteX18" fmla="*/ 2383958 w 2805942"/>
                <a:gd name="connsiteY18" fmla="*/ 520014 h 1664026"/>
                <a:gd name="connsiteX19" fmla="*/ 2763100 w 2805942"/>
                <a:gd name="connsiteY19" fmla="*/ 408502 h 1664026"/>
                <a:gd name="connsiteX20" fmla="*/ 2506621 w 2805942"/>
                <a:gd name="connsiteY20" fmla="*/ 18209 h 1664026"/>
                <a:gd name="connsiteX21" fmla="*/ 187168 w 2805942"/>
                <a:gd name="connsiteY21"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547617 w 2805942"/>
                <a:gd name="connsiteY4" fmla="*/ 1189087 h 1664026"/>
                <a:gd name="connsiteX5" fmla="*/ 1592222 w 2805942"/>
                <a:gd name="connsiteY5" fmla="*/ 1122180 h 1664026"/>
                <a:gd name="connsiteX6" fmla="*/ 1692582 w 2805942"/>
                <a:gd name="connsiteY6" fmla="*/ 954912 h 1664026"/>
                <a:gd name="connsiteX7" fmla="*/ 1815246 w 2805942"/>
                <a:gd name="connsiteY7" fmla="*/ 821097 h 1664026"/>
                <a:gd name="connsiteX8" fmla="*/ 1848700 w 2805942"/>
                <a:gd name="connsiteY8" fmla="*/ 809946 h 1664026"/>
                <a:gd name="connsiteX9" fmla="*/ 1915607 w 2805942"/>
                <a:gd name="connsiteY9" fmla="*/ 754190 h 1664026"/>
                <a:gd name="connsiteX10" fmla="*/ 1949061 w 2805942"/>
                <a:gd name="connsiteY10" fmla="*/ 743039 h 1664026"/>
                <a:gd name="connsiteX11" fmla="*/ 2015968 w 2805942"/>
                <a:gd name="connsiteY11" fmla="*/ 698434 h 1664026"/>
                <a:gd name="connsiteX12" fmla="*/ 2049422 w 2805942"/>
                <a:gd name="connsiteY12" fmla="*/ 664980 h 1664026"/>
                <a:gd name="connsiteX13" fmla="*/ 2116329 w 2805942"/>
                <a:gd name="connsiteY13" fmla="*/ 620375 h 1664026"/>
                <a:gd name="connsiteX14" fmla="*/ 2172085 w 2805942"/>
                <a:gd name="connsiteY14" fmla="*/ 575770 h 1664026"/>
                <a:gd name="connsiteX15" fmla="*/ 2205539 w 2805942"/>
                <a:gd name="connsiteY15" fmla="*/ 564619 h 1664026"/>
                <a:gd name="connsiteX16" fmla="*/ 2261295 w 2805942"/>
                <a:gd name="connsiteY16" fmla="*/ 542317 h 1664026"/>
                <a:gd name="connsiteX17" fmla="*/ 2383958 w 2805942"/>
                <a:gd name="connsiteY17" fmla="*/ 520014 h 1664026"/>
                <a:gd name="connsiteX18" fmla="*/ 2763100 w 2805942"/>
                <a:gd name="connsiteY18" fmla="*/ 408502 h 1664026"/>
                <a:gd name="connsiteX19" fmla="*/ 2506621 w 2805942"/>
                <a:gd name="connsiteY19" fmla="*/ 18209 h 1664026"/>
                <a:gd name="connsiteX20" fmla="*/ 187168 w 2805942"/>
                <a:gd name="connsiteY20"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547617 w 2805942"/>
                <a:gd name="connsiteY4" fmla="*/ 1189087 h 1664026"/>
                <a:gd name="connsiteX5" fmla="*/ 1692582 w 2805942"/>
                <a:gd name="connsiteY5" fmla="*/ 954912 h 1664026"/>
                <a:gd name="connsiteX6" fmla="*/ 1815246 w 2805942"/>
                <a:gd name="connsiteY6" fmla="*/ 821097 h 1664026"/>
                <a:gd name="connsiteX7" fmla="*/ 1848700 w 2805942"/>
                <a:gd name="connsiteY7" fmla="*/ 809946 h 1664026"/>
                <a:gd name="connsiteX8" fmla="*/ 1915607 w 2805942"/>
                <a:gd name="connsiteY8" fmla="*/ 754190 h 1664026"/>
                <a:gd name="connsiteX9" fmla="*/ 1949061 w 2805942"/>
                <a:gd name="connsiteY9" fmla="*/ 743039 h 1664026"/>
                <a:gd name="connsiteX10" fmla="*/ 2015968 w 2805942"/>
                <a:gd name="connsiteY10" fmla="*/ 698434 h 1664026"/>
                <a:gd name="connsiteX11" fmla="*/ 2049422 w 2805942"/>
                <a:gd name="connsiteY11" fmla="*/ 664980 h 1664026"/>
                <a:gd name="connsiteX12" fmla="*/ 2116329 w 2805942"/>
                <a:gd name="connsiteY12" fmla="*/ 620375 h 1664026"/>
                <a:gd name="connsiteX13" fmla="*/ 2172085 w 2805942"/>
                <a:gd name="connsiteY13" fmla="*/ 575770 h 1664026"/>
                <a:gd name="connsiteX14" fmla="*/ 2205539 w 2805942"/>
                <a:gd name="connsiteY14" fmla="*/ 564619 h 1664026"/>
                <a:gd name="connsiteX15" fmla="*/ 2261295 w 2805942"/>
                <a:gd name="connsiteY15" fmla="*/ 542317 h 1664026"/>
                <a:gd name="connsiteX16" fmla="*/ 2383958 w 2805942"/>
                <a:gd name="connsiteY16" fmla="*/ 520014 h 1664026"/>
                <a:gd name="connsiteX17" fmla="*/ 2763100 w 2805942"/>
                <a:gd name="connsiteY17" fmla="*/ 408502 h 1664026"/>
                <a:gd name="connsiteX18" fmla="*/ 2506621 w 2805942"/>
                <a:gd name="connsiteY18" fmla="*/ 18209 h 1664026"/>
                <a:gd name="connsiteX19" fmla="*/ 187168 w 2805942"/>
                <a:gd name="connsiteY19"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692582 w 2805942"/>
                <a:gd name="connsiteY4" fmla="*/ 954912 h 1664026"/>
                <a:gd name="connsiteX5" fmla="*/ 1815246 w 2805942"/>
                <a:gd name="connsiteY5" fmla="*/ 821097 h 1664026"/>
                <a:gd name="connsiteX6" fmla="*/ 1848700 w 2805942"/>
                <a:gd name="connsiteY6" fmla="*/ 809946 h 1664026"/>
                <a:gd name="connsiteX7" fmla="*/ 1915607 w 2805942"/>
                <a:gd name="connsiteY7" fmla="*/ 754190 h 1664026"/>
                <a:gd name="connsiteX8" fmla="*/ 1949061 w 2805942"/>
                <a:gd name="connsiteY8" fmla="*/ 743039 h 1664026"/>
                <a:gd name="connsiteX9" fmla="*/ 2015968 w 2805942"/>
                <a:gd name="connsiteY9" fmla="*/ 698434 h 1664026"/>
                <a:gd name="connsiteX10" fmla="*/ 2049422 w 2805942"/>
                <a:gd name="connsiteY10" fmla="*/ 664980 h 1664026"/>
                <a:gd name="connsiteX11" fmla="*/ 2116329 w 2805942"/>
                <a:gd name="connsiteY11" fmla="*/ 620375 h 1664026"/>
                <a:gd name="connsiteX12" fmla="*/ 2172085 w 2805942"/>
                <a:gd name="connsiteY12" fmla="*/ 575770 h 1664026"/>
                <a:gd name="connsiteX13" fmla="*/ 2205539 w 2805942"/>
                <a:gd name="connsiteY13" fmla="*/ 564619 h 1664026"/>
                <a:gd name="connsiteX14" fmla="*/ 2261295 w 2805942"/>
                <a:gd name="connsiteY14" fmla="*/ 542317 h 1664026"/>
                <a:gd name="connsiteX15" fmla="*/ 2383958 w 2805942"/>
                <a:gd name="connsiteY15" fmla="*/ 520014 h 1664026"/>
                <a:gd name="connsiteX16" fmla="*/ 2763100 w 2805942"/>
                <a:gd name="connsiteY16" fmla="*/ 408502 h 1664026"/>
                <a:gd name="connsiteX17" fmla="*/ 2506621 w 2805942"/>
                <a:gd name="connsiteY17" fmla="*/ 18209 h 1664026"/>
                <a:gd name="connsiteX18" fmla="*/ 187168 w 2805942"/>
                <a:gd name="connsiteY18"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815246 w 2805942"/>
                <a:gd name="connsiteY4" fmla="*/ 821097 h 1664026"/>
                <a:gd name="connsiteX5" fmla="*/ 1848700 w 2805942"/>
                <a:gd name="connsiteY5" fmla="*/ 809946 h 1664026"/>
                <a:gd name="connsiteX6" fmla="*/ 1915607 w 2805942"/>
                <a:gd name="connsiteY6" fmla="*/ 754190 h 1664026"/>
                <a:gd name="connsiteX7" fmla="*/ 1949061 w 2805942"/>
                <a:gd name="connsiteY7" fmla="*/ 743039 h 1664026"/>
                <a:gd name="connsiteX8" fmla="*/ 2015968 w 2805942"/>
                <a:gd name="connsiteY8" fmla="*/ 698434 h 1664026"/>
                <a:gd name="connsiteX9" fmla="*/ 2049422 w 2805942"/>
                <a:gd name="connsiteY9" fmla="*/ 664980 h 1664026"/>
                <a:gd name="connsiteX10" fmla="*/ 2116329 w 2805942"/>
                <a:gd name="connsiteY10" fmla="*/ 620375 h 1664026"/>
                <a:gd name="connsiteX11" fmla="*/ 2172085 w 2805942"/>
                <a:gd name="connsiteY11" fmla="*/ 575770 h 1664026"/>
                <a:gd name="connsiteX12" fmla="*/ 2205539 w 2805942"/>
                <a:gd name="connsiteY12" fmla="*/ 564619 h 1664026"/>
                <a:gd name="connsiteX13" fmla="*/ 2261295 w 2805942"/>
                <a:gd name="connsiteY13" fmla="*/ 542317 h 1664026"/>
                <a:gd name="connsiteX14" fmla="*/ 2383958 w 2805942"/>
                <a:gd name="connsiteY14" fmla="*/ 520014 h 1664026"/>
                <a:gd name="connsiteX15" fmla="*/ 2763100 w 2805942"/>
                <a:gd name="connsiteY15" fmla="*/ 408502 h 1664026"/>
                <a:gd name="connsiteX16" fmla="*/ 2506621 w 2805942"/>
                <a:gd name="connsiteY16" fmla="*/ 18209 h 1664026"/>
                <a:gd name="connsiteX17" fmla="*/ 187168 w 2805942"/>
                <a:gd name="connsiteY17"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815246 w 2805942"/>
                <a:gd name="connsiteY4" fmla="*/ 821097 h 1664026"/>
                <a:gd name="connsiteX5" fmla="*/ 1848700 w 2805942"/>
                <a:gd name="connsiteY5" fmla="*/ 809946 h 1664026"/>
                <a:gd name="connsiteX6" fmla="*/ 1949061 w 2805942"/>
                <a:gd name="connsiteY6" fmla="*/ 743039 h 1664026"/>
                <a:gd name="connsiteX7" fmla="*/ 2015968 w 2805942"/>
                <a:gd name="connsiteY7" fmla="*/ 698434 h 1664026"/>
                <a:gd name="connsiteX8" fmla="*/ 2049422 w 2805942"/>
                <a:gd name="connsiteY8" fmla="*/ 664980 h 1664026"/>
                <a:gd name="connsiteX9" fmla="*/ 2116329 w 2805942"/>
                <a:gd name="connsiteY9" fmla="*/ 620375 h 1664026"/>
                <a:gd name="connsiteX10" fmla="*/ 2172085 w 2805942"/>
                <a:gd name="connsiteY10" fmla="*/ 575770 h 1664026"/>
                <a:gd name="connsiteX11" fmla="*/ 2205539 w 2805942"/>
                <a:gd name="connsiteY11" fmla="*/ 564619 h 1664026"/>
                <a:gd name="connsiteX12" fmla="*/ 2261295 w 2805942"/>
                <a:gd name="connsiteY12" fmla="*/ 542317 h 1664026"/>
                <a:gd name="connsiteX13" fmla="*/ 2383958 w 2805942"/>
                <a:gd name="connsiteY13" fmla="*/ 520014 h 1664026"/>
                <a:gd name="connsiteX14" fmla="*/ 2763100 w 2805942"/>
                <a:gd name="connsiteY14" fmla="*/ 408502 h 1664026"/>
                <a:gd name="connsiteX15" fmla="*/ 2506621 w 2805942"/>
                <a:gd name="connsiteY15" fmla="*/ 18209 h 1664026"/>
                <a:gd name="connsiteX16" fmla="*/ 187168 w 2805942"/>
                <a:gd name="connsiteY16"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815246 w 2805942"/>
                <a:gd name="connsiteY4" fmla="*/ 821097 h 1664026"/>
                <a:gd name="connsiteX5" fmla="*/ 1949061 w 2805942"/>
                <a:gd name="connsiteY5" fmla="*/ 743039 h 1664026"/>
                <a:gd name="connsiteX6" fmla="*/ 2015968 w 2805942"/>
                <a:gd name="connsiteY6" fmla="*/ 698434 h 1664026"/>
                <a:gd name="connsiteX7" fmla="*/ 2049422 w 2805942"/>
                <a:gd name="connsiteY7" fmla="*/ 664980 h 1664026"/>
                <a:gd name="connsiteX8" fmla="*/ 2116329 w 2805942"/>
                <a:gd name="connsiteY8" fmla="*/ 620375 h 1664026"/>
                <a:gd name="connsiteX9" fmla="*/ 2172085 w 2805942"/>
                <a:gd name="connsiteY9" fmla="*/ 575770 h 1664026"/>
                <a:gd name="connsiteX10" fmla="*/ 2205539 w 2805942"/>
                <a:gd name="connsiteY10" fmla="*/ 564619 h 1664026"/>
                <a:gd name="connsiteX11" fmla="*/ 2261295 w 2805942"/>
                <a:gd name="connsiteY11" fmla="*/ 542317 h 1664026"/>
                <a:gd name="connsiteX12" fmla="*/ 2383958 w 2805942"/>
                <a:gd name="connsiteY12" fmla="*/ 520014 h 1664026"/>
                <a:gd name="connsiteX13" fmla="*/ 2763100 w 2805942"/>
                <a:gd name="connsiteY13" fmla="*/ 408502 h 1664026"/>
                <a:gd name="connsiteX14" fmla="*/ 2506621 w 2805942"/>
                <a:gd name="connsiteY14" fmla="*/ 18209 h 1664026"/>
                <a:gd name="connsiteX15" fmla="*/ 187168 w 2805942"/>
                <a:gd name="connsiteY15"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1949061 w 2805942"/>
                <a:gd name="connsiteY4" fmla="*/ 743039 h 1664026"/>
                <a:gd name="connsiteX5" fmla="*/ 2015968 w 2805942"/>
                <a:gd name="connsiteY5" fmla="*/ 698434 h 1664026"/>
                <a:gd name="connsiteX6" fmla="*/ 2049422 w 2805942"/>
                <a:gd name="connsiteY6" fmla="*/ 664980 h 1664026"/>
                <a:gd name="connsiteX7" fmla="*/ 2116329 w 2805942"/>
                <a:gd name="connsiteY7" fmla="*/ 620375 h 1664026"/>
                <a:gd name="connsiteX8" fmla="*/ 2172085 w 2805942"/>
                <a:gd name="connsiteY8" fmla="*/ 575770 h 1664026"/>
                <a:gd name="connsiteX9" fmla="*/ 2205539 w 2805942"/>
                <a:gd name="connsiteY9" fmla="*/ 564619 h 1664026"/>
                <a:gd name="connsiteX10" fmla="*/ 2261295 w 2805942"/>
                <a:gd name="connsiteY10" fmla="*/ 542317 h 1664026"/>
                <a:gd name="connsiteX11" fmla="*/ 2383958 w 2805942"/>
                <a:gd name="connsiteY11" fmla="*/ 520014 h 1664026"/>
                <a:gd name="connsiteX12" fmla="*/ 2763100 w 2805942"/>
                <a:gd name="connsiteY12" fmla="*/ 408502 h 1664026"/>
                <a:gd name="connsiteX13" fmla="*/ 2506621 w 2805942"/>
                <a:gd name="connsiteY13" fmla="*/ 18209 h 1664026"/>
                <a:gd name="connsiteX14" fmla="*/ 187168 w 2805942"/>
                <a:gd name="connsiteY14"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2015968 w 2805942"/>
                <a:gd name="connsiteY4" fmla="*/ 698434 h 1664026"/>
                <a:gd name="connsiteX5" fmla="*/ 2049422 w 2805942"/>
                <a:gd name="connsiteY5" fmla="*/ 664980 h 1664026"/>
                <a:gd name="connsiteX6" fmla="*/ 2116329 w 2805942"/>
                <a:gd name="connsiteY6" fmla="*/ 620375 h 1664026"/>
                <a:gd name="connsiteX7" fmla="*/ 2172085 w 2805942"/>
                <a:gd name="connsiteY7" fmla="*/ 575770 h 1664026"/>
                <a:gd name="connsiteX8" fmla="*/ 2205539 w 2805942"/>
                <a:gd name="connsiteY8" fmla="*/ 564619 h 1664026"/>
                <a:gd name="connsiteX9" fmla="*/ 2261295 w 2805942"/>
                <a:gd name="connsiteY9" fmla="*/ 542317 h 1664026"/>
                <a:gd name="connsiteX10" fmla="*/ 2383958 w 2805942"/>
                <a:gd name="connsiteY10" fmla="*/ 520014 h 1664026"/>
                <a:gd name="connsiteX11" fmla="*/ 2763100 w 2805942"/>
                <a:gd name="connsiteY11" fmla="*/ 408502 h 1664026"/>
                <a:gd name="connsiteX12" fmla="*/ 2506621 w 2805942"/>
                <a:gd name="connsiteY12" fmla="*/ 18209 h 1664026"/>
                <a:gd name="connsiteX13" fmla="*/ 187168 w 2805942"/>
                <a:gd name="connsiteY13"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480709 w 2805942"/>
                <a:gd name="connsiteY3" fmla="*/ 1255995 h 1664026"/>
                <a:gd name="connsiteX4" fmla="*/ 2049422 w 2805942"/>
                <a:gd name="connsiteY4" fmla="*/ 664980 h 1664026"/>
                <a:gd name="connsiteX5" fmla="*/ 2116329 w 2805942"/>
                <a:gd name="connsiteY5" fmla="*/ 620375 h 1664026"/>
                <a:gd name="connsiteX6" fmla="*/ 2172085 w 2805942"/>
                <a:gd name="connsiteY6" fmla="*/ 575770 h 1664026"/>
                <a:gd name="connsiteX7" fmla="*/ 2205539 w 2805942"/>
                <a:gd name="connsiteY7" fmla="*/ 564619 h 1664026"/>
                <a:gd name="connsiteX8" fmla="*/ 2261295 w 2805942"/>
                <a:gd name="connsiteY8" fmla="*/ 542317 h 1664026"/>
                <a:gd name="connsiteX9" fmla="*/ 2383958 w 2805942"/>
                <a:gd name="connsiteY9" fmla="*/ 520014 h 1664026"/>
                <a:gd name="connsiteX10" fmla="*/ 2763100 w 2805942"/>
                <a:gd name="connsiteY10" fmla="*/ 408502 h 1664026"/>
                <a:gd name="connsiteX11" fmla="*/ 2506621 w 2805942"/>
                <a:gd name="connsiteY11" fmla="*/ 18209 h 1664026"/>
                <a:gd name="connsiteX12" fmla="*/ 187168 w 2805942"/>
                <a:gd name="connsiteY12"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670280 w 2805942"/>
                <a:gd name="connsiteY3" fmla="*/ 809947 h 1664026"/>
                <a:gd name="connsiteX4" fmla="*/ 2049422 w 2805942"/>
                <a:gd name="connsiteY4" fmla="*/ 664980 h 1664026"/>
                <a:gd name="connsiteX5" fmla="*/ 2116329 w 2805942"/>
                <a:gd name="connsiteY5" fmla="*/ 620375 h 1664026"/>
                <a:gd name="connsiteX6" fmla="*/ 2172085 w 2805942"/>
                <a:gd name="connsiteY6" fmla="*/ 575770 h 1664026"/>
                <a:gd name="connsiteX7" fmla="*/ 2205539 w 2805942"/>
                <a:gd name="connsiteY7" fmla="*/ 564619 h 1664026"/>
                <a:gd name="connsiteX8" fmla="*/ 2261295 w 2805942"/>
                <a:gd name="connsiteY8" fmla="*/ 542317 h 1664026"/>
                <a:gd name="connsiteX9" fmla="*/ 2383958 w 2805942"/>
                <a:gd name="connsiteY9" fmla="*/ 520014 h 1664026"/>
                <a:gd name="connsiteX10" fmla="*/ 2763100 w 2805942"/>
                <a:gd name="connsiteY10" fmla="*/ 408502 h 1664026"/>
                <a:gd name="connsiteX11" fmla="*/ 2506621 w 2805942"/>
                <a:gd name="connsiteY11" fmla="*/ 18209 h 1664026"/>
                <a:gd name="connsiteX12" fmla="*/ 187168 w 2805942"/>
                <a:gd name="connsiteY12"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670280 w 2805942"/>
                <a:gd name="connsiteY3" fmla="*/ 809947 h 1664026"/>
                <a:gd name="connsiteX4" fmla="*/ 2049422 w 2805942"/>
                <a:gd name="connsiteY4" fmla="*/ 664980 h 1664026"/>
                <a:gd name="connsiteX5" fmla="*/ 2116329 w 2805942"/>
                <a:gd name="connsiteY5" fmla="*/ 620375 h 1664026"/>
                <a:gd name="connsiteX6" fmla="*/ 2205539 w 2805942"/>
                <a:gd name="connsiteY6" fmla="*/ 564619 h 1664026"/>
                <a:gd name="connsiteX7" fmla="*/ 2261295 w 2805942"/>
                <a:gd name="connsiteY7" fmla="*/ 542317 h 1664026"/>
                <a:gd name="connsiteX8" fmla="*/ 2383958 w 2805942"/>
                <a:gd name="connsiteY8" fmla="*/ 520014 h 1664026"/>
                <a:gd name="connsiteX9" fmla="*/ 2763100 w 2805942"/>
                <a:gd name="connsiteY9" fmla="*/ 408502 h 1664026"/>
                <a:gd name="connsiteX10" fmla="*/ 2506621 w 2805942"/>
                <a:gd name="connsiteY10" fmla="*/ 18209 h 1664026"/>
                <a:gd name="connsiteX11" fmla="*/ 187168 w 2805942"/>
                <a:gd name="connsiteY11"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670280 w 2805942"/>
                <a:gd name="connsiteY3" fmla="*/ 809947 h 1664026"/>
                <a:gd name="connsiteX4" fmla="*/ 2116329 w 2805942"/>
                <a:gd name="connsiteY4" fmla="*/ 620375 h 1664026"/>
                <a:gd name="connsiteX5" fmla="*/ 2205539 w 2805942"/>
                <a:gd name="connsiteY5" fmla="*/ 564619 h 1664026"/>
                <a:gd name="connsiteX6" fmla="*/ 2261295 w 2805942"/>
                <a:gd name="connsiteY6" fmla="*/ 542317 h 1664026"/>
                <a:gd name="connsiteX7" fmla="*/ 2383958 w 2805942"/>
                <a:gd name="connsiteY7" fmla="*/ 520014 h 1664026"/>
                <a:gd name="connsiteX8" fmla="*/ 2763100 w 2805942"/>
                <a:gd name="connsiteY8" fmla="*/ 408502 h 1664026"/>
                <a:gd name="connsiteX9" fmla="*/ 2506621 w 2805942"/>
                <a:gd name="connsiteY9" fmla="*/ 18209 h 1664026"/>
                <a:gd name="connsiteX10" fmla="*/ 187168 w 2805942"/>
                <a:gd name="connsiteY10"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670280 w 2805942"/>
                <a:gd name="connsiteY3" fmla="*/ 809947 h 1664026"/>
                <a:gd name="connsiteX4" fmla="*/ 2205539 w 2805942"/>
                <a:gd name="connsiteY4" fmla="*/ 564619 h 1664026"/>
                <a:gd name="connsiteX5" fmla="*/ 2261295 w 2805942"/>
                <a:gd name="connsiteY5" fmla="*/ 542317 h 1664026"/>
                <a:gd name="connsiteX6" fmla="*/ 2383958 w 2805942"/>
                <a:gd name="connsiteY6" fmla="*/ 520014 h 1664026"/>
                <a:gd name="connsiteX7" fmla="*/ 2763100 w 2805942"/>
                <a:gd name="connsiteY7" fmla="*/ 408502 h 1664026"/>
                <a:gd name="connsiteX8" fmla="*/ 2506621 w 2805942"/>
                <a:gd name="connsiteY8" fmla="*/ 18209 h 1664026"/>
                <a:gd name="connsiteX9" fmla="*/ 187168 w 2805942"/>
                <a:gd name="connsiteY9"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670280 w 2805942"/>
                <a:gd name="connsiteY3" fmla="*/ 809947 h 1664026"/>
                <a:gd name="connsiteX4" fmla="*/ 2261295 w 2805942"/>
                <a:gd name="connsiteY4" fmla="*/ 542317 h 1664026"/>
                <a:gd name="connsiteX5" fmla="*/ 2383958 w 2805942"/>
                <a:gd name="connsiteY5" fmla="*/ 520014 h 1664026"/>
                <a:gd name="connsiteX6" fmla="*/ 2763100 w 2805942"/>
                <a:gd name="connsiteY6" fmla="*/ 408502 h 1664026"/>
                <a:gd name="connsiteX7" fmla="*/ 2506621 w 2805942"/>
                <a:gd name="connsiteY7" fmla="*/ 18209 h 1664026"/>
                <a:gd name="connsiteX8" fmla="*/ 187168 w 2805942"/>
                <a:gd name="connsiteY8" fmla="*/ 107419 h 1664026"/>
                <a:gd name="connsiteX0" fmla="*/ 187168 w 2805942"/>
                <a:gd name="connsiteY0" fmla="*/ 107419 h 1664026"/>
                <a:gd name="connsiteX1" fmla="*/ 320982 w 2805942"/>
                <a:gd name="connsiteY1" fmla="*/ 1568229 h 1664026"/>
                <a:gd name="connsiteX2" fmla="*/ 1135021 w 2805942"/>
                <a:gd name="connsiteY2" fmla="*/ 1512473 h 1664026"/>
                <a:gd name="connsiteX3" fmla="*/ 1670280 w 2805942"/>
                <a:gd name="connsiteY3" fmla="*/ 809947 h 1664026"/>
                <a:gd name="connsiteX4" fmla="*/ 2383958 w 2805942"/>
                <a:gd name="connsiteY4" fmla="*/ 520014 h 1664026"/>
                <a:gd name="connsiteX5" fmla="*/ 2763100 w 2805942"/>
                <a:gd name="connsiteY5" fmla="*/ 408502 h 1664026"/>
                <a:gd name="connsiteX6" fmla="*/ 2506621 w 2805942"/>
                <a:gd name="connsiteY6" fmla="*/ 18209 h 1664026"/>
                <a:gd name="connsiteX7" fmla="*/ 187168 w 2805942"/>
                <a:gd name="connsiteY7" fmla="*/ 107419 h 1664026"/>
                <a:gd name="connsiteX0" fmla="*/ 230937 w 2849711"/>
                <a:gd name="connsiteY0" fmla="*/ 107419 h 1598992"/>
                <a:gd name="connsiteX1" fmla="*/ 219785 w 2849711"/>
                <a:gd name="connsiteY1" fmla="*/ 1479020 h 1598992"/>
                <a:gd name="connsiteX2" fmla="*/ 1178790 w 2849711"/>
                <a:gd name="connsiteY2" fmla="*/ 1512473 h 1598992"/>
                <a:gd name="connsiteX3" fmla="*/ 1714049 w 2849711"/>
                <a:gd name="connsiteY3" fmla="*/ 809947 h 1598992"/>
                <a:gd name="connsiteX4" fmla="*/ 2427727 w 2849711"/>
                <a:gd name="connsiteY4" fmla="*/ 520014 h 1598992"/>
                <a:gd name="connsiteX5" fmla="*/ 2806869 w 2849711"/>
                <a:gd name="connsiteY5" fmla="*/ 408502 h 1598992"/>
                <a:gd name="connsiteX6" fmla="*/ 2550390 w 2849711"/>
                <a:gd name="connsiteY6" fmla="*/ 18209 h 1598992"/>
                <a:gd name="connsiteX7" fmla="*/ 230937 w 2849711"/>
                <a:gd name="connsiteY7" fmla="*/ 107419 h 1598992"/>
                <a:gd name="connsiteX0" fmla="*/ 78327 w 4146347"/>
                <a:gd name="connsiteY0" fmla="*/ 96562 h 1603679"/>
                <a:gd name="connsiteX1" fmla="*/ 1431576 w 4146347"/>
                <a:gd name="connsiteY1" fmla="*/ 1482655 h 1603679"/>
                <a:gd name="connsiteX2" fmla="*/ 2390581 w 4146347"/>
                <a:gd name="connsiteY2" fmla="*/ 1516108 h 1603679"/>
                <a:gd name="connsiteX3" fmla="*/ 2925840 w 4146347"/>
                <a:gd name="connsiteY3" fmla="*/ 813582 h 1603679"/>
                <a:gd name="connsiteX4" fmla="*/ 3639518 w 4146347"/>
                <a:gd name="connsiteY4" fmla="*/ 523649 h 1603679"/>
                <a:gd name="connsiteX5" fmla="*/ 4018660 w 4146347"/>
                <a:gd name="connsiteY5" fmla="*/ 412137 h 1603679"/>
                <a:gd name="connsiteX6" fmla="*/ 3762181 w 4146347"/>
                <a:gd name="connsiteY6" fmla="*/ 21844 h 1603679"/>
                <a:gd name="connsiteX7" fmla="*/ 78327 w 4146347"/>
                <a:gd name="connsiteY7" fmla="*/ 96562 h 1603679"/>
                <a:gd name="connsiteX0" fmla="*/ 302230 w 4370250"/>
                <a:gd name="connsiteY0" fmla="*/ 236550 h 2897967"/>
                <a:gd name="connsiteX1" fmla="*/ 479835 w 4370250"/>
                <a:gd name="connsiteY1" fmla="*/ 2871518 h 2897967"/>
                <a:gd name="connsiteX2" fmla="*/ 2614484 w 4370250"/>
                <a:gd name="connsiteY2" fmla="*/ 1656096 h 2897967"/>
                <a:gd name="connsiteX3" fmla="*/ 3149743 w 4370250"/>
                <a:gd name="connsiteY3" fmla="*/ 953570 h 2897967"/>
                <a:gd name="connsiteX4" fmla="*/ 3863421 w 4370250"/>
                <a:gd name="connsiteY4" fmla="*/ 663637 h 2897967"/>
                <a:gd name="connsiteX5" fmla="*/ 4242563 w 4370250"/>
                <a:gd name="connsiteY5" fmla="*/ 552125 h 2897967"/>
                <a:gd name="connsiteX6" fmla="*/ 3986084 w 4370250"/>
                <a:gd name="connsiteY6" fmla="*/ 161832 h 2897967"/>
                <a:gd name="connsiteX7" fmla="*/ 302230 w 4370250"/>
                <a:gd name="connsiteY7" fmla="*/ 236550 h 2897967"/>
                <a:gd name="connsiteX0" fmla="*/ 277030 w 4345050"/>
                <a:gd name="connsiteY0" fmla="*/ 236550 h 2959403"/>
                <a:gd name="connsiteX1" fmla="*/ 454635 w 4345050"/>
                <a:gd name="connsiteY1" fmla="*/ 2871518 h 2959403"/>
                <a:gd name="connsiteX2" fmla="*/ 1979788 w 4345050"/>
                <a:gd name="connsiteY2" fmla="*/ 2367857 h 2959403"/>
                <a:gd name="connsiteX3" fmla="*/ 3124543 w 4345050"/>
                <a:gd name="connsiteY3" fmla="*/ 953570 h 2959403"/>
                <a:gd name="connsiteX4" fmla="*/ 3838221 w 4345050"/>
                <a:gd name="connsiteY4" fmla="*/ 663637 h 2959403"/>
                <a:gd name="connsiteX5" fmla="*/ 4217363 w 4345050"/>
                <a:gd name="connsiteY5" fmla="*/ 552125 h 2959403"/>
                <a:gd name="connsiteX6" fmla="*/ 3960884 w 4345050"/>
                <a:gd name="connsiteY6" fmla="*/ 161832 h 2959403"/>
                <a:gd name="connsiteX7" fmla="*/ 277030 w 4345050"/>
                <a:gd name="connsiteY7" fmla="*/ 236550 h 2959403"/>
                <a:gd name="connsiteX0" fmla="*/ 326629 w 4394649"/>
                <a:gd name="connsiteY0" fmla="*/ 236550 h 2877625"/>
                <a:gd name="connsiteX1" fmla="*/ 504234 w 4394649"/>
                <a:gd name="connsiteY1" fmla="*/ 2871518 h 2877625"/>
                <a:gd name="connsiteX2" fmla="*/ 3174142 w 4394649"/>
                <a:gd name="connsiteY2" fmla="*/ 953570 h 2877625"/>
                <a:gd name="connsiteX3" fmla="*/ 3887820 w 4394649"/>
                <a:gd name="connsiteY3" fmla="*/ 663637 h 2877625"/>
                <a:gd name="connsiteX4" fmla="*/ 4266962 w 4394649"/>
                <a:gd name="connsiteY4" fmla="*/ 552125 h 2877625"/>
                <a:gd name="connsiteX5" fmla="*/ 4010483 w 4394649"/>
                <a:gd name="connsiteY5" fmla="*/ 161832 h 2877625"/>
                <a:gd name="connsiteX6" fmla="*/ 326629 w 4394649"/>
                <a:gd name="connsiteY6" fmla="*/ 236550 h 2877625"/>
                <a:gd name="connsiteX0" fmla="*/ 380039 w 4448059"/>
                <a:gd name="connsiteY0" fmla="*/ 236550 h 2964348"/>
                <a:gd name="connsiteX1" fmla="*/ 557644 w 4448059"/>
                <a:gd name="connsiteY1" fmla="*/ 2871518 h 2964348"/>
                <a:gd name="connsiteX2" fmla="*/ 3227552 w 4448059"/>
                <a:gd name="connsiteY2" fmla="*/ 953570 h 2964348"/>
                <a:gd name="connsiteX3" fmla="*/ 3941230 w 4448059"/>
                <a:gd name="connsiteY3" fmla="*/ 663637 h 2964348"/>
                <a:gd name="connsiteX4" fmla="*/ 4320372 w 4448059"/>
                <a:gd name="connsiteY4" fmla="*/ 552125 h 2964348"/>
                <a:gd name="connsiteX5" fmla="*/ 4063893 w 4448059"/>
                <a:gd name="connsiteY5" fmla="*/ 161832 h 2964348"/>
                <a:gd name="connsiteX6" fmla="*/ 380039 w 4448059"/>
                <a:gd name="connsiteY6" fmla="*/ 236550 h 2964348"/>
                <a:gd name="connsiteX0" fmla="*/ 380039 w 4448059"/>
                <a:gd name="connsiteY0" fmla="*/ 236550 h 2959095"/>
                <a:gd name="connsiteX1" fmla="*/ 557644 w 4448059"/>
                <a:gd name="connsiteY1" fmla="*/ 2871518 h 2959095"/>
                <a:gd name="connsiteX2" fmla="*/ 3227552 w 4448059"/>
                <a:gd name="connsiteY2" fmla="*/ 953570 h 2959095"/>
                <a:gd name="connsiteX3" fmla="*/ 3395695 w 4448059"/>
                <a:gd name="connsiteY3" fmla="*/ 1605605 h 2959095"/>
                <a:gd name="connsiteX4" fmla="*/ 3941230 w 4448059"/>
                <a:gd name="connsiteY4" fmla="*/ 663637 h 2959095"/>
                <a:gd name="connsiteX5" fmla="*/ 4320372 w 4448059"/>
                <a:gd name="connsiteY5" fmla="*/ 552125 h 2959095"/>
                <a:gd name="connsiteX6" fmla="*/ 4063893 w 4448059"/>
                <a:gd name="connsiteY6" fmla="*/ 161832 h 2959095"/>
                <a:gd name="connsiteX7" fmla="*/ 380039 w 4448059"/>
                <a:gd name="connsiteY7" fmla="*/ 236550 h 2959095"/>
                <a:gd name="connsiteX0" fmla="*/ 380039 w 4448059"/>
                <a:gd name="connsiteY0" fmla="*/ 236550 h 2964348"/>
                <a:gd name="connsiteX1" fmla="*/ 557644 w 4448059"/>
                <a:gd name="connsiteY1" fmla="*/ 2871518 h 2964348"/>
                <a:gd name="connsiteX2" fmla="*/ 3227552 w 4448059"/>
                <a:gd name="connsiteY2" fmla="*/ 953570 h 2964348"/>
                <a:gd name="connsiteX3" fmla="*/ 3941230 w 4448059"/>
                <a:gd name="connsiteY3" fmla="*/ 663637 h 2964348"/>
                <a:gd name="connsiteX4" fmla="*/ 4320372 w 4448059"/>
                <a:gd name="connsiteY4" fmla="*/ 552125 h 2964348"/>
                <a:gd name="connsiteX5" fmla="*/ 4063893 w 4448059"/>
                <a:gd name="connsiteY5" fmla="*/ 161832 h 2964348"/>
                <a:gd name="connsiteX6" fmla="*/ 380039 w 4448059"/>
                <a:gd name="connsiteY6" fmla="*/ 236550 h 2964348"/>
                <a:gd name="connsiteX0" fmla="*/ 380039 w 4448059"/>
                <a:gd name="connsiteY0" fmla="*/ 236550 h 2957662"/>
                <a:gd name="connsiteX1" fmla="*/ 557644 w 4448059"/>
                <a:gd name="connsiteY1" fmla="*/ 2871518 h 2957662"/>
                <a:gd name="connsiteX2" fmla="*/ 3227552 w 4448059"/>
                <a:gd name="connsiteY2" fmla="*/ 953570 h 2957662"/>
                <a:gd name="connsiteX3" fmla="*/ 2931214 w 4448059"/>
                <a:gd name="connsiteY3" fmla="*/ 1881442 h 2957662"/>
                <a:gd name="connsiteX4" fmla="*/ 3941230 w 4448059"/>
                <a:gd name="connsiteY4" fmla="*/ 663637 h 2957662"/>
                <a:gd name="connsiteX5" fmla="*/ 4320372 w 4448059"/>
                <a:gd name="connsiteY5" fmla="*/ 552125 h 2957662"/>
                <a:gd name="connsiteX6" fmla="*/ 4063893 w 4448059"/>
                <a:gd name="connsiteY6" fmla="*/ 161832 h 2957662"/>
                <a:gd name="connsiteX7" fmla="*/ 380039 w 4448059"/>
                <a:gd name="connsiteY7" fmla="*/ 236550 h 2957662"/>
                <a:gd name="connsiteX0" fmla="*/ 380039 w 4448059"/>
                <a:gd name="connsiteY0" fmla="*/ 236550 h 2964348"/>
                <a:gd name="connsiteX1" fmla="*/ 557644 w 4448059"/>
                <a:gd name="connsiteY1" fmla="*/ 2871518 h 2964348"/>
                <a:gd name="connsiteX2" fmla="*/ 3227552 w 4448059"/>
                <a:gd name="connsiteY2" fmla="*/ 953570 h 2964348"/>
                <a:gd name="connsiteX3" fmla="*/ 3941230 w 4448059"/>
                <a:gd name="connsiteY3" fmla="*/ 663637 h 2964348"/>
                <a:gd name="connsiteX4" fmla="*/ 4320372 w 4448059"/>
                <a:gd name="connsiteY4" fmla="*/ 552125 h 2964348"/>
                <a:gd name="connsiteX5" fmla="*/ 4063893 w 4448059"/>
                <a:gd name="connsiteY5" fmla="*/ 161832 h 2964348"/>
                <a:gd name="connsiteX6" fmla="*/ 380039 w 4448059"/>
                <a:gd name="connsiteY6" fmla="*/ 236550 h 2964348"/>
                <a:gd name="connsiteX0" fmla="*/ 380039 w 4490676"/>
                <a:gd name="connsiteY0" fmla="*/ 236550 h 2965009"/>
                <a:gd name="connsiteX1" fmla="*/ 557644 w 4490676"/>
                <a:gd name="connsiteY1" fmla="*/ 2871518 h 2965009"/>
                <a:gd name="connsiteX2" fmla="*/ 3227552 w 4490676"/>
                <a:gd name="connsiteY2" fmla="*/ 953570 h 2965009"/>
                <a:gd name="connsiteX3" fmla="*/ 4320372 w 4490676"/>
                <a:gd name="connsiteY3" fmla="*/ 552125 h 2965009"/>
                <a:gd name="connsiteX4" fmla="*/ 4063893 w 4490676"/>
                <a:gd name="connsiteY4" fmla="*/ 161832 h 2965009"/>
                <a:gd name="connsiteX5" fmla="*/ 380039 w 4490676"/>
                <a:gd name="connsiteY5" fmla="*/ 236550 h 2965009"/>
                <a:gd name="connsiteX0" fmla="*/ 380039 w 4542703"/>
                <a:gd name="connsiteY0" fmla="*/ 239344 h 2967457"/>
                <a:gd name="connsiteX1" fmla="*/ 557644 w 4542703"/>
                <a:gd name="connsiteY1" fmla="*/ 2874312 h 2967457"/>
                <a:gd name="connsiteX2" fmla="*/ 3227552 w 4542703"/>
                <a:gd name="connsiteY2" fmla="*/ 956364 h 2967457"/>
                <a:gd name="connsiteX3" fmla="*/ 4407688 w 4542703"/>
                <a:gd name="connsiteY3" fmla="*/ 613121 h 2967457"/>
                <a:gd name="connsiteX4" fmla="*/ 4063893 w 4542703"/>
                <a:gd name="connsiteY4" fmla="*/ 164626 h 2967457"/>
                <a:gd name="connsiteX5" fmla="*/ 380039 w 4542703"/>
                <a:gd name="connsiteY5" fmla="*/ 239344 h 2967457"/>
                <a:gd name="connsiteX0" fmla="*/ 463564 w 4259148"/>
                <a:gd name="connsiteY0" fmla="*/ 211707 h 2956111"/>
                <a:gd name="connsiteX1" fmla="*/ 292789 w 4259148"/>
                <a:gd name="connsiteY1" fmla="*/ 2948242 h 2956111"/>
                <a:gd name="connsiteX2" fmla="*/ 2962697 w 4259148"/>
                <a:gd name="connsiteY2" fmla="*/ 1030294 h 2956111"/>
                <a:gd name="connsiteX3" fmla="*/ 4142833 w 4259148"/>
                <a:gd name="connsiteY3" fmla="*/ 687051 h 2956111"/>
                <a:gd name="connsiteX4" fmla="*/ 3799038 w 4259148"/>
                <a:gd name="connsiteY4" fmla="*/ 238556 h 2956111"/>
                <a:gd name="connsiteX5" fmla="*/ 463564 w 4259148"/>
                <a:gd name="connsiteY5" fmla="*/ 211707 h 2956111"/>
                <a:gd name="connsiteX0" fmla="*/ 395544 w 4191128"/>
                <a:gd name="connsiteY0" fmla="*/ 209613 h 2925788"/>
                <a:gd name="connsiteX1" fmla="*/ 340905 w 4191128"/>
                <a:gd name="connsiteY1" fmla="*/ 2917812 h 2925788"/>
                <a:gd name="connsiteX2" fmla="*/ 2894677 w 4191128"/>
                <a:gd name="connsiteY2" fmla="*/ 1028200 h 2925788"/>
                <a:gd name="connsiteX3" fmla="*/ 4074813 w 4191128"/>
                <a:gd name="connsiteY3" fmla="*/ 684957 h 2925788"/>
                <a:gd name="connsiteX4" fmla="*/ 3731018 w 4191128"/>
                <a:gd name="connsiteY4" fmla="*/ 236462 h 2925788"/>
                <a:gd name="connsiteX5" fmla="*/ 395544 w 4191128"/>
                <a:gd name="connsiteY5" fmla="*/ 209613 h 2925788"/>
                <a:gd name="connsiteX0" fmla="*/ 395544 w 4191128"/>
                <a:gd name="connsiteY0" fmla="*/ 209613 h 3095819"/>
                <a:gd name="connsiteX1" fmla="*/ 340905 w 4191128"/>
                <a:gd name="connsiteY1" fmla="*/ 2917812 h 3095819"/>
                <a:gd name="connsiteX2" fmla="*/ 900078 w 4191128"/>
                <a:gd name="connsiteY2" fmla="*/ 2638406 h 3095819"/>
                <a:gd name="connsiteX3" fmla="*/ 2894677 w 4191128"/>
                <a:gd name="connsiteY3" fmla="*/ 1028200 h 3095819"/>
                <a:gd name="connsiteX4" fmla="*/ 4074813 w 4191128"/>
                <a:gd name="connsiteY4" fmla="*/ 684957 h 3095819"/>
                <a:gd name="connsiteX5" fmla="*/ 3731018 w 4191128"/>
                <a:gd name="connsiteY5" fmla="*/ 236462 h 3095819"/>
                <a:gd name="connsiteX6" fmla="*/ 395544 w 4191128"/>
                <a:gd name="connsiteY6" fmla="*/ 209613 h 3095819"/>
                <a:gd name="connsiteX0" fmla="*/ 307843 w 4103427"/>
                <a:gd name="connsiteY0" fmla="*/ 209613 h 3087284"/>
                <a:gd name="connsiteX1" fmla="*/ 253204 w 4103427"/>
                <a:gd name="connsiteY1" fmla="*/ 2917812 h 3087284"/>
                <a:gd name="connsiteX2" fmla="*/ 1233360 w 4103427"/>
                <a:gd name="connsiteY2" fmla="*/ 2609997 h 3087284"/>
                <a:gd name="connsiteX3" fmla="*/ 2806976 w 4103427"/>
                <a:gd name="connsiteY3" fmla="*/ 1028200 h 3087284"/>
                <a:gd name="connsiteX4" fmla="*/ 3987112 w 4103427"/>
                <a:gd name="connsiteY4" fmla="*/ 684957 h 3087284"/>
                <a:gd name="connsiteX5" fmla="*/ 3643317 w 4103427"/>
                <a:gd name="connsiteY5" fmla="*/ 236462 h 3087284"/>
                <a:gd name="connsiteX6" fmla="*/ 307843 w 4103427"/>
                <a:gd name="connsiteY6" fmla="*/ 209613 h 3087284"/>
                <a:gd name="connsiteX0" fmla="*/ 386860 w 4182444"/>
                <a:gd name="connsiteY0" fmla="*/ 187125 h 2858562"/>
                <a:gd name="connsiteX1" fmla="*/ 172569 w 4182444"/>
                <a:gd name="connsiteY1" fmla="*/ 2591145 h 2858562"/>
                <a:gd name="connsiteX2" fmla="*/ 1312377 w 4182444"/>
                <a:gd name="connsiteY2" fmla="*/ 2587509 h 2858562"/>
                <a:gd name="connsiteX3" fmla="*/ 2885993 w 4182444"/>
                <a:gd name="connsiteY3" fmla="*/ 1005712 h 2858562"/>
                <a:gd name="connsiteX4" fmla="*/ 4066129 w 4182444"/>
                <a:gd name="connsiteY4" fmla="*/ 662469 h 2858562"/>
                <a:gd name="connsiteX5" fmla="*/ 3722334 w 4182444"/>
                <a:gd name="connsiteY5" fmla="*/ 213974 h 2858562"/>
                <a:gd name="connsiteX6" fmla="*/ 386860 w 4182444"/>
                <a:gd name="connsiteY6" fmla="*/ 187125 h 2858562"/>
                <a:gd name="connsiteX0" fmla="*/ 341724 w 4259487"/>
                <a:gd name="connsiteY0" fmla="*/ 202430 h 2811912"/>
                <a:gd name="connsiteX1" fmla="*/ 243533 w 4259487"/>
                <a:gd name="connsiteY1" fmla="*/ 2548335 h 2811912"/>
                <a:gd name="connsiteX2" fmla="*/ 1383341 w 4259487"/>
                <a:gd name="connsiteY2" fmla="*/ 2544699 h 2811912"/>
                <a:gd name="connsiteX3" fmla="*/ 2956957 w 4259487"/>
                <a:gd name="connsiteY3" fmla="*/ 962902 h 2811912"/>
                <a:gd name="connsiteX4" fmla="*/ 4137093 w 4259487"/>
                <a:gd name="connsiteY4" fmla="*/ 619659 h 2811912"/>
                <a:gd name="connsiteX5" fmla="*/ 3793298 w 4259487"/>
                <a:gd name="connsiteY5" fmla="*/ 171164 h 2811912"/>
                <a:gd name="connsiteX6" fmla="*/ 341724 w 4259487"/>
                <a:gd name="connsiteY6" fmla="*/ 202430 h 2811912"/>
                <a:gd name="connsiteX0" fmla="*/ 341724 w 4259487"/>
                <a:gd name="connsiteY0" fmla="*/ 202430 h 2811912"/>
                <a:gd name="connsiteX1" fmla="*/ 243533 w 4259487"/>
                <a:gd name="connsiteY1" fmla="*/ 2548335 h 2811912"/>
                <a:gd name="connsiteX2" fmla="*/ 1383341 w 4259487"/>
                <a:gd name="connsiteY2" fmla="*/ 2544699 h 2811912"/>
                <a:gd name="connsiteX3" fmla="*/ 3116777 w 4259487"/>
                <a:gd name="connsiteY3" fmla="*/ 1224451 h 2811912"/>
                <a:gd name="connsiteX4" fmla="*/ 4137093 w 4259487"/>
                <a:gd name="connsiteY4" fmla="*/ 619659 h 2811912"/>
                <a:gd name="connsiteX5" fmla="*/ 3793298 w 4259487"/>
                <a:gd name="connsiteY5" fmla="*/ 171164 h 2811912"/>
                <a:gd name="connsiteX6" fmla="*/ 341724 w 4259487"/>
                <a:gd name="connsiteY6" fmla="*/ 202430 h 2811912"/>
                <a:gd name="connsiteX0" fmla="*/ 341724 w 4573247"/>
                <a:gd name="connsiteY0" fmla="*/ 207808 h 2817290"/>
                <a:gd name="connsiteX1" fmla="*/ 243533 w 4573247"/>
                <a:gd name="connsiteY1" fmla="*/ 2553713 h 2817290"/>
                <a:gd name="connsiteX2" fmla="*/ 1383341 w 4573247"/>
                <a:gd name="connsiteY2" fmla="*/ 2550077 h 2817290"/>
                <a:gd name="connsiteX3" fmla="*/ 3116777 w 4573247"/>
                <a:gd name="connsiteY3" fmla="*/ 1229829 h 2817290"/>
                <a:gd name="connsiteX4" fmla="*/ 4529214 w 4573247"/>
                <a:gd name="connsiteY4" fmla="*/ 741326 h 2817290"/>
                <a:gd name="connsiteX5" fmla="*/ 3793298 w 4573247"/>
                <a:gd name="connsiteY5" fmla="*/ 176542 h 2817290"/>
                <a:gd name="connsiteX6" fmla="*/ 341724 w 4573247"/>
                <a:gd name="connsiteY6" fmla="*/ 207808 h 2817290"/>
                <a:gd name="connsiteX0" fmla="*/ 453111 w 4684634"/>
                <a:gd name="connsiteY0" fmla="*/ 226806 h 3009539"/>
                <a:gd name="connsiteX1" fmla="*/ 151722 w 4684634"/>
                <a:gd name="connsiteY1" fmla="*/ 2834637 h 3009539"/>
                <a:gd name="connsiteX2" fmla="*/ 1494728 w 4684634"/>
                <a:gd name="connsiteY2" fmla="*/ 2569075 h 3009539"/>
                <a:gd name="connsiteX3" fmla="*/ 3228164 w 4684634"/>
                <a:gd name="connsiteY3" fmla="*/ 1248827 h 3009539"/>
                <a:gd name="connsiteX4" fmla="*/ 4640601 w 4684634"/>
                <a:gd name="connsiteY4" fmla="*/ 760324 h 3009539"/>
                <a:gd name="connsiteX5" fmla="*/ 3904685 w 4684634"/>
                <a:gd name="connsiteY5" fmla="*/ 195540 h 3009539"/>
                <a:gd name="connsiteX6" fmla="*/ 453111 w 4684634"/>
                <a:gd name="connsiteY6" fmla="*/ 226806 h 3009539"/>
                <a:gd name="connsiteX0" fmla="*/ 473029 w 4704552"/>
                <a:gd name="connsiteY0" fmla="*/ 226806 h 3123079"/>
                <a:gd name="connsiteX1" fmla="*/ 171640 w 4704552"/>
                <a:gd name="connsiteY1" fmla="*/ 2834637 h 3123079"/>
                <a:gd name="connsiteX2" fmla="*/ 1805025 w 4704552"/>
                <a:gd name="connsiteY2" fmla="*/ 2845522 h 3123079"/>
                <a:gd name="connsiteX3" fmla="*/ 3248082 w 4704552"/>
                <a:gd name="connsiteY3" fmla="*/ 1248827 h 3123079"/>
                <a:gd name="connsiteX4" fmla="*/ 4660519 w 4704552"/>
                <a:gd name="connsiteY4" fmla="*/ 760324 h 3123079"/>
                <a:gd name="connsiteX5" fmla="*/ 3924603 w 4704552"/>
                <a:gd name="connsiteY5" fmla="*/ 195540 h 3123079"/>
                <a:gd name="connsiteX6" fmla="*/ 473029 w 4704552"/>
                <a:gd name="connsiteY6" fmla="*/ 226806 h 3123079"/>
                <a:gd name="connsiteX0" fmla="*/ 178202 w 4409725"/>
                <a:gd name="connsiteY0" fmla="*/ 211646 h 3014764"/>
                <a:gd name="connsiteX1" fmla="*/ 600759 w 4409725"/>
                <a:gd name="connsiteY1" fmla="*/ 2610551 h 3014764"/>
                <a:gd name="connsiteX2" fmla="*/ 1510198 w 4409725"/>
                <a:gd name="connsiteY2" fmla="*/ 2830362 h 3014764"/>
                <a:gd name="connsiteX3" fmla="*/ 2953255 w 4409725"/>
                <a:gd name="connsiteY3" fmla="*/ 1233667 h 3014764"/>
                <a:gd name="connsiteX4" fmla="*/ 4365692 w 4409725"/>
                <a:gd name="connsiteY4" fmla="*/ 745164 h 3014764"/>
                <a:gd name="connsiteX5" fmla="*/ 3629776 w 4409725"/>
                <a:gd name="connsiteY5" fmla="*/ 180380 h 3014764"/>
                <a:gd name="connsiteX6" fmla="*/ 178202 w 4409725"/>
                <a:gd name="connsiteY6" fmla="*/ 211646 h 3014764"/>
                <a:gd name="connsiteX0" fmla="*/ 328019 w 3941179"/>
                <a:gd name="connsiteY0" fmla="*/ 206190 h 3029212"/>
                <a:gd name="connsiteX1" fmla="*/ 140935 w 3941179"/>
                <a:gd name="connsiteY1" fmla="*/ 2624099 h 3029212"/>
                <a:gd name="connsiteX2" fmla="*/ 1050374 w 3941179"/>
                <a:gd name="connsiteY2" fmla="*/ 2843910 h 3029212"/>
                <a:gd name="connsiteX3" fmla="*/ 2493431 w 3941179"/>
                <a:gd name="connsiteY3" fmla="*/ 1247215 h 3029212"/>
                <a:gd name="connsiteX4" fmla="*/ 3905868 w 3941179"/>
                <a:gd name="connsiteY4" fmla="*/ 758712 h 3029212"/>
                <a:gd name="connsiteX5" fmla="*/ 3169952 w 3941179"/>
                <a:gd name="connsiteY5" fmla="*/ 193928 h 3029212"/>
                <a:gd name="connsiteX6" fmla="*/ 328019 w 3941179"/>
                <a:gd name="connsiteY6" fmla="*/ 206190 h 3029212"/>
                <a:gd name="connsiteX0" fmla="*/ 363422 w 3976582"/>
                <a:gd name="connsiteY0" fmla="*/ 206190 h 2890100"/>
                <a:gd name="connsiteX1" fmla="*/ 176338 w 3976582"/>
                <a:gd name="connsiteY1" fmla="*/ 2624099 h 2890100"/>
                <a:gd name="connsiteX2" fmla="*/ 1638310 w 3976582"/>
                <a:gd name="connsiteY2" fmla="*/ 2615931 h 2890100"/>
                <a:gd name="connsiteX3" fmla="*/ 2528834 w 3976582"/>
                <a:gd name="connsiteY3" fmla="*/ 1247215 h 2890100"/>
                <a:gd name="connsiteX4" fmla="*/ 3941271 w 3976582"/>
                <a:gd name="connsiteY4" fmla="*/ 758712 h 2890100"/>
                <a:gd name="connsiteX5" fmla="*/ 3205355 w 3976582"/>
                <a:gd name="connsiteY5" fmla="*/ 193928 h 2890100"/>
                <a:gd name="connsiteX6" fmla="*/ 363422 w 3976582"/>
                <a:gd name="connsiteY6" fmla="*/ 206190 h 2890100"/>
                <a:gd name="connsiteX0" fmla="*/ 363422 w 4098003"/>
                <a:gd name="connsiteY0" fmla="*/ 206190 h 2821723"/>
                <a:gd name="connsiteX1" fmla="*/ 176338 w 4098003"/>
                <a:gd name="connsiteY1" fmla="*/ 2624099 h 2821723"/>
                <a:gd name="connsiteX2" fmla="*/ 1638310 w 4098003"/>
                <a:gd name="connsiteY2" fmla="*/ 2615931 h 2821723"/>
                <a:gd name="connsiteX3" fmla="*/ 3957479 w 4098003"/>
                <a:gd name="connsiteY3" fmla="*/ 2086029 h 2821723"/>
                <a:gd name="connsiteX4" fmla="*/ 3941271 w 4098003"/>
                <a:gd name="connsiteY4" fmla="*/ 758712 h 2821723"/>
                <a:gd name="connsiteX5" fmla="*/ 3205355 w 4098003"/>
                <a:gd name="connsiteY5" fmla="*/ 193928 h 2821723"/>
                <a:gd name="connsiteX6" fmla="*/ 363422 w 4098003"/>
                <a:gd name="connsiteY6" fmla="*/ 206190 h 2821723"/>
                <a:gd name="connsiteX0" fmla="*/ 430923 w 4095299"/>
                <a:gd name="connsiteY0" fmla="*/ 206190 h 2795352"/>
                <a:gd name="connsiteX1" fmla="*/ 243839 w 4095299"/>
                <a:gd name="connsiteY1" fmla="*/ 2624099 h 2795352"/>
                <a:gd name="connsiteX2" fmla="*/ 2696341 w 4095299"/>
                <a:gd name="connsiteY2" fmla="*/ 2540478 h 2795352"/>
                <a:gd name="connsiteX3" fmla="*/ 4024980 w 4095299"/>
                <a:gd name="connsiteY3" fmla="*/ 2086029 h 2795352"/>
                <a:gd name="connsiteX4" fmla="*/ 4008772 w 4095299"/>
                <a:gd name="connsiteY4" fmla="*/ 758712 h 2795352"/>
                <a:gd name="connsiteX5" fmla="*/ 3272856 w 4095299"/>
                <a:gd name="connsiteY5" fmla="*/ 193928 h 2795352"/>
                <a:gd name="connsiteX6" fmla="*/ 430923 w 4095299"/>
                <a:gd name="connsiteY6" fmla="*/ 206190 h 2795352"/>
                <a:gd name="connsiteX0" fmla="*/ 4665 w 3669041"/>
                <a:gd name="connsiteY0" fmla="*/ 161965 h 2496833"/>
                <a:gd name="connsiteX1" fmla="*/ 2179712 w 3669041"/>
                <a:gd name="connsiteY1" fmla="*/ 1970867 h 2496833"/>
                <a:gd name="connsiteX2" fmla="*/ 2270083 w 3669041"/>
                <a:gd name="connsiteY2" fmla="*/ 2496253 h 2496833"/>
                <a:gd name="connsiteX3" fmla="*/ 3598722 w 3669041"/>
                <a:gd name="connsiteY3" fmla="*/ 2041804 h 2496833"/>
                <a:gd name="connsiteX4" fmla="*/ 3582514 w 3669041"/>
                <a:gd name="connsiteY4" fmla="*/ 714487 h 2496833"/>
                <a:gd name="connsiteX5" fmla="*/ 2846598 w 3669041"/>
                <a:gd name="connsiteY5" fmla="*/ 149703 h 2496833"/>
                <a:gd name="connsiteX6" fmla="*/ 4665 w 3669041"/>
                <a:gd name="connsiteY6" fmla="*/ 161965 h 2496833"/>
                <a:gd name="connsiteX0" fmla="*/ 4135 w 3973303"/>
                <a:gd name="connsiteY0" fmla="*/ 583996 h 2347148"/>
                <a:gd name="connsiteX1" fmla="*/ 2483974 w 3973303"/>
                <a:gd name="connsiteY1" fmla="*/ 1821182 h 2347148"/>
                <a:gd name="connsiteX2" fmla="*/ 2574345 w 3973303"/>
                <a:gd name="connsiteY2" fmla="*/ 2346568 h 2347148"/>
                <a:gd name="connsiteX3" fmla="*/ 3902984 w 3973303"/>
                <a:gd name="connsiteY3" fmla="*/ 1892119 h 2347148"/>
                <a:gd name="connsiteX4" fmla="*/ 3886776 w 3973303"/>
                <a:gd name="connsiteY4" fmla="*/ 564802 h 2347148"/>
                <a:gd name="connsiteX5" fmla="*/ 3150860 w 3973303"/>
                <a:gd name="connsiteY5" fmla="*/ 18 h 2347148"/>
                <a:gd name="connsiteX6" fmla="*/ 4135 w 3973303"/>
                <a:gd name="connsiteY6" fmla="*/ 583996 h 2347148"/>
                <a:gd name="connsiteX0" fmla="*/ 100899 w 4070067"/>
                <a:gd name="connsiteY0" fmla="*/ 717380 h 2480532"/>
                <a:gd name="connsiteX1" fmla="*/ 2580738 w 4070067"/>
                <a:gd name="connsiteY1" fmla="*/ 1954566 h 2480532"/>
                <a:gd name="connsiteX2" fmla="*/ 2671109 w 4070067"/>
                <a:gd name="connsiteY2" fmla="*/ 2479952 h 2480532"/>
                <a:gd name="connsiteX3" fmla="*/ 3999748 w 4070067"/>
                <a:gd name="connsiteY3" fmla="*/ 2025503 h 2480532"/>
                <a:gd name="connsiteX4" fmla="*/ 3983540 w 4070067"/>
                <a:gd name="connsiteY4" fmla="*/ 698186 h 2480532"/>
                <a:gd name="connsiteX5" fmla="*/ 828254 w 4070067"/>
                <a:gd name="connsiteY5" fmla="*/ 13 h 2480532"/>
                <a:gd name="connsiteX6" fmla="*/ 100899 w 4070067"/>
                <a:gd name="connsiteY6" fmla="*/ 717380 h 2480532"/>
                <a:gd name="connsiteX0" fmla="*/ 101304 w 4074593"/>
                <a:gd name="connsiteY0" fmla="*/ 764024 h 2527786"/>
                <a:gd name="connsiteX1" fmla="*/ 2581143 w 4074593"/>
                <a:gd name="connsiteY1" fmla="*/ 2001210 h 2527786"/>
                <a:gd name="connsiteX2" fmla="*/ 2671514 w 4074593"/>
                <a:gd name="connsiteY2" fmla="*/ 2526596 h 2527786"/>
                <a:gd name="connsiteX3" fmla="*/ 4000153 w 4074593"/>
                <a:gd name="connsiteY3" fmla="*/ 2072147 h 2527786"/>
                <a:gd name="connsiteX4" fmla="*/ 4002888 w 4074593"/>
                <a:gd name="connsiteY4" fmla="*/ 154312 h 2527786"/>
                <a:gd name="connsiteX5" fmla="*/ 828659 w 4074593"/>
                <a:gd name="connsiteY5" fmla="*/ 46657 h 2527786"/>
                <a:gd name="connsiteX6" fmla="*/ 101304 w 4074593"/>
                <a:gd name="connsiteY6" fmla="*/ 764024 h 2527786"/>
                <a:gd name="connsiteX0" fmla="*/ 101304 w 4190320"/>
                <a:gd name="connsiteY0" fmla="*/ 764024 h 2527786"/>
                <a:gd name="connsiteX1" fmla="*/ 2581143 w 4190320"/>
                <a:gd name="connsiteY1" fmla="*/ 2001210 h 2527786"/>
                <a:gd name="connsiteX2" fmla="*/ 2671514 w 4190320"/>
                <a:gd name="connsiteY2" fmla="*/ 2526596 h 2527786"/>
                <a:gd name="connsiteX3" fmla="*/ 4000153 w 4190320"/>
                <a:gd name="connsiteY3" fmla="*/ 2072147 h 2527786"/>
                <a:gd name="connsiteX4" fmla="*/ 4002888 w 4190320"/>
                <a:gd name="connsiteY4" fmla="*/ 154312 h 2527786"/>
                <a:gd name="connsiteX5" fmla="*/ 828659 w 4190320"/>
                <a:gd name="connsiteY5" fmla="*/ 46657 h 2527786"/>
                <a:gd name="connsiteX6" fmla="*/ 101304 w 4190320"/>
                <a:gd name="connsiteY6" fmla="*/ 764024 h 2527786"/>
                <a:gd name="connsiteX0" fmla="*/ 101304 w 4190320"/>
                <a:gd name="connsiteY0" fmla="*/ 772838 h 2536600"/>
                <a:gd name="connsiteX1" fmla="*/ 2581143 w 4190320"/>
                <a:gd name="connsiteY1" fmla="*/ 2010024 h 2536600"/>
                <a:gd name="connsiteX2" fmla="*/ 2671514 w 4190320"/>
                <a:gd name="connsiteY2" fmla="*/ 2535410 h 2536600"/>
                <a:gd name="connsiteX3" fmla="*/ 4000153 w 4190320"/>
                <a:gd name="connsiteY3" fmla="*/ 2080961 h 2536600"/>
                <a:gd name="connsiteX4" fmla="*/ 4002888 w 4190320"/>
                <a:gd name="connsiteY4" fmla="*/ 163126 h 2536600"/>
                <a:gd name="connsiteX5" fmla="*/ 828659 w 4190320"/>
                <a:gd name="connsiteY5" fmla="*/ 55471 h 2536600"/>
                <a:gd name="connsiteX6" fmla="*/ 101304 w 4190320"/>
                <a:gd name="connsiteY6" fmla="*/ 772838 h 2536600"/>
                <a:gd name="connsiteX0" fmla="*/ 101304 w 4244996"/>
                <a:gd name="connsiteY0" fmla="*/ 772838 h 2536600"/>
                <a:gd name="connsiteX1" fmla="*/ 2581143 w 4244996"/>
                <a:gd name="connsiteY1" fmla="*/ 2010024 h 2536600"/>
                <a:gd name="connsiteX2" fmla="*/ 2671514 w 4244996"/>
                <a:gd name="connsiteY2" fmla="*/ 2535410 h 2536600"/>
                <a:gd name="connsiteX3" fmla="*/ 4000153 w 4244996"/>
                <a:gd name="connsiteY3" fmla="*/ 2080961 h 2536600"/>
                <a:gd name="connsiteX4" fmla="*/ 4002888 w 4244996"/>
                <a:gd name="connsiteY4" fmla="*/ 163126 h 2536600"/>
                <a:gd name="connsiteX5" fmla="*/ 828659 w 4244996"/>
                <a:gd name="connsiteY5" fmla="*/ 55471 h 2536600"/>
                <a:gd name="connsiteX6" fmla="*/ 101304 w 4244996"/>
                <a:gd name="connsiteY6" fmla="*/ 772838 h 2536600"/>
                <a:gd name="connsiteX0" fmla="*/ 98898 w 4172810"/>
                <a:gd name="connsiteY0" fmla="*/ 750055 h 2513681"/>
                <a:gd name="connsiteX1" fmla="*/ 2578737 w 4172810"/>
                <a:gd name="connsiteY1" fmla="*/ 1987241 h 2513681"/>
                <a:gd name="connsiteX2" fmla="*/ 2669108 w 4172810"/>
                <a:gd name="connsiteY2" fmla="*/ 2512627 h 2513681"/>
                <a:gd name="connsiteX3" fmla="*/ 3997747 w 4172810"/>
                <a:gd name="connsiteY3" fmla="*/ 2058178 h 2513681"/>
                <a:gd name="connsiteX4" fmla="*/ 3886078 w 4172810"/>
                <a:gd name="connsiteY4" fmla="*/ 216613 h 2513681"/>
                <a:gd name="connsiteX5" fmla="*/ 826253 w 4172810"/>
                <a:gd name="connsiteY5" fmla="*/ 32688 h 2513681"/>
                <a:gd name="connsiteX6" fmla="*/ 98898 w 4172810"/>
                <a:gd name="connsiteY6" fmla="*/ 750055 h 2513681"/>
                <a:gd name="connsiteX0" fmla="*/ 98898 w 4172810"/>
                <a:gd name="connsiteY0" fmla="*/ 773225 h 2536851"/>
                <a:gd name="connsiteX1" fmla="*/ 2578737 w 4172810"/>
                <a:gd name="connsiteY1" fmla="*/ 2010411 h 2536851"/>
                <a:gd name="connsiteX2" fmla="*/ 2669108 w 4172810"/>
                <a:gd name="connsiteY2" fmla="*/ 2535797 h 2536851"/>
                <a:gd name="connsiteX3" fmla="*/ 3997747 w 4172810"/>
                <a:gd name="connsiteY3" fmla="*/ 2081348 h 2536851"/>
                <a:gd name="connsiteX4" fmla="*/ 3886078 w 4172810"/>
                <a:gd name="connsiteY4" fmla="*/ 239783 h 2536851"/>
                <a:gd name="connsiteX5" fmla="*/ 826253 w 4172810"/>
                <a:gd name="connsiteY5" fmla="*/ 55858 h 2536851"/>
                <a:gd name="connsiteX6" fmla="*/ 98898 w 4172810"/>
                <a:gd name="connsiteY6" fmla="*/ 773225 h 2536851"/>
                <a:gd name="connsiteX0" fmla="*/ 98898 w 4172810"/>
                <a:gd name="connsiteY0" fmla="*/ 773225 h 2246653"/>
                <a:gd name="connsiteX1" fmla="*/ 2578737 w 4172810"/>
                <a:gd name="connsiteY1" fmla="*/ 2010411 h 2246653"/>
                <a:gd name="connsiteX2" fmla="*/ 3997747 w 4172810"/>
                <a:gd name="connsiteY2" fmla="*/ 2081348 h 2246653"/>
                <a:gd name="connsiteX3" fmla="*/ 3886078 w 4172810"/>
                <a:gd name="connsiteY3" fmla="*/ 239783 h 2246653"/>
                <a:gd name="connsiteX4" fmla="*/ 826253 w 4172810"/>
                <a:gd name="connsiteY4" fmla="*/ 55858 h 2246653"/>
                <a:gd name="connsiteX5" fmla="*/ 98898 w 4172810"/>
                <a:gd name="connsiteY5" fmla="*/ 773225 h 2246653"/>
                <a:gd name="connsiteX0" fmla="*/ 98898 w 4128772"/>
                <a:gd name="connsiteY0" fmla="*/ 773225 h 2470302"/>
                <a:gd name="connsiteX1" fmla="*/ 2578737 w 4128772"/>
                <a:gd name="connsiteY1" fmla="*/ 2010411 h 2470302"/>
                <a:gd name="connsiteX2" fmla="*/ 3408097 w 4128772"/>
                <a:gd name="connsiteY2" fmla="*/ 2468224 h 2470302"/>
                <a:gd name="connsiteX3" fmla="*/ 3997747 w 4128772"/>
                <a:gd name="connsiteY3" fmla="*/ 2081348 h 2470302"/>
                <a:gd name="connsiteX4" fmla="*/ 3886078 w 4128772"/>
                <a:gd name="connsiteY4" fmla="*/ 239783 h 2470302"/>
                <a:gd name="connsiteX5" fmla="*/ 826253 w 4128772"/>
                <a:gd name="connsiteY5" fmla="*/ 55858 h 2470302"/>
                <a:gd name="connsiteX6" fmla="*/ 98898 w 4128772"/>
                <a:gd name="connsiteY6" fmla="*/ 773225 h 2470302"/>
                <a:gd name="connsiteX0" fmla="*/ 98898 w 4128772"/>
                <a:gd name="connsiteY0" fmla="*/ 773225 h 2246653"/>
                <a:gd name="connsiteX1" fmla="*/ 2578737 w 4128772"/>
                <a:gd name="connsiteY1" fmla="*/ 2010411 h 2246653"/>
                <a:gd name="connsiteX2" fmla="*/ 3997747 w 4128772"/>
                <a:gd name="connsiteY2" fmla="*/ 2081348 h 2246653"/>
                <a:gd name="connsiteX3" fmla="*/ 3886078 w 4128772"/>
                <a:gd name="connsiteY3" fmla="*/ 239783 h 2246653"/>
                <a:gd name="connsiteX4" fmla="*/ 826253 w 4128772"/>
                <a:gd name="connsiteY4" fmla="*/ 55858 h 2246653"/>
                <a:gd name="connsiteX5" fmla="*/ 98898 w 4128772"/>
                <a:gd name="connsiteY5" fmla="*/ 773225 h 2246653"/>
                <a:gd name="connsiteX0" fmla="*/ 147889 w 4184770"/>
                <a:gd name="connsiteY0" fmla="*/ 773225 h 2520267"/>
                <a:gd name="connsiteX1" fmla="*/ 3332491 w 4184770"/>
                <a:gd name="connsiteY1" fmla="*/ 2430226 h 2520267"/>
                <a:gd name="connsiteX2" fmla="*/ 4046738 w 4184770"/>
                <a:gd name="connsiteY2" fmla="*/ 2081348 h 2520267"/>
                <a:gd name="connsiteX3" fmla="*/ 3935069 w 4184770"/>
                <a:gd name="connsiteY3" fmla="*/ 239783 h 2520267"/>
                <a:gd name="connsiteX4" fmla="*/ 875244 w 4184770"/>
                <a:gd name="connsiteY4" fmla="*/ 55858 h 2520267"/>
                <a:gd name="connsiteX5" fmla="*/ 147889 w 4184770"/>
                <a:gd name="connsiteY5" fmla="*/ 773225 h 2520267"/>
                <a:gd name="connsiteX0" fmla="*/ 147889 w 4244183"/>
                <a:gd name="connsiteY0" fmla="*/ 773225 h 2490612"/>
                <a:gd name="connsiteX1" fmla="*/ 3332491 w 4244183"/>
                <a:gd name="connsiteY1" fmla="*/ 2430226 h 2490612"/>
                <a:gd name="connsiteX2" fmla="*/ 4160928 w 4244183"/>
                <a:gd name="connsiteY2" fmla="*/ 1948572 h 2490612"/>
                <a:gd name="connsiteX3" fmla="*/ 3935069 w 4244183"/>
                <a:gd name="connsiteY3" fmla="*/ 239783 h 2490612"/>
                <a:gd name="connsiteX4" fmla="*/ 875244 w 4244183"/>
                <a:gd name="connsiteY4" fmla="*/ 55858 h 2490612"/>
                <a:gd name="connsiteX5" fmla="*/ 147889 w 4244183"/>
                <a:gd name="connsiteY5" fmla="*/ 773225 h 2490612"/>
                <a:gd name="connsiteX0" fmla="*/ 62525 w 4158819"/>
                <a:gd name="connsiteY0" fmla="*/ 773225 h 2449520"/>
                <a:gd name="connsiteX1" fmla="*/ 2000159 w 4158819"/>
                <a:gd name="connsiteY1" fmla="*/ 1439222 h 2449520"/>
                <a:gd name="connsiteX2" fmla="*/ 3247127 w 4158819"/>
                <a:gd name="connsiteY2" fmla="*/ 2430226 h 2449520"/>
                <a:gd name="connsiteX3" fmla="*/ 4075564 w 4158819"/>
                <a:gd name="connsiteY3" fmla="*/ 1948572 h 2449520"/>
                <a:gd name="connsiteX4" fmla="*/ 3849705 w 4158819"/>
                <a:gd name="connsiteY4" fmla="*/ 239783 h 2449520"/>
                <a:gd name="connsiteX5" fmla="*/ 789880 w 4158819"/>
                <a:gd name="connsiteY5" fmla="*/ 55858 h 2449520"/>
                <a:gd name="connsiteX6" fmla="*/ 62525 w 4158819"/>
                <a:gd name="connsiteY6" fmla="*/ 773225 h 2449520"/>
                <a:gd name="connsiteX0" fmla="*/ 77975 w 4040924"/>
                <a:gd name="connsiteY0" fmla="*/ 916639 h 2459317"/>
                <a:gd name="connsiteX1" fmla="*/ 1882264 w 4040924"/>
                <a:gd name="connsiteY1" fmla="*/ 1449019 h 2459317"/>
                <a:gd name="connsiteX2" fmla="*/ 3129232 w 4040924"/>
                <a:gd name="connsiteY2" fmla="*/ 2440023 h 2459317"/>
                <a:gd name="connsiteX3" fmla="*/ 3957669 w 4040924"/>
                <a:gd name="connsiteY3" fmla="*/ 1958369 h 2459317"/>
                <a:gd name="connsiteX4" fmla="*/ 3731810 w 4040924"/>
                <a:gd name="connsiteY4" fmla="*/ 249580 h 2459317"/>
                <a:gd name="connsiteX5" fmla="*/ 671985 w 4040924"/>
                <a:gd name="connsiteY5" fmla="*/ 65655 h 2459317"/>
                <a:gd name="connsiteX6" fmla="*/ 77975 w 4040924"/>
                <a:gd name="connsiteY6" fmla="*/ 916639 h 2459317"/>
                <a:gd name="connsiteX0" fmla="*/ 11639 w 6717717"/>
                <a:gd name="connsiteY0" fmla="*/ 154029 h 2420550"/>
                <a:gd name="connsiteX1" fmla="*/ 4559057 w 6717717"/>
                <a:gd name="connsiteY1" fmla="*/ 1410252 h 2420550"/>
                <a:gd name="connsiteX2" fmla="*/ 5806025 w 6717717"/>
                <a:gd name="connsiteY2" fmla="*/ 2401256 h 2420550"/>
                <a:gd name="connsiteX3" fmla="*/ 6634462 w 6717717"/>
                <a:gd name="connsiteY3" fmla="*/ 1919602 h 2420550"/>
                <a:gd name="connsiteX4" fmla="*/ 6408603 w 6717717"/>
                <a:gd name="connsiteY4" fmla="*/ 210813 h 2420550"/>
                <a:gd name="connsiteX5" fmla="*/ 3348778 w 6717717"/>
                <a:gd name="connsiteY5" fmla="*/ 26888 h 2420550"/>
                <a:gd name="connsiteX6" fmla="*/ 11639 w 6717717"/>
                <a:gd name="connsiteY6" fmla="*/ 154029 h 2420550"/>
                <a:gd name="connsiteX0" fmla="*/ 177832 w 6883910"/>
                <a:gd name="connsiteY0" fmla="*/ 140337 h 2422420"/>
                <a:gd name="connsiteX1" fmla="*/ 762834 w 6883910"/>
                <a:gd name="connsiteY1" fmla="*/ 1130197 h 2422420"/>
                <a:gd name="connsiteX2" fmla="*/ 5972218 w 6883910"/>
                <a:gd name="connsiteY2" fmla="*/ 2387564 h 2422420"/>
                <a:gd name="connsiteX3" fmla="*/ 6800655 w 6883910"/>
                <a:gd name="connsiteY3" fmla="*/ 1905910 h 2422420"/>
                <a:gd name="connsiteX4" fmla="*/ 6574796 w 6883910"/>
                <a:gd name="connsiteY4" fmla="*/ 197121 h 2422420"/>
                <a:gd name="connsiteX5" fmla="*/ 3514971 w 6883910"/>
                <a:gd name="connsiteY5" fmla="*/ 13196 h 2422420"/>
                <a:gd name="connsiteX6" fmla="*/ 177832 w 6883910"/>
                <a:gd name="connsiteY6" fmla="*/ 140337 h 2422420"/>
                <a:gd name="connsiteX0" fmla="*/ 177832 w 7027317"/>
                <a:gd name="connsiteY0" fmla="*/ 140337 h 1930723"/>
                <a:gd name="connsiteX1" fmla="*/ 762834 w 7027317"/>
                <a:gd name="connsiteY1" fmla="*/ 1130197 h 1930723"/>
                <a:gd name="connsiteX2" fmla="*/ 3990911 w 7027317"/>
                <a:gd name="connsiteY2" fmla="*/ 1206820 h 1930723"/>
                <a:gd name="connsiteX3" fmla="*/ 6800655 w 7027317"/>
                <a:gd name="connsiteY3" fmla="*/ 1905910 h 1930723"/>
                <a:gd name="connsiteX4" fmla="*/ 6574796 w 7027317"/>
                <a:gd name="connsiteY4" fmla="*/ 197121 h 1930723"/>
                <a:gd name="connsiteX5" fmla="*/ 3514971 w 7027317"/>
                <a:gd name="connsiteY5" fmla="*/ 13196 h 1930723"/>
                <a:gd name="connsiteX6" fmla="*/ 177832 w 7027317"/>
                <a:gd name="connsiteY6" fmla="*/ 140337 h 1930723"/>
                <a:gd name="connsiteX0" fmla="*/ 310448 w 7159933"/>
                <a:gd name="connsiteY0" fmla="*/ 140337 h 1930002"/>
                <a:gd name="connsiteX1" fmla="*/ 895450 w 7159933"/>
                <a:gd name="connsiteY1" fmla="*/ 1130197 h 1930002"/>
                <a:gd name="connsiteX2" fmla="*/ 6933271 w 7159933"/>
                <a:gd name="connsiteY2" fmla="*/ 1905910 h 1930002"/>
                <a:gd name="connsiteX3" fmla="*/ 6707412 w 7159933"/>
                <a:gd name="connsiteY3" fmla="*/ 197121 h 1930002"/>
                <a:gd name="connsiteX4" fmla="*/ 3647587 w 7159933"/>
                <a:gd name="connsiteY4" fmla="*/ 13196 h 1930002"/>
                <a:gd name="connsiteX5" fmla="*/ 310448 w 7159933"/>
                <a:gd name="connsiteY5" fmla="*/ 140337 h 1930002"/>
                <a:gd name="connsiteX0" fmla="*/ 310448 w 7063333"/>
                <a:gd name="connsiteY0" fmla="*/ 140337 h 1300756"/>
                <a:gd name="connsiteX1" fmla="*/ 895450 w 7063333"/>
                <a:gd name="connsiteY1" fmla="*/ 1130197 h 1300756"/>
                <a:gd name="connsiteX2" fmla="*/ 6780689 w 7063333"/>
                <a:gd name="connsiteY2" fmla="*/ 1125192 h 1300756"/>
                <a:gd name="connsiteX3" fmla="*/ 6707412 w 7063333"/>
                <a:gd name="connsiteY3" fmla="*/ 197121 h 1300756"/>
                <a:gd name="connsiteX4" fmla="*/ 3647587 w 7063333"/>
                <a:gd name="connsiteY4" fmla="*/ 13196 h 1300756"/>
                <a:gd name="connsiteX5" fmla="*/ 310448 w 7063333"/>
                <a:gd name="connsiteY5" fmla="*/ 140337 h 1300756"/>
                <a:gd name="connsiteX0" fmla="*/ 649745 w 6754956"/>
                <a:gd name="connsiteY0" fmla="*/ 140380 h 1300758"/>
                <a:gd name="connsiteX1" fmla="*/ 587073 w 6754956"/>
                <a:gd name="connsiteY1" fmla="*/ 1130199 h 1300758"/>
                <a:gd name="connsiteX2" fmla="*/ 6472312 w 6754956"/>
                <a:gd name="connsiteY2" fmla="*/ 1125194 h 1300758"/>
                <a:gd name="connsiteX3" fmla="*/ 6399035 w 6754956"/>
                <a:gd name="connsiteY3" fmla="*/ 197123 h 1300758"/>
                <a:gd name="connsiteX4" fmla="*/ 3339210 w 6754956"/>
                <a:gd name="connsiteY4" fmla="*/ 13198 h 1300758"/>
                <a:gd name="connsiteX5" fmla="*/ 649745 w 6754956"/>
                <a:gd name="connsiteY5" fmla="*/ 140380 h 1300758"/>
                <a:gd name="connsiteX0" fmla="*/ 520477 w 6841103"/>
                <a:gd name="connsiteY0" fmla="*/ 140380 h 1264810"/>
                <a:gd name="connsiteX1" fmla="*/ 648284 w 6841103"/>
                <a:gd name="connsiteY1" fmla="*/ 1073365 h 1264810"/>
                <a:gd name="connsiteX2" fmla="*/ 6343044 w 6841103"/>
                <a:gd name="connsiteY2" fmla="*/ 1125194 h 1264810"/>
                <a:gd name="connsiteX3" fmla="*/ 6269767 w 6841103"/>
                <a:gd name="connsiteY3" fmla="*/ 197123 h 1264810"/>
                <a:gd name="connsiteX4" fmla="*/ 3209942 w 6841103"/>
                <a:gd name="connsiteY4" fmla="*/ 13198 h 1264810"/>
                <a:gd name="connsiteX5" fmla="*/ 520477 w 6841103"/>
                <a:gd name="connsiteY5" fmla="*/ 140380 h 1264810"/>
                <a:gd name="connsiteX0" fmla="*/ 520477 w 6622567"/>
                <a:gd name="connsiteY0" fmla="*/ 140380 h 1305223"/>
                <a:gd name="connsiteX1" fmla="*/ 648284 w 6622567"/>
                <a:gd name="connsiteY1" fmla="*/ 1073365 h 1305223"/>
                <a:gd name="connsiteX2" fmla="*/ 5961885 w 6622567"/>
                <a:gd name="connsiteY2" fmla="*/ 1201747 h 1305223"/>
                <a:gd name="connsiteX3" fmla="*/ 6269767 w 6622567"/>
                <a:gd name="connsiteY3" fmla="*/ 197123 h 1305223"/>
                <a:gd name="connsiteX4" fmla="*/ 3209942 w 6622567"/>
                <a:gd name="connsiteY4" fmla="*/ 13198 h 1305223"/>
                <a:gd name="connsiteX5" fmla="*/ 520477 w 6622567"/>
                <a:gd name="connsiteY5" fmla="*/ 140380 h 1305223"/>
                <a:gd name="connsiteX0" fmla="*/ 779094 w 7157416"/>
                <a:gd name="connsiteY0" fmla="*/ 609830 h 1435045"/>
                <a:gd name="connsiteX1" fmla="*/ 906901 w 7157416"/>
                <a:gd name="connsiteY1" fmla="*/ 1160623 h 1435045"/>
                <a:gd name="connsiteX2" fmla="*/ 6220502 w 7157416"/>
                <a:gd name="connsiteY2" fmla="*/ 1289005 h 1435045"/>
                <a:gd name="connsiteX3" fmla="*/ 6528384 w 7157416"/>
                <a:gd name="connsiteY3" fmla="*/ 284381 h 1435045"/>
                <a:gd name="connsiteX4" fmla="*/ 3468559 w 7157416"/>
                <a:gd name="connsiteY4" fmla="*/ 100456 h 1435045"/>
                <a:gd name="connsiteX5" fmla="*/ 779094 w 7157416"/>
                <a:gd name="connsiteY5" fmla="*/ 609830 h 1435045"/>
                <a:gd name="connsiteX0" fmla="*/ 529692 w 6908014"/>
                <a:gd name="connsiteY0" fmla="*/ 609830 h 1435045"/>
                <a:gd name="connsiteX1" fmla="*/ 657499 w 6908014"/>
                <a:gd name="connsiteY1" fmla="*/ 1160623 h 1435045"/>
                <a:gd name="connsiteX2" fmla="*/ 5971100 w 6908014"/>
                <a:gd name="connsiteY2" fmla="*/ 1289005 h 1435045"/>
                <a:gd name="connsiteX3" fmla="*/ 6278982 w 6908014"/>
                <a:gd name="connsiteY3" fmla="*/ 284381 h 1435045"/>
                <a:gd name="connsiteX4" fmla="*/ 3219157 w 6908014"/>
                <a:gd name="connsiteY4" fmla="*/ 100456 h 1435045"/>
                <a:gd name="connsiteX5" fmla="*/ 529692 w 6908014"/>
                <a:gd name="connsiteY5" fmla="*/ 609830 h 1435045"/>
                <a:gd name="connsiteX0" fmla="*/ 529692 w 6908014"/>
                <a:gd name="connsiteY0" fmla="*/ 609830 h 1435045"/>
                <a:gd name="connsiteX1" fmla="*/ 657499 w 6908014"/>
                <a:gd name="connsiteY1" fmla="*/ 1160623 h 1435045"/>
                <a:gd name="connsiteX2" fmla="*/ 5971100 w 6908014"/>
                <a:gd name="connsiteY2" fmla="*/ 1289005 h 1435045"/>
                <a:gd name="connsiteX3" fmla="*/ 6278982 w 6908014"/>
                <a:gd name="connsiteY3" fmla="*/ 284381 h 1435045"/>
                <a:gd name="connsiteX4" fmla="*/ 3219157 w 6908014"/>
                <a:gd name="connsiteY4" fmla="*/ 100456 h 1435045"/>
                <a:gd name="connsiteX5" fmla="*/ 529692 w 6908014"/>
                <a:gd name="connsiteY5" fmla="*/ 609830 h 1435045"/>
                <a:gd name="connsiteX0" fmla="*/ 529692 w 6908014"/>
                <a:gd name="connsiteY0" fmla="*/ 609830 h 1435045"/>
                <a:gd name="connsiteX1" fmla="*/ 657499 w 6908014"/>
                <a:gd name="connsiteY1" fmla="*/ 1160623 h 1435045"/>
                <a:gd name="connsiteX2" fmla="*/ 5971100 w 6908014"/>
                <a:gd name="connsiteY2" fmla="*/ 1289005 h 1435045"/>
                <a:gd name="connsiteX3" fmla="*/ 6278982 w 6908014"/>
                <a:gd name="connsiteY3" fmla="*/ 284381 h 1435045"/>
                <a:gd name="connsiteX4" fmla="*/ 3219157 w 6908014"/>
                <a:gd name="connsiteY4" fmla="*/ 522657 h 1435045"/>
                <a:gd name="connsiteX5" fmla="*/ 529692 w 6908014"/>
                <a:gd name="connsiteY5" fmla="*/ 609830 h 1435045"/>
                <a:gd name="connsiteX0" fmla="*/ 529692 w 6908014"/>
                <a:gd name="connsiteY0" fmla="*/ 263475 h 1030964"/>
                <a:gd name="connsiteX1" fmla="*/ 657499 w 6908014"/>
                <a:gd name="connsiteY1" fmla="*/ 814268 h 1030964"/>
                <a:gd name="connsiteX2" fmla="*/ 5971100 w 6908014"/>
                <a:gd name="connsiteY2" fmla="*/ 942650 h 1030964"/>
                <a:gd name="connsiteX3" fmla="*/ 6278982 w 6908014"/>
                <a:gd name="connsiteY3" fmla="*/ 284381 h 1030964"/>
                <a:gd name="connsiteX4" fmla="*/ 3219157 w 6908014"/>
                <a:gd name="connsiteY4" fmla="*/ 176302 h 1030964"/>
                <a:gd name="connsiteX5" fmla="*/ 529692 w 6908014"/>
                <a:gd name="connsiteY5" fmla="*/ 263475 h 1030964"/>
                <a:gd name="connsiteX0" fmla="*/ 529692 w 6908014"/>
                <a:gd name="connsiteY0" fmla="*/ 263475 h 1030964"/>
                <a:gd name="connsiteX1" fmla="*/ 657499 w 6908014"/>
                <a:gd name="connsiteY1" fmla="*/ 814268 h 1030964"/>
                <a:gd name="connsiteX2" fmla="*/ 5971100 w 6908014"/>
                <a:gd name="connsiteY2" fmla="*/ 942650 h 1030964"/>
                <a:gd name="connsiteX3" fmla="*/ 6278982 w 6908014"/>
                <a:gd name="connsiteY3" fmla="*/ 284381 h 1030964"/>
                <a:gd name="connsiteX4" fmla="*/ 3219157 w 6908014"/>
                <a:gd name="connsiteY4" fmla="*/ 176302 h 1030964"/>
                <a:gd name="connsiteX5" fmla="*/ 529692 w 6908014"/>
                <a:gd name="connsiteY5" fmla="*/ 263475 h 1030964"/>
                <a:gd name="connsiteX0" fmla="*/ 529692 w 6569842"/>
                <a:gd name="connsiteY0" fmla="*/ 263475 h 1030964"/>
                <a:gd name="connsiteX1" fmla="*/ 657499 w 6569842"/>
                <a:gd name="connsiteY1" fmla="*/ 814268 h 1030964"/>
                <a:gd name="connsiteX2" fmla="*/ 5971100 w 6569842"/>
                <a:gd name="connsiteY2" fmla="*/ 942650 h 1030964"/>
                <a:gd name="connsiteX3" fmla="*/ 6278982 w 6569842"/>
                <a:gd name="connsiteY3" fmla="*/ 284381 h 1030964"/>
                <a:gd name="connsiteX4" fmla="*/ 3219157 w 6569842"/>
                <a:gd name="connsiteY4" fmla="*/ 176302 h 1030964"/>
                <a:gd name="connsiteX5" fmla="*/ 529692 w 6569842"/>
                <a:gd name="connsiteY5" fmla="*/ 263475 h 1030964"/>
                <a:gd name="connsiteX0" fmla="*/ 529692 w 6569842"/>
                <a:gd name="connsiteY0" fmla="*/ 263475 h 1030964"/>
                <a:gd name="connsiteX1" fmla="*/ 657499 w 6569842"/>
                <a:gd name="connsiteY1" fmla="*/ 814268 h 1030964"/>
                <a:gd name="connsiteX2" fmla="*/ 5971101 w 6569842"/>
                <a:gd name="connsiteY2" fmla="*/ 942650 h 1030964"/>
                <a:gd name="connsiteX3" fmla="*/ 6278982 w 6569842"/>
                <a:gd name="connsiteY3" fmla="*/ 284381 h 1030964"/>
                <a:gd name="connsiteX4" fmla="*/ 3219157 w 6569842"/>
                <a:gd name="connsiteY4" fmla="*/ 176302 h 1030964"/>
                <a:gd name="connsiteX5" fmla="*/ 529692 w 6569842"/>
                <a:gd name="connsiteY5" fmla="*/ 263475 h 1030964"/>
                <a:gd name="connsiteX0" fmla="*/ 529692 w 6569842"/>
                <a:gd name="connsiteY0" fmla="*/ 263475 h 1049126"/>
                <a:gd name="connsiteX1" fmla="*/ 657499 w 6569842"/>
                <a:gd name="connsiteY1" fmla="*/ 814268 h 1049126"/>
                <a:gd name="connsiteX2" fmla="*/ 3155521 w 6569842"/>
                <a:gd name="connsiteY2" fmla="*/ 923237 h 1049126"/>
                <a:gd name="connsiteX3" fmla="*/ 5971101 w 6569842"/>
                <a:gd name="connsiteY3" fmla="*/ 942650 h 1049126"/>
                <a:gd name="connsiteX4" fmla="*/ 6278982 w 6569842"/>
                <a:gd name="connsiteY4" fmla="*/ 284381 h 1049126"/>
                <a:gd name="connsiteX5" fmla="*/ 3219157 w 6569842"/>
                <a:gd name="connsiteY5" fmla="*/ 176302 h 1049126"/>
                <a:gd name="connsiteX6" fmla="*/ 529692 w 6569842"/>
                <a:gd name="connsiteY6" fmla="*/ 263475 h 1049126"/>
                <a:gd name="connsiteX0" fmla="*/ 529692 w 6569842"/>
                <a:gd name="connsiteY0" fmla="*/ 263475 h 1049127"/>
                <a:gd name="connsiteX1" fmla="*/ 657499 w 6569842"/>
                <a:gd name="connsiteY1" fmla="*/ 814268 h 1049127"/>
                <a:gd name="connsiteX2" fmla="*/ 3155521 w 6569842"/>
                <a:gd name="connsiteY2" fmla="*/ 923237 h 1049127"/>
                <a:gd name="connsiteX3" fmla="*/ 5971102 w 6569842"/>
                <a:gd name="connsiteY3" fmla="*/ 942651 h 1049127"/>
                <a:gd name="connsiteX4" fmla="*/ 6278982 w 6569842"/>
                <a:gd name="connsiteY4" fmla="*/ 284381 h 1049127"/>
                <a:gd name="connsiteX5" fmla="*/ 3219157 w 6569842"/>
                <a:gd name="connsiteY5" fmla="*/ 176302 h 1049127"/>
                <a:gd name="connsiteX6" fmla="*/ 529692 w 6569842"/>
                <a:gd name="connsiteY6" fmla="*/ 263475 h 1049127"/>
                <a:gd name="connsiteX0" fmla="*/ 529692 w 6569842"/>
                <a:gd name="connsiteY0" fmla="*/ 263475 h 944634"/>
                <a:gd name="connsiteX1" fmla="*/ 657499 w 6569842"/>
                <a:gd name="connsiteY1" fmla="*/ 814268 h 944634"/>
                <a:gd name="connsiteX2" fmla="*/ 3155521 w 6569842"/>
                <a:gd name="connsiteY2" fmla="*/ 923237 h 944634"/>
                <a:gd name="connsiteX3" fmla="*/ 5971102 w 6569842"/>
                <a:gd name="connsiteY3" fmla="*/ 942651 h 944634"/>
                <a:gd name="connsiteX4" fmla="*/ 6278982 w 6569842"/>
                <a:gd name="connsiteY4" fmla="*/ 284381 h 944634"/>
                <a:gd name="connsiteX5" fmla="*/ 3219157 w 6569842"/>
                <a:gd name="connsiteY5" fmla="*/ 176302 h 944634"/>
                <a:gd name="connsiteX6" fmla="*/ 529692 w 6569842"/>
                <a:gd name="connsiteY6" fmla="*/ 263475 h 944634"/>
                <a:gd name="connsiteX0" fmla="*/ 529692 w 6569842"/>
                <a:gd name="connsiteY0" fmla="*/ 263475 h 944634"/>
                <a:gd name="connsiteX1" fmla="*/ 657499 w 6569842"/>
                <a:gd name="connsiteY1" fmla="*/ 814268 h 944634"/>
                <a:gd name="connsiteX2" fmla="*/ 3155521 w 6569842"/>
                <a:gd name="connsiteY2" fmla="*/ 923237 h 944634"/>
                <a:gd name="connsiteX3" fmla="*/ 5971103 w 6569842"/>
                <a:gd name="connsiteY3" fmla="*/ 942651 h 944634"/>
                <a:gd name="connsiteX4" fmla="*/ 6278982 w 6569842"/>
                <a:gd name="connsiteY4" fmla="*/ 284381 h 944634"/>
                <a:gd name="connsiteX5" fmla="*/ 3219157 w 6569842"/>
                <a:gd name="connsiteY5" fmla="*/ 176302 h 944634"/>
                <a:gd name="connsiteX6" fmla="*/ 529692 w 6569842"/>
                <a:gd name="connsiteY6" fmla="*/ 263475 h 944634"/>
                <a:gd name="connsiteX0" fmla="*/ 529692 w 6569842"/>
                <a:gd name="connsiteY0" fmla="*/ 263475 h 972037"/>
                <a:gd name="connsiteX1" fmla="*/ 657499 w 6569842"/>
                <a:gd name="connsiteY1" fmla="*/ 814268 h 972037"/>
                <a:gd name="connsiteX2" fmla="*/ 3155521 w 6569842"/>
                <a:gd name="connsiteY2" fmla="*/ 923237 h 972037"/>
                <a:gd name="connsiteX3" fmla="*/ 5971103 w 6569842"/>
                <a:gd name="connsiteY3" fmla="*/ 942651 h 972037"/>
                <a:gd name="connsiteX4" fmla="*/ 6278982 w 6569842"/>
                <a:gd name="connsiteY4" fmla="*/ 284381 h 972037"/>
                <a:gd name="connsiteX5" fmla="*/ 3219157 w 6569842"/>
                <a:gd name="connsiteY5" fmla="*/ 176302 h 972037"/>
                <a:gd name="connsiteX6" fmla="*/ 529692 w 6569842"/>
                <a:gd name="connsiteY6" fmla="*/ 263475 h 972037"/>
                <a:gd name="connsiteX0" fmla="*/ 529692 w 6569842"/>
                <a:gd name="connsiteY0" fmla="*/ 263475 h 972037"/>
                <a:gd name="connsiteX1" fmla="*/ 657499 w 6569842"/>
                <a:gd name="connsiteY1" fmla="*/ 814268 h 972037"/>
                <a:gd name="connsiteX2" fmla="*/ 3155521 w 6569842"/>
                <a:gd name="connsiteY2" fmla="*/ 923237 h 972037"/>
                <a:gd name="connsiteX3" fmla="*/ 5971104 w 6569842"/>
                <a:gd name="connsiteY3" fmla="*/ 942651 h 972037"/>
                <a:gd name="connsiteX4" fmla="*/ 6278982 w 6569842"/>
                <a:gd name="connsiteY4" fmla="*/ 284381 h 972037"/>
                <a:gd name="connsiteX5" fmla="*/ 3219157 w 6569842"/>
                <a:gd name="connsiteY5" fmla="*/ 176302 h 972037"/>
                <a:gd name="connsiteX6" fmla="*/ 529692 w 6569842"/>
                <a:gd name="connsiteY6" fmla="*/ 263475 h 972037"/>
                <a:gd name="connsiteX0" fmla="*/ 342817 w 6313699"/>
                <a:gd name="connsiteY0" fmla="*/ 140047 h 832050"/>
                <a:gd name="connsiteX1" fmla="*/ 470624 w 6313699"/>
                <a:gd name="connsiteY1" fmla="*/ 690840 h 832050"/>
                <a:gd name="connsiteX2" fmla="*/ 2968646 w 6313699"/>
                <a:gd name="connsiteY2" fmla="*/ 799809 h 832050"/>
                <a:gd name="connsiteX3" fmla="*/ 5784229 w 6313699"/>
                <a:gd name="connsiteY3" fmla="*/ 819223 h 832050"/>
                <a:gd name="connsiteX4" fmla="*/ 6191494 w 6313699"/>
                <a:gd name="connsiteY4" fmla="*/ 160953 h 832050"/>
                <a:gd name="connsiteX5" fmla="*/ 3032282 w 6313699"/>
                <a:gd name="connsiteY5" fmla="*/ 52874 h 832050"/>
                <a:gd name="connsiteX6" fmla="*/ 342817 w 6313699"/>
                <a:gd name="connsiteY6" fmla="*/ 140047 h 832050"/>
                <a:gd name="connsiteX0" fmla="*/ 342817 w 6502186"/>
                <a:gd name="connsiteY0" fmla="*/ 140047 h 799809"/>
                <a:gd name="connsiteX1" fmla="*/ 470624 w 6502186"/>
                <a:gd name="connsiteY1" fmla="*/ 690840 h 799809"/>
                <a:gd name="connsiteX2" fmla="*/ 2968646 w 6502186"/>
                <a:gd name="connsiteY2" fmla="*/ 799809 h 799809"/>
                <a:gd name="connsiteX3" fmla="*/ 6252765 w 6502186"/>
                <a:gd name="connsiteY3" fmla="*/ 743019 h 799809"/>
                <a:gd name="connsiteX4" fmla="*/ 6191494 w 6502186"/>
                <a:gd name="connsiteY4" fmla="*/ 160953 h 799809"/>
                <a:gd name="connsiteX5" fmla="*/ 3032282 w 6502186"/>
                <a:gd name="connsiteY5" fmla="*/ 52874 h 799809"/>
                <a:gd name="connsiteX6" fmla="*/ 342817 w 6502186"/>
                <a:gd name="connsiteY6" fmla="*/ 140047 h 799809"/>
                <a:gd name="connsiteX0" fmla="*/ 342817 w 6436892"/>
                <a:gd name="connsiteY0" fmla="*/ 140047 h 805482"/>
                <a:gd name="connsiteX1" fmla="*/ 470624 w 6436892"/>
                <a:gd name="connsiteY1" fmla="*/ 690840 h 805482"/>
                <a:gd name="connsiteX2" fmla="*/ 2968646 w 6436892"/>
                <a:gd name="connsiteY2" fmla="*/ 799809 h 805482"/>
                <a:gd name="connsiteX3" fmla="*/ 6139181 w 6436892"/>
                <a:gd name="connsiteY3" fmla="*/ 788740 h 805482"/>
                <a:gd name="connsiteX4" fmla="*/ 6191494 w 6436892"/>
                <a:gd name="connsiteY4" fmla="*/ 160953 h 805482"/>
                <a:gd name="connsiteX5" fmla="*/ 3032282 w 6436892"/>
                <a:gd name="connsiteY5" fmla="*/ 52874 h 805482"/>
                <a:gd name="connsiteX6" fmla="*/ 342817 w 6436892"/>
                <a:gd name="connsiteY6" fmla="*/ 140047 h 805482"/>
                <a:gd name="connsiteX0" fmla="*/ 342817 w 6529672"/>
                <a:gd name="connsiteY0" fmla="*/ 140047 h 799809"/>
                <a:gd name="connsiteX1" fmla="*/ 470624 w 6529672"/>
                <a:gd name="connsiteY1" fmla="*/ 690840 h 799809"/>
                <a:gd name="connsiteX2" fmla="*/ 2968646 w 6529672"/>
                <a:gd name="connsiteY2" fmla="*/ 799809 h 799809"/>
                <a:gd name="connsiteX3" fmla="*/ 6295360 w 6529672"/>
                <a:gd name="connsiteY3" fmla="*/ 743019 h 799809"/>
                <a:gd name="connsiteX4" fmla="*/ 6191494 w 6529672"/>
                <a:gd name="connsiteY4" fmla="*/ 160953 h 799809"/>
                <a:gd name="connsiteX5" fmla="*/ 3032282 w 6529672"/>
                <a:gd name="connsiteY5" fmla="*/ 52874 h 799809"/>
                <a:gd name="connsiteX6" fmla="*/ 342817 w 6529672"/>
                <a:gd name="connsiteY6" fmla="*/ 140047 h 799809"/>
                <a:gd name="connsiteX0" fmla="*/ 342817 w 6573508"/>
                <a:gd name="connsiteY0" fmla="*/ 140047 h 799809"/>
                <a:gd name="connsiteX1" fmla="*/ 470624 w 6573508"/>
                <a:gd name="connsiteY1" fmla="*/ 690840 h 799809"/>
                <a:gd name="connsiteX2" fmla="*/ 2968646 w 6573508"/>
                <a:gd name="connsiteY2" fmla="*/ 799809 h 799809"/>
                <a:gd name="connsiteX3" fmla="*/ 6295360 w 6573508"/>
                <a:gd name="connsiteY3" fmla="*/ 743019 h 799809"/>
                <a:gd name="connsiteX4" fmla="*/ 6305078 w 6573508"/>
                <a:gd name="connsiteY4" fmla="*/ 160953 h 799809"/>
                <a:gd name="connsiteX5" fmla="*/ 3032282 w 6573508"/>
                <a:gd name="connsiteY5" fmla="*/ 52874 h 799809"/>
                <a:gd name="connsiteX6" fmla="*/ 342817 w 6573508"/>
                <a:gd name="connsiteY6" fmla="*/ 140047 h 799809"/>
                <a:gd name="connsiteX0" fmla="*/ 343714 w 6574405"/>
                <a:gd name="connsiteY0" fmla="*/ 188938 h 848700"/>
                <a:gd name="connsiteX1" fmla="*/ 471521 w 6574405"/>
                <a:gd name="connsiteY1" fmla="*/ 739731 h 848700"/>
                <a:gd name="connsiteX2" fmla="*/ 2969543 w 6574405"/>
                <a:gd name="connsiteY2" fmla="*/ 848700 h 848700"/>
                <a:gd name="connsiteX3" fmla="*/ 6296257 w 6574405"/>
                <a:gd name="connsiteY3" fmla="*/ 791910 h 848700"/>
                <a:gd name="connsiteX4" fmla="*/ 6305975 w 6574405"/>
                <a:gd name="connsiteY4" fmla="*/ 209844 h 848700"/>
                <a:gd name="connsiteX5" fmla="*/ 3047377 w 6574405"/>
                <a:gd name="connsiteY5" fmla="*/ 10320 h 848700"/>
                <a:gd name="connsiteX6" fmla="*/ 343714 w 6574405"/>
                <a:gd name="connsiteY6" fmla="*/ 188938 h 848700"/>
                <a:gd name="connsiteX0" fmla="*/ 343714 w 6551055"/>
                <a:gd name="connsiteY0" fmla="*/ 227308 h 887070"/>
                <a:gd name="connsiteX1" fmla="*/ 471521 w 6551055"/>
                <a:gd name="connsiteY1" fmla="*/ 778101 h 887070"/>
                <a:gd name="connsiteX2" fmla="*/ 2969543 w 6551055"/>
                <a:gd name="connsiteY2" fmla="*/ 887070 h 887070"/>
                <a:gd name="connsiteX3" fmla="*/ 6296257 w 6551055"/>
                <a:gd name="connsiteY3" fmla="*/ 830280 h 887070"/>
                <a:gd name="connsiteX4" fmla="*/ 6249183 w 6551055"/>
                <a:gd name="connsiteY4" fmla="*/ 172010 h 887070"/>
                <a:gd name="connsiteX5" fmla="*/ 3047377 w 6551055"/>
                <a:gd name="connsiteY5" fmla="*/ 48690 h 887070"/>
                <a:gd name="connsiteX6" fmla="*/ 343714 w 6551055"/>
                <a:gd name="connsiteY6" fmla="*/ 227308 h 887070"/>
                <a:gd name="connsiteX0" fmla="*/ 343714 w 6480253"/>
                <a:gd name="connsiteY0" fmla="*/ 227308 h 887222"/>
                <a:gd name="connsiteX1" fmla="*/ 471521 w 6480253"/>
                <a:gd name="connsiteY1" fmla="*/ 778101 h 887222"/>
                <a:gd name="connsiteX2" fmla="*/ 2969543 w 6480253"/>
                <a:gd name="connsiteY2" fmla="*/ 887070 h 887222"/>
                <a:gd name="connsiteX3" fmla="*/ 6168476 w 6480253"/>
                <a:gd name="connsiteY3" fmla="*/ 799798 h 887222"/>
                <a:gd name="connsiteX4" fmla="*/ 6249183 w 6480253"/>
                <a:gd name="connsiteY4" fmla="*/ 172010 h 887222"/>
                <a:gd name="connsiteX5" fmla="*/ 3047377 w 6480253"/>
                <a:gd name="connsiteY5" fmla="*/ 48690 h 887222"/>
                <a:gd name="connsiteX6" fmla="*/ 343714 w 6480253"/>
                <a:gd name="connsiteY6" fmla="*/ 227308 h 887222"/>
                <a:gd name="connsiteX0" fmla="*/ 338341 w 6474880"/>
                <a:gd name="connsiteY0" fmla="*/ 202760 h 862674"/>
                <a:gd name="connsiteX1" fmla="*/ 466148 w 6474880"/>
                <a:gd name="connsiteY1" fmla="*/ 753553 h 862674"/>
                <a:gd name="connsiteX2" fmla="*/ 2964170 w 6474880"/>
                <a:gd name="connsiteY2" fmla="*/ 862522 h 862674"/>
                <a:gd name="connsiteX3" fmla="*/ 6163103 w 6474880"/>
                <a:gd name="connsiteY3" fmla="*/ 775250 h 862674"/>
                <a:gd name="connsiteX4" fmla="*/ 6243810 w 6474880"/>
                <a:gd name="connsiteY4" fmla="*/ 147462 h 862674"/>
                <a:gd name="connsiteX5" fmla="*/ 2956816 w 6474880"/>
                <a:gd name="connsiteY5" fmla="*/ 85105 h 862674"/>
                <a:gd name="connsiteX6" fmla="*/ 338341 w 6474880"/>
                <a:gd name="connsiteY6" fmla="*/ 202760 h 86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4880" h="862674">
                  <a:moveTo>
                    <a:pt x="338341" y="202760"/>
                  </a:moveTo>
                  <a:cubicBezTo>
                    <a:pt x="-76770" y="314168"/>
                    <a:pt x="-191351" y="519128"/>
                    <a:pt x="466148" y="753553"/>
                  </a:cubicBezTo>
                  <a:cubicBezTo>
                    <a:pt x="903786" y="863513"/>
                    <a:pt x="2014678" y="858906"/>
                    <a:pt x="2964170" y="862522"/>
                  </a:cubicBezTo>
                  <a:cubicBezTo>
                    <a:pt x="3913662" y="866138"/>
                    <a:pt x="5096792" y="804341"/>
                    <a:pt x="6163103" y="775250"/>
                  </a:cubicBezTo>
                  <a:cubicBezTo>
                    <a:pt x="6595909" y="482360"/>
                    <a:pt x="6534670" y="509344"/>
                    <a:pt x="6243810" y="147462"/>
                  </a:cubicBezTo>
                  <a:cubicBezTo>
                    <a:pt x="5811512" y="-136919"/>
                    <a:pt x="3941061" y="75889"/>
                    <a:pt x="2956816" y="85105"/>
                  </a:cubicBezTo>
                  <a:cubicBezTo>
                    <a:pt x="1972571" y="94321"/>
                    <a:pt x="753452" y="91352"/>
                    <a:pt x="338341" y="202760"/>
                  </a:cubicBezTo>
                  <a:close/>
                </a:path>
              </a:pathLst>
            </a:custGeom>
            <a:solidFill>
              <a:srgbClr val="9EE5E7">
                <a:alpha val="50000"/>
              </a:srgbClr>
            </a:solidFill>
            <a:ln w="38100">
              <a:solidFill>
                <a:srgbClr val="9BE2E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3200">
                <a:ln>
                  <a:solidFill>
                    <a:schemeClr val="accent6"/>
                  </a:solidFill>
                </a:ln>
              </a:endParaRPr>
            </a:p>
          </p:txBody>
        </p:sp>
        <p:grpSp>
          <p:nvGrpSpPr>
            <p:cNvPr id="563" name="Group 116"/>
            <p:cNvGrpSpPr/>
            <p:nvPr/>
          </p:nvGrpSpPr>
          <p:grpSpPr>
            <a:xfrm>
              <a:off x="9167907" y="14938631"/>
              <a:ext cx="5733535" cy="1795038"/>
              <a:chOff x="7982465" y="11152612"/>
              <a:chExt cx="5733535" cy="1795038"/>
            </a:xfrm>
          </p:grpSpPr>
          <p:sp>
            <p:nvSpPr>
              <p:cNvPr id="581" name="TextBox 7"/>
              <p:cNvSpPr txBox="1">
                <a:spLocks noChangeArrowheads="1"/>
              </p:cNvSpPr>
              <p:nvPr/>
            </p:nvSpPr>
            <p:spPr bwMode="auto">
              <a:xfrm>
                <a:off x="10186391" y="12455525"/>
                <a:ext cx="6699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cs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cs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cs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cs typeface="Times New Roman" charset="0"/>
                  </a:defRPr>
                </a:lvl9pPr>
              </a:lstStyle>
              <a:p>
                <a:pPr algn="ctr" eaLnBrk="1" hangingPunct="1"/>
                <a:r>
                  <a:rPr lang="en-US" sz="3200" dirty="0">
                    <a:latin typeface="Arial" charset="0"/>
                    <a:ea typeface="宋体" charset="-122"/>
                  </a:rPr>
                  <a:t>R</a:t>
                </a:r>
                <a:r>
                  <a:rPr lang="en-US" sz="3200" baseline="-25000" dirty="0">
                    <a:latin typeface="Arial" charset="0"/>
                    <a:ea typeface="宋体" charset="-122"/>
                  </a:rPr>
                  <a:t>4</a:t>
                </a:r>
              </a:p>
            </p:txBody>
          </p:sp>
          <p:sp>
            <p:nvSpPr>
              <p:cNvPr id="582" name="Oval 581"/>
              <p:cNvSpPr/>
              <p:nvPr/>
            </p:nvSpPr>
            <p:spPr>
              <a:xfrm>
                <a:off x="10437242" y="11152612"/>
                <a:ext cx="914400" cy="320040"/>
              </a:xfrm>
              <a:prstGeom prst="ellipse">
                <a:avLst/>
              </a:prstGeom>
              <a:ln w="12700"/>
            </p:spPr>
            <p:style>
              <a:lnRef idx="2">
                <a:schemeClr val="dk1"/>
              </a:lnRef>
              <a:fillRef idx="1">
                <a:schemeClr val="lt1"/>
              </a:fillRef>
              <a:effectRef idx="0">
                <a:schemeClr val="dk1"/>
              </a:effectRef>
              <a:fontRef idx="minor">
                <a:schemeClr val="dk1"/>
              </a:fontRef>
            </p:style>
            <p:txBody>
              <a:bodyPr wrap="none" lIns="0" tIns="0" rIns="0" anchor="ctr"/>
              <a:lstStyle/>
              <a:p>
                <a:pPr algn="ctr">
                  <a:defRPr/>
                </a:pPr>
                <a:endParaRPr lang="en-US" sz="3200" dirty="0"/>
              </a:p>
            </p:txBody>
          </p:sp>
          <p:sp>
            <p:nvSpPr>
              <p:cNvPr id="583" name="Oval 582"/>
              <p:cNvSpPr/>
              <p:nvPr/>
            </p:nvSpPr>
            <p:spPr>
              <a:xfrm>
                <a:off x="9939758" y="12148343"/>
                <a:ext cx="914400" cy="320040"/>
              </a:xfrm>
              <a:prstGeom prst="ellipse">
                <a:avLst/>
              </a:prstGeom>
              <a:ln w="12700"/>
            </p:spPr>
            <p:style>
              <a:lnRef idx="2">
                <a:schemeClr val="dk1"/>
              </a:lnRef>
              <a:fillRef idx="1">
                <a:schemeClr val="lt1"/>
              </a:fillRef>
              <a:effectRef idx="0">
                <a:schemeClr val="dk1"/>
              </a:effectRef>
              <a:fontRef idx="minor">
                <a:schemeClr val="dk1"/>
              </a:fontRef>
            </p:style>
            <p:txBody>
              <a:bodyPr wrap="none" lIns="0" tIns="0" rIns="0" anchor="ctr"/>
              <a:lstStyle/>
              <a:p>
                <a:pPr algn="ctr">
                  <a:defRPr/>
                </a:pPr>
                <a:endParaRPr lang="en-US" sz="3200" dirty="0"/>
              </a:p>
            </p:txBody>
          </p:sp>
          <p:sp>
            <p:nvSpPr>
              <p:cNvPr id="584" name="Oval 583"/>
              <p:cNvSpPr/>
              <p:nvPr/>
            </p:nvSpPr>
            <p:spPr>
              <a:xfrm>
                <a:off x="12801600" y="11152612"/>
                <a:ext cx="914400" cy="320040"/>
              </a:xfrm>
              <a:prstGeom prst="ellipse">
                <a:avLst/>
              </a:prstGeom>
              <a:solidFill>
                <a:schemeClr val="bg1"/>
              </a:solidFill>
              <a:ln w="12700"/>
            </p:spPr>
            <p:style>
              <a:lnRef idx="2">
                <a:schemeClr val="dk1"/>
              </a:lnRef>
              <a:fillRef idx="1">
                <a:schemeClr val="lt1"/>
              </a:fillRef>
              <a:effectRef idx="0">
                <a:schemeClr val="dk1"/>
              </a:effectRef>
              <a:fontRef idx="minor">
                <a:schemeClr val="dk1"/>
              </a:fontRef>
            </p:style>
            <p:txBody>
              <a:bodyPr wrap="none" lIns="0" tIns="0" rIns="0" anchor="ctr"/>
              <a:lstStyle/>
              <a:p>
                <a:pPr algn="ctr">
                  <a:defRPr/>
                </a:pPr>
                <a:endParaRPr lang="en-US" sz="3200" dirty="0"/>
              </a:p>
            </p:txBody>
          </p:sp>
          <p:sp>
            <p:nvSpPr>
              <p:cNvPr id="585" name="Oval 584"/>
              <p:cNvSpPr/>
              <p:nvPr/>
            </p:nvSpPr>
            <p:spPr>
              <a:xfrm>
                <a:off x="12801600" y="12148343"/>
                <a:ext cx="914400" cy="320040"/>
              </a:xfrm>
              <a:prstGeom prst="ellipse">
                <a:avLst/>
              </a:prstGeom>
              <a:ln w="12700"/>
            </p:spPr>
            <p:style>
              <a:lnRef idx="2">
                <a:schemeClr val="dk1"/>
              </a:lnRef>
              <a:fillRef idx="1">
                <a:schemeClr val="lt1"/>
              </a:fillRef>
              <a:effectRef idx="0">
                <a:schemeClr val="dk1"/>
              </a:effectRef>
              <a:fontRef idx="minor">
                <a:schemeClr val="dk1"/>
              </a:fontRef>
            </p:style>
            <p:txBody>
              <a:bodyPr wrap="none" lIns="0" tIns="0" rIns="0" anchor="ctr"/>
              <a:lstStyle/>
              <a:p>
                <a:pPr algn="ctr">
                  <a:defRPr/>
                </a:pPr>
                <a:endParaRPr lang="en-US" sz="3200" dirty="0"/>
              </a:p>
            </p:txBody>
          </p:sp>
          <p:sp>
            <p:nvSpPr>
              <p:cNvPr id="586" name="Oval 585"/>
              <p:cNvSpPr/>
              <p:nvPr/>
            </p:nvSpPr>
            <p:spPr>
              <a:xfrm>
                <a:off x="7982465" y="12148343"/>
                <a:ext cx="914400" cy="320040"/>
              </a:xfrm>
              <a:prstGeom prst="ellipse">
                <a:avLst/>
              </a:prstGeom>
              <a:ln w="12700"/>
            </p:spPr>
            <p:style>
              <a:lnRef idx="2">
                <a:schemeClr val="dk1"/>
              </a:lnRef>
              <a:fillRef idx="1">
                <a:schemeClr val="lt1"/>
              </a:fillRef>
              <a:effectRef idx="0">
                <a:schemeClr val="dk1"/>
              </a:effectRef>
              <a:fontRef idx="minor">
                <a:schemeClr val="dk1"/>
              </a:fontRef>
            </p:style>
            <p:txBody>
              <a:bodyPr wrap="none" lIns="0" tIns="0" rIns="0" anchor="ctr"/>
              <a:lstStyle/>
              <a:p>
                <a:pPr algn="ctr">
                  <a:defRPr/>
                </a:pPr>
                <a:endParaRPr lang="en-US" sz="3200" dirty="0"/>
              </a:p>
            </p:txBody>
          </p:sp>
          <p:cxnSp>
            <p:nvCxnSpPr>
              <p:cNvPr id="587" name="Straight Connector 586"/>
              <p:cNvCxnSpPr>
                <a:stCxn id="582" idx="6"/>
                <a:endCxn id="584" idx="2"/>
              </p:cNvCxnSpPr>
              <p:nvPr/>
            </p:nvCxnSpPr>
            <p:spPr>
              <a:xfrm>
                <a:off x="11351642" y="11312632"/>
                <a:ext cx="144995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588" name="Straight Connector 587"/>
              <p:cNvCxnSpPr>
                <a:stCxn id="582" idx="4"/>
                <a:endCxn id="583" idx="0"/>
              </p:cNvCxnSpPr>
              <p:nvPr/>
            </p:nvCxnSpPr>
            <p:spPr>
              <a:xfrm flipH="1">
                <a:off x="10396958" y="11472652"/>
                <a:ext cx="497484" cy="675691"/>
              </a:xfrm>
              <a:prstGeom prst="line">
                <a:avLst/>
              </a:prstGeom>
              <a:ln w="12700"/>
            </p:spPr>
            <p:style>
              <a:lnRef idx="1">
                <a:schemeClr val="dk1"/>
              </a:lnRef>
              <a:fillRef idx="0">
                <a:schemeClr val="dk1"/>
              </a:fillRef>
              <a:effectRef idx="0">
                <a:schemeClr val="dk1"/>
              </a:effectRef>
              <a:fontRef idx="minor">
                <a:schemeClr val="tx1"/>
              </a:fontRef>
            </p:style>
          </p:cxnSp>
          <p:cxnSp>
            <p:nvCxnSpPr>
              <p:cNvPr id="589" name="Straight Connector 588"/>
              <p:cNvCxnSpPr>
                <a:stCxn id="584" idx="4"/>
                <a:endCxn id="585" idx="0"/>
              </p:cNvCxnSpPr>
              <p:nvPr/>
            </p:nvCxnSpPr>
            <p:spPr>
              <a:xfrm>
                <a:off x="13258800" y="11472652"/>
                <a:ext cx="0" cy="675691"/>
              </a:xfrm>
              <a:prstGeom prst="line">
                <a:avLst/>
              </a:prstGeom>
              <a:ln w="12700"/>
            </p:spPr>
            <p:style>
              <a:lnRef idx="1">
                <a:schemeClr val="dk1"/>
              </a:lnRef>
              <a:fillRef idx="0">
                <a:schemeClr val="dk1"/>
              </a:fillRef>
              <a:effectRef idx="0">
                <a:schemeClr val="dk1"/>
              </a:effectRef>
              <a:fontRef idx="minor">
                <a:schemeClr val="tx1"/>
              </a:fontRef>
            </p:style>
          </p:cxnSp>
          <p:cxnSp>
            <p:nvCxnSpPr>
              <p:cNvPr id="590" name="Straight Connector 589"/>
              <p:cNvCxnSpPr>
                <a:stCxn id="576" idx="6"/>
                <a:endCxn id="585" idx="2"/>
              </p:cNvCxnSpPr>
              <p:nvPr/>
            </p:nvCxnSpPr>
            <p:spPr>
              <a:xfrm>
                <a:off x="11832525" y="12308163"/>
                <a:ext cx="969075" cy="200"/>
              </a:xfrm>
              <a:prstGeom prst="line">
                <a:avLst/>
              </a:prstGeom>
              <a:ln w="12700"/>
            </p:spPr>
            <p:style>
              <a:lnRef idx="1">
                <a:schemeClr val="dk1"/>
              </a:lnRef>
              <a:fillRef idx="0">
                <a:schemeClr val="dk1"/>
              </a:fillRef>
              <a:effectRef idx="0">
                <a:schemeClr val="dk1"/>
              </a:effectRef>
              <a:fontRef idx="minor">
                <a:schemeClr val="tx1"/>
              </a:fontRef>
            </p:style>
          </p:cxnSp>
          <p:sp>
            <p:nvSpPr>
              <p:cNvPr id="593" name="TextBox 19"/>
              <p:cNvSpPr txBox="1">
                <a:spLocks noChangeArrowheads="1"/>
              </p:cNvSpPr>
              <p:nvPr/>
            </p:nvSpPr>
            <p:spPr bwMode="auto">
              <a:xfrm>
                <a:off x="12997656" y="12455525"/>
                <a:ext cx="685800"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cs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cs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cs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cs typeface="Times New Roman" charset="0"/>
                  </a:defRPr>
                </a:lvl9pPr>
              </a:lstStyle>
              <a:p>
                <a:pPr algn="ctr" eaLnBrk="1" hangingPunct="1"/>
                <a:r>
                  <a:rPr lang="en-US" sz="3200" dirty="0" smtClean="0">
                    <a:latin typeface="Arial" charset="0"/>
                    <a:ea typeface="宋体" charset="-122"/>
                  </a:rPr>
                  <a:t>R</a:t>
                </a:r>
                <a:r>
                  <a:rPr lang="en-US" sz="3200" baseline="-25000" dirty="0">
                    <a:latin typeface="Arial" charset="0"/>
                    <a:ea typeface="宋体" charset="-122"/>
                  </a:rPr>
                  <a:t>7</a:t>
                </a:r>
              </a:p>
            </p:txBody>
          </p:sp>
          <p:cxnSp>
            <p:nvCxnSpPr>
              <p:cNvPr id="594" name="Straight Connector 593"/>
              <p:cNvCxnSpPr>
                <a:stCxn id="596" idx="6"/>
                <a:endCxn id="582" idx="2"/>
              </p:cNvCxnSpPr>
              <p:nvPr/>
            </p:nvCxnSpPr>
            <p:spPr>
              <a:xfrm>
                <a:off x="8896865" y="11312632"/>
                <a:ext cx="1540377"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595" name="Straight Connector 594"/>
              <p:cNvCxnSpPr>
                <a:stCxn id="583" idx="2"/>
                <a:endCxn id="586" idx="6"/>
              </p:cNvCxnSpPr>
              <p:nvPr/>
            </p:nvCxnSpPr>
            <p:spPr>
              <a:xfrm flipH="1">
                <a:off x="8896865" y="12308363"/>
                <a:ext cx="1042893" cy="0"/>
              </a:xfrm>
              <a:prstGeom prst="line">
                <a:avLst/>
              </a:prstGeom>
              <a:ln w="12700"/>
            </p:spPr>
            <p:style>
              <a:lnRef idx="1">
                <a:schemeClr val="dk1"/>
              </a:lnRef>
              <a:fillRef idx="0">
                <a:schemeClr val="dk1"/>
              </a:fillRef>
              <a:effectRef idx="0">
                <a:schemeClr val="dk1"/>
              </a:effectRef>
              <a:fontRef idx="minor">
                <a:schemeClr val="tx1"/>
              </a:fontRef>
            </p:style>
          </p:cxnSp>
          <p:sp>
            <p:nvSpPr>
              <p:cNvPr id="596" name="Oval 595"/>
              <p:cNvSpPr/>
              <p:nvPr/>
            </p:nvSpPr>
            <p:spPr>
              <a:xfrm>
                <a:off x="7982465" y="11154054"/>
                <a:ext cx="914400" cy="317156"/>
              </a:xfrm>
              <a:prstGeom prst="ellipse">
                <a:avLst/>
              </a:prstGeom>
              <a:ln w="12700"/>
            </p:spPr>
            <p:style>
              <a:lnRef idx="2">
                <a:schemeClr val="dk1"/>
              </a:lnRef>
              <a:fillRef idx="1">
                <a:schemeClr val="lt1"/>
              </a:fillRef>
              <a:effectRef idx="0">
                <a:schemeClr val="dk1"/>
              </a:effectRef>
              <a:fontRef idx="minor">
                <a:schemeClr val="dk1"/>
              </a:fontRef>
            </p:style>
            <p:txBody>
              <a:bodyPr wrap="none" lIns="0" tIns="0" rIns="0" anchor="ctr"/>
              <a:lstStyle/>
              <a:p>
                <a:pPr algn="ctr">
                  <a:defRPr/>
                </a:pPr>
                <a:endParaRPr lang="en-US" sz="3200" dirty="0"/>
              </a:p>
            </p:txBody>
          </p:sp>
          <p:cxnSp>
            <p:nvCxnSpPr>
              <p:cNvPr id="597" name="Straight Connector 596"/>
              <p:cNvCxnSpPr>
                <a:stCxn id="596" idx="4"/>
                <a:endCxn id="586" idx="0"/>
              </p:cNvCxnSpPr>
              <p:nvPr/>
            </p:nvCxnSpPr>
            <p:spPr>
              <a:xfrm>
                <a:off x="8439665" y="11471210"/>
                <a:ext cx="0" cy="677133"/>
              </a:xfrm>
              <a:prstGeom prst="line">
                <a:avLst/>
              </a:prstGeom>
              <a:ln w="12700"/>
            </p:spPr>
            <p:style>
              <a:lnRef idx="1">
                <a:schemeClr val="dk1"/>
              </a:lnRef>
              <a:fillRef idx="0">
                <a:schemeClr val="dk1"/>
              </a:fillRef>
              <a:effectRef idx="0">
                <a:schemeClr val="dk1"/>
              </a:effectRef>
              <a:fontRef idx="minor">
                <a:schemeClr val="tx1"/>
              </a:fontRef>
            </p:style>
          </p:cxnSp>
          <p:sp>
            <p:nvSpPr>
              <p:cNvPr id="599" name="TextBox 36"/>
              <p:cNvSpPr txBox="1">
                <a:spLocks noChangeArrowheads="1"/>
              </p:cNvSpPr>
              <p:nvPr/>
            </p:nvSpPr>
            <p:spPr bwMode="auto">
              <a:xfrm>
                <a:off x="8153400" y="12455525"/>
                <a:ext cx="609600"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cs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cs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cs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cs typeface="Times New Roman" charset="0"/>
                  </a:defRPr>
                </a:lvl9pPr>
              </a:lstStyle>
              <a:p>
                <a:pPr algn="ctr" eaLnBrk="1" hangingPunct="1"/>
                <a:r>
                  <a:rPr lang="en-US" sz="3200" dirty="0" smtClean="0">
                    <a:latin typeface="Arial" charset="0"/>
                    <a:ea typeface="宋体" charset="-122"/>
                  </a:rPr>
                  <a:t>R</a:t>
                </a:r>
                <a:r>
                  <a:rPr lang="en-US" sz="3200" baseline="-25000" dirty="0">
                    <a:latin typeface="Arial" charset="0"/>
                    <a:ea typeface="宋体" charset="-122"/>
                  </a:rPr>
                  <a:t>3</a:t>
                </a:r>
              </a:p>
            </p:txBody>
          </p:sp>
        </p:grpSp>
        <p:sp>
          <p:nvSpPr>
            <p:cNvPr id="575" name="TextBox 7"/>
            <p:cNvSpPr txBox="1">
              <a:spLocks noChangeArrowheads="1"/>
            </p:cNvSpPr>
            <p:nvPr/>
          </p:nvSpPr>
          <p:spPr bwMode="auto">
            <a:xfrm>
              <a:off x="12350200" y="16241344"/>
              <a:ext cx="6699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cs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cs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cs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cs typeface="Times New Roman" charset="0"/>
                </a:defRPr>
              </a:lvl9pPr>
            </a:lstStyle>
            <a:p>
              <a:pPr algn="ctr" eaLnBrk="1" hangingPunct="1"/>
              <a:r>
                <a:rPr lang="en-US" sz="3200" dirty="0" smtClean="0">
                  <a:latin typeface="Arial" charset="0"/>
                  <a:ea typeface="宋体" charset="-122"/>
                </a:rPr>
                <a:t>R</a:t>
              </a:r>
              <a:r>
                <a:rPr lang="en-US" sz="3200" baseline="-25000" dirty="0">
                  <a:latin typeface="Arial" charset="0"/>
                  <a:ea typeface="宋体" charset="-122"/>
                </a:rPr>
                <a:t>6</a:t>
              </a:r>
            </a:p>
          </p:txBody>
        </p:sp>
        <p:sp>
          <p:nvSpPr>
            <p:cNvPr id="576" name="Oval 575"/>
            <p:cNvSpPr/>
            <p:nvPr/>
          </p:nvSpPr>
          <p:spPr>
            <a:xfrm>
              <a:off x="12103567" y="15934162"/>
              <a:ext cx="914400" cy="320040"/>
            </a:xfrm>
            <a:prstGeom prst="ellipse">
              <a:avLst/>
            </a:prstGeom>
            <a:ln w="12700"/>
          </p:spPr>
          <p:style>
            <a:lnRef idx="2">
              <a:schemeClr val="dk1"/>
            </a:lnRef>
            <a:fillRef idx="1">
              <a:schemeClr val="lt1"/>
            </a:fillRef>
            <a:effectRef idx="0">
              <a:schemeClr val="dk1"/>
            </a:effectRef>
            <a:fontRef idx="minor">
              <a:schemeClr val="dk1"/>
            </a:fontRef>
          </p:style>
          <p:txBody>
            <a:bodyPr wrap="none" lIns="0" tIns="0" rIns="0" anchor="ctr"/>
            <a:lstStyle/>
            <a:p>
              <a:pPr algn="ctr">
                <a:defRPr/>
              </a:pPr>
              <a:endParaRPr lang="en-US" sz="3200" dirty="0"/>
            </a:p>
          </p:txBody>
        </p:sp>
        <p:cxnSp>
          <p:nvCxnSpPr>
            <p:cNvPr id="577" name="Straight Connector 576"/>
            <p:cNvCxnSpPr>
              <a:stCxn id="582" idx="4"/>
              <a:endCxn id="576" idx="0"/>
            </p:cNvCxnSpPr>
            <p:nvPr/>
          </p:nvCxnSpPr>
          <p:spPr>
            <a:xfrm>
              <a:off x="12079884" y="15258671"/>
              <a:ext cx="480883" cy="675491"/>
            </a:xfrm>
            <a:prstGeom prst="line">
              <a:avLst/>
            </a:prstGeom>
            <a:ln w="12700"/>
          </p:spPr>
          <p:style>
            <a:lnRef idx="1">
              <a:schemeClr val="dk1"/>
            </a:lnRef>
            <a:fillRef idx="0">
              <a:schemeClr val="dk1"/>
            </a:fillRef>
            <a:effectRef idx="0">
              <a:schemeClr val="dk1"/>
            </a:effectRef>
            <a:fontRef idx="minor">
              <a:schemeClr val="tx1"/>
            </a:fontRef>
          </p:style>
        </p:cxnSp>
        <p:cxnSp>
          <p:nvCxnSpPr>
            <p:cNvPr id="578" name="Straight Connector 577"/>
            <p:cNvCxnSpPr>
              <a:stCxn id="576" idx="7"/>
              <a:endCxn id="584" idx="3"/>
            </p:cNvCxnSpPr>
            <p:nvPr/>
          </p:nvCxnSpPr>
          <p:spPr>
            <a:xfrm flipV="1">
              <a:off x="12884056" y="15211802"/>
              <a:ext cx="1236897" cy="769229"/>
            </a:xfrm>
            <a:prstGeom prst="line">
              <a:avLst/>
            </a:prstGeom>
            <a:ln w="12700"/>
          </p:spPr>
          <p:style>
            <a:lnRef idx="1">
              <a:schemeClr val="dk1"/>
            </a:lnRef>
            <a:fillRef idx="0">
              <a:schemeClr val="dk1"/>
            </a:fillRef>
            <a:effectRef idx="0">
              <a:schemeClr val="dk1"/>
            </a:effectRef>
            <a:fontRef idx="minor">
              <a:schemeClr val="tx1"/>
            </a:fontRef>
          </p:style>
        </p:cxnSp>
        <p:sp>
          <p:nvSpPr>
            <p:cNvPr id="600" name="TextBox 35"/>
            <p:cNvSpPr txBox="1">
              <a:spLocks noChangeArrowheads="1"/>
            </p:cNvSpPr>
            <p:nvPr/>
          </p:nvSpPr>
          <p:spPr bwMode="auto">
            <a:xfrm>
              <a:off x="9308680" y="14377819"/>
              <a:ext cx="685800"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cs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cs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cs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cs typeface="Times New Roman" charset="0"/>
                </a:defRPr>
              </a:lvl9pPr>
            </a:lstStyle>
            <a:p>
              <a:pPr algn="ctr" eaLnBrk="1" hangingPunct="1"/>
              <a:r>
                <a:rPr lang="en-US" sz="3200" dirty="0" smtClean="0">
                  <a:latin typeface="Arial" charset="0"/>
                  <a:ea typeface="宋体" charset="-122"/>
                </a:rPr>
                <a:t>R</a:t>
              </a:r>
              <a:r>
                <a:rPr lang="en-US" sz="3200" baseline="-25000" dirty="0">
                  <a:latin typeface="Arial" charset="0"/>
                  <a:ea typeface="宋体" charset="-122"/>
                </a:rPr>
                <a:t>2</a:t>
              </a:r>
            </a:p>
          </p:txBody>
        </p:sp>
        <p:sp>
          <p:nvSpPr>
            <p:cNvPr id="601" name="TextBox 17"/>
            <p:cNvSpPr txBox="1">
              <a:spLocks noChangeArrowheads="1"/>
            </p:cNvSpPr>
            <p:nvPr/>
          </p:nvSpPr>
          <p:spPr bwMode="auto">
            <a:xfrm>
              <a:off x="11777242" y="14377819"/>
              <a:ext cx="758825"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cs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cs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cs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cs typeface="Times New Roman" charset="0"/>
                </a:defRPr>
              </a:lvl9pPr>
            </a:lstStyle>
            <a:p>
              <a:pPr algn="ctr" eaLnBrk="1" hangingPunct="1"/>
              <a:r>
                <a:rPr lang="en-US" sz="3200" dirty="0" smtClean="0">
                  <a:latin typeface="Arial" charset="0"/>
                  <a:ea typeface="宋体" charset="-122"/>
                </a:rPr>
                <a:t>R</a:t>
              </a:r>
              <a:r>
                <a:rPr lang="en-US" sz="3200" baseline="-25000" dirty="0" smtClean="0">
                  <a:latin typeface="Arial" charset="0"/>
                  <a:ea typeface="宋体" charset="-122"/>
                </a:rPr>
                <a:t>1</a:t>
              </a:r>
              <a:endParaRPr lang="en-US" sz="3200" baseline="-25000" dirty="0">
                <a:latin typeface="Arial" charset="0"/>
                <a:ea typeface="宋体" charset="-122"/>
              </a:endParaRPr>
            </a:p>
          </p:txBody>
        </p:sp>
        <p:sp>
          <p:nvSpPr>
            <p:cNvPr id="602" name="TextBox 18"/>
            <p:cNvSpPr txBox="1">
              <a:spLocks noChangeArrowheads="1"/>
            </p:cNvSpPr>
            <p:nvPr/>
          </p:nvSpPr>
          <p:spPr bwMode="auto">
            <a:xfrm>
              <a:off x="14139442" y="14377819"/>
              <a:ext cx="773113" cy="49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cs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cs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cs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cs typeface="Times New Roman" charset="0"/>
                </a:defRPr>
              </a:lvl9pPr>
            </a:lstStyle>
            <a:p>
              <a:pPr algn="ctr" eaLnBrk="1" hangingPunct="1"/>
              <a:r>
                <a:rPr lang="en-US" sz="3200" dirty="0" smtClean="0">
                  <a:latin typeface="Arial" charset="0"/>
                  <a:ea typeface="宋体" charset="-122"/>
                </a:rPr>
                <a:t>R</a:t>
              </a:r>
              <a:r>
                <a:rPr lang="en-US" sz="3200" baseline="-25000" dirty="0">
                  <a:latin typeface="Arial" charset="0"/>
                  <a:ea typeface="宋体" charset="-122"/>
                </a:rPr>
                <a:t>5</a:t>
              </a:r>
            </a:p>
          </p:txBody>
        </p:sp>
      </p:grpSp>
      <p:sp>
        <p:nvSpPr>
          <p:cNvPr id="603" name="Text Box 867"/>
          <p:cNvSpPr txBox="1">
            <a:spLocks noChangeArrowheads="1"/>
          </p:cNvSpPr>
          <p:nvPr/>
        </p:nvSpPr>
        <p:spPr bwMode="auto">
          <a:xfrm>
            <a:off x="838200" y="10394761"/>
            <a:ext cx="7831933"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cs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cs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cs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cs typeface="Times New Roman" charset="0"/>
              </a:defRPr>
            </a:lvl9pPr>
          </a:lstStyle>
          <a:p>
            <a:pPr algn="just" eaLnBrk="1" hangingPunct="1"/>
            <a:r>
              <a:rPr lang="en-US" sz="3600" b="1" dirty="0" smtClean="0">
                <a:latin typeface="Arial" panose="020B0604020202020204" pitchFamily="34" charset="0"/>
              </a:rPr>
              <a:t>R(*,</a:t>
            </a:r>
            <a:r>
              <a:rPr lang="en-US" sz="3600" b="1" i="1" dirty="0" err="1" smtClean="0">
                <a:latin typeface="Arial" panose="020B0604020202020204" pitchFamily="34" charset="0"/>
              </a:rPr>
              <a:t>m</a:t>
            </a:r>
            <a:r>
              <a:rPr lang="en-US" sz="3600" b="1" dirty="0" smtClean="0">
                <a:latin typeface="Arial" panose="020B0604020202020204" pitchFamily="34" charset="0"/>
              </a:rPr>
              <a:t>) </a:t>
            </a:r>
            <a:r>
              <a:rPr lang="en-US" sz="3600" dirty="0" smtClean="0">
                <a:latin typeface="Arial" panose="020B0604020202020204" pitchFamily="34" charset="0"/>
              </a:rPr>
              <a:t>ensures that subproblem induced in the dual CSP by every connected combination of </a:t>
            </a:r>
            <a:r>
              <a:rPr lang="en-US" sz="3600" i="1" dirty="0" err="1" smtClean="0">
                <a:latin typeface="Arial" panose="020B0604020202020204" pitchFamily="34" charset="0"/>
              </a:rPr>
              <a:t>m</a:t>
            </a:r>
            <a:r>
              <a:rPr lang="en-US" sz="3600" i="1" dirty="0" smtClean="0">
                <a:latin typeface="Arial" panose="020B0604020202020204" pitchFamily="34" charset="0"/>
              </a:rPr>
              <a:t> </a:t>
            </a:r>
            <a:r>
              <a:rPr lang="en-US" sz="3600" dirty="0" smtClean="0">
                <a:latin typeface="Arial" panose="020B0604020202020204" pitchFamily="34" charset="0"/>
              </a:rPr>
              <a:t>relations is minimal</a:t>
            </a:r>
            <a:r>
              <a:rPr lang="en-US" sz="3200" dirty="0" smtClean="0">
                <a:latin typeface="Arial" panose="020B0604020202020204" pitchFamily="34" charset="0"/>
              </a:rPr>
              <a:t> </a:t>
            </a:r>
            <a:r>
              <a:rPr lang="en-US" sz="3200" dirty="0" smtClean="0">
                <a:solidFill>
                  <a:srgbClr val="3366FF"/>
                </a:solidFill>
                <a:latin typeface="Arial" charset="0"/>
              </a:rPr>
              <a:t>[</a:t>
            </a:r>
            <a:r>
              <a:rPr lang="en-US" sz="3200" dirty="0" err="1" smtClean="0">
                <a:solidFill>
                  <a:srgbClr val="3366FF"/>
                </a:solidFill>
                <a:latin typeface="Arial" charset="0"/>
              </a:rPr>
              <a:t>Karakshian</a:t>
            </a:r>
            <a:r>
              <a:rPr lang="en-US" sz="3200" dirty="0" smtClean="0">
                <a:solidFill>
                  <a:srgbClr val="3366FF"/>
                </a:solidFill>
                <a:latin typeface="Arial" charset="0"/>
              </a:rPr>
              <a:t>+, AAAI 2010]</a:t>
            </a:r>
            <a:endParaRPr lang="en-US" sz="3200" dirty="0">
              <a:latin typeface="Arial" charset="0"/>
            </a:endParaRPr>
          </a:p>
        </p:txBody>
      </p:sp>
      <p:grpSp>
        <p:nvGrpSpPr>
          <p:cNvPr id="669" name="Group 668"/>
          <p:cNvGrpSpPr/>
          <p:nvPr/>
        </p:nvGrpSpPr>
        <p:grpSpPr>
          <a:xfrm>
            <a:off x="914400" y="14744418"/>
            <a:ext cx="7620000" cy="2313740"/>
            <a:chOff x="16840200" y="24697814"/>
            <a:chExt cx="9417168" cy="3377467"/>
          </a:xfrm>
        </p:grpSpPr>
        <p:grpSp>
          <p:nvGrpSpPr>
            <p:cNvPr id="639" name="Group 145"/>
            <p:cNvGrpSpPr/>
            <p:nvPr/>
          </p:nvGrpSpPr>
          <p:grpSpPr>
            <a:xfrm>
              <a:off x="17028543" y="24847164"/>
              <a:ext cx="9228825" cy="3228117"/>
              <a:chOff x="9698527" y="10045197"/>
              <a:chExt cx="9228825" cy="3228117"/>
            </a:xfrm>
          </p:grpSpPr>
          <p:grpSp>
            <p:nvGrpSpPr>
              <p:cNvPr id="642" name="Group 7"/>
              <p:cNvGrpSpPr/>
              <p:nvPr/>
            </p:nvGrpSpPr>
            <p:grpSpPr>
              <a:xfrm>
                <a:off x="14019070" y="10045197"/>
                <a:ext cx="1828800" cy="2286000"/>
                <a:chOff x="5410200" y="4114800"/>
                <a:chExt cx="838200" cy="914400"/>
              </a:xfrm>
            </p:grpSpPr>
            <p:sp>
              <p:nvSpPr>
                <p:cNvPr id="663" name="Rectangle 662"/>
                <p:cNvSpPr/>
                <p:nvPr/>
              </p:nvSpPr>
              <p:spPr>
                <a:xfrm>
                  <a:off x="5410200" y="4114800"/>
                  <a:ext cx="838200" cy="9144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endParaRPr>
                </a:p>
              </p:txBody>
            </p:sp>
            <p:cxnSp>
              <p:nvCxnSpPr>
                <p:cNvPr id="664" name="Straight Connector 663"/>
                <p:cNvCxnSpPr/>
                <p:nvPr/>
              </p:nvCxnSpPr>
              <p:spPr>
                <a:xfrm>
                  <a:off x="5410200" y="4267200"/>
                  <a:ext cx="838200" cy="0"/>
                </a:xfrm>
                <a:prstGeom prst="line">
                  <a:avLst/>
                </a:prstGeom>
                <a:noFill/>
                <a:ln w="9525" cap="flat" cmpd="sng" algn="ctr">
                  <a:solidFill>
                    <a:sysClr val="window" lastClr="FFFFFF">
                      <a:lumMod val="50000"/>
                    </a:sysClr>
                  </a:solidFill>
                  <a:prstDash val="solid"/>
                </a:ln>
                <a:effectLst/>
              </p:spPr>
            </p:cxnSp>
            <p:cxnSp>
              <p:nvCxnSpPr>
                <p:cNvPr id="665" name="Straight Connector 664"/>
                <p:cNvCxnSpPr/>
                <p:nvPr/>
              </p:nvCxnSpPr>
              <p:spPr>
                <a:xfrm>
                  <a:off x="5410200" y="4419600"/>
                  <a:ext cx="838200" cy="0"/>
                </a:xfrm>
                <a:prstGeom prst="line">
                  <a:avLst/>
                </a:prstGeom>
                <a:noFill/>
                <a:ln w="38100" cap="flat" cmpd="sng" algn="ctr">
                  <a:solidFill>
                    <a:srgbClr val="4F81BD"/>
                  </a:solidFill>
                  <a:prstDash val="solid"/>
                </a:ln>
                <a:effectLst/>
              </p:spPr>
            </p:cxnSp>
            <p:cxnSp>
              <p:nvCxnSpPr>
                <p:cNvPr id="666" name="Straight Connector 665"/>
                <p:cNvCxnSpPr/>
                <p:nvPr/>
              </p:nvCxnSpPr>
              <p:spPr>
                <a:xfrm>
                  <a:off x="5410200" y="4572000"/>
                  <a:ext cx="838200" cy="0"/>
                </a:xfrm>
                <a:prstGeom prst="line">
                  <a:avLst/>
                </a:prstGeom>
                <a:noFill/>
                <a:ln w="9525" cap="flat" cmpd="sng" algn="ctr">
                  <a:solidFill>
                    <a:sysClr val="window" lastClr="FFFFFF">
                      <a:lumMod val="50000"/>
                    </a:sysClr>
                  </a:solidFill>
                  <a:prstDash val="solid"/>
                </a:ln>
                <a:effectLst/>
              </p:spPr>
            </p:cxnSp>
            <p:cxnSp>
              <p:nvCxnSpPr>
                <p:cNvPr id="667" name="Straight Connector 666"/>
                <p:cNvCxnSpPr/>
                <p:nvPr/>
              </p:nvCxnSpPr>
              <p:spPr>
                <a:xfrm>
                  <a:off x="5410200" y="4724400"/>
                  <a:ext cx="838200" cy="0"/>
                </a:xfrm>
                <a:prstGeom prst="line">
                  <a:avLst/>
                </a:prstGeom>
                <a:noFill/>
                <a:ln w="9525" cap="flat" cmpd="sng" algn="ctr">
                  <a:solidFill>
                    <a:sysClr val="window" lastClr="FFFFFF">
                      <a:lumMod val="50000"/>
                    </a:sysClr>
                  </a:solidFill>
                  <a:prstDash val="solid"/>
                </a:ln>
                <a:effectLst/>
              </p:spPr>
            </p:cxnSp>
            <p:cxnSp>
              <p:nvCxnSpPr>
                <p:cNvPr id="668" name="Straight Connector 667"/>
                <p:cNvCxnSpPr/>
                <p:nvPr/>
              </p:nvCxnSpPr>
              <p:spPr>
                <a:xfrm>
                  <a:off x="5410200" y="4876800"/>
                  <a:ext cx="838200" cy="0"/>
                </a:xfrm>
                <a:prstGeom prst="line">
                  <a:avLst/>
                </a:prstGeom>
                <a:noFill/>
                <a:ln w="9525" cap="flat" cmpd="sng" algn="ctr">
                  <a:solidFill>
                    <a:sysClr val="window" lastClr="FFFFFF">
                      <a:lumMod val="50000"/>
                    </a:sysClr>
                  </a:solidFill>
                  <a:prstDash val="solid"/>
                </a:ln>
                <a:effectLst/>
              </p:spPr>
            </p:cxnSp>
          </p:grpSp>
          <p:grpSp>
            <p:nvGrpSpPr>
              <p:cNvPr id="643" name="Group 8"/>
              <p:cNvGrpSpPr/>
              <p:nvPr/>
            </p:nvGrpSpPr>
            <p:grpSpPr>
              <a:xfrm>
                <a:off x="10969432" y="10045197"/>
                <a:ext cx="1828800" cy="2286000"/>
                <a:chOff x="13024236" y="11715622"/>
                <a:chExt cx="838200" cy="914400"/>
              </a:xfrm>
            </p:grpSpPr>
            <p:sp>
              <p:nvSpPr>
                <p:cNvPr id="657" name="Rectangle 656"/>
                <p:cNvSpPr/>
                <p:nvPr/>
              </p:nvSpPr>
              <p:spPr>
                <a:xfrm>
                  <a:off x="13024236" y="11715622"/>
                  <a:ext cx="838200" cy="9144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endParaRPr>
                </a:p>
              </p:txBody>
            </p:sp>
            <p:cxnSp>
              <p:nvCxnSpPr>
                <p:cNvPr id="658" name="Straight Connector 657"/>
                <p:cNvCxnSpPr/>
                <p:nvPr/>
              </p:nvCxnSpPr>
              <p:spPr>
                <a:xfrm>
                  <a:off x="13024236" y="11868022"/>
                  <a:ext cx="838200" cy="0"/>
                </a:xfrm>
                <a:prstGeom prst="line">
                  <a:avLst/>
                </a:prstGeom>
                <a:noFill/>
                <a:ln w="9525" cap="flat" cmpd="sng" algn="ctr">
                  <a:solidFill>
                    <a:sysClr val="window" lastClr="FFFFFF">
                      <a:lumMod val="50000"/>
                    </a:sysClr>
                  </a:solidFill>
                  <a:prstDash val="solid"/>
                </a:ln>
                <a:effectLst/>
              </p:spPr>
            </p:cxnSp>
            <p:cxnSp>
              <p:nvCxnSpPr>
                <p:cNvPr id="659" name="Straight Connector 658"/>
                <p:cNvCxnSpPr/>
                <p:nvPr/>
              </p:nvCxnSpPr>
              <p:spPr>
                <a:xfrm>
                  <a:off x="13024236" y="12020422"/>
                  <a:ext cx="838200" cy="0"/>
                </a:xfrm>
                <a:prstGeom prst="line">
                  <a:avLst/>
                </a:prstGeom>
                <a:noFill/>
                <a:ln w="9525" cap="flat" cmpd="sng" algn="ctr">
                  <a:solidFill>
                    <a:sysClr val="window" lastClr="FFFFFF">
                      <a:lumMod val="50000"/>
                    </a:sysClr>
                  </a:solidFill>
                  <a:prstDash val="solid"/>
                </a:ln>
                <a:effectLst/>
              </p:spPr>
            </p:cxnSp>
            <p:cxnSp>
              <p:nvCxnSpPr>
                <p:cNvPr id="660" name="Straight Connector 659"/>
                <p:cNvCxnSpPr/>
                <p:nvPr/>
              </p:nvCxnSpPr>
              <p:spPr>
                <a:xfrm>
                  <a:off x="13024236" y="12172822"/>
                  <a:ext cx="838200" cy="0"/>
                </a:xfrm>
                <a:prstGeom prst="line">
                  <a:avLst/>
                </a:prstGeom>
                <a:noFill/>
                <a:ln w="38100" cap="flat" cmpd="sng" algn="ctr">
                  <a:solidFill>
                    <a:srgbClr val="4F81BD"/>
                  </a:solidFill>
                  <a:prstDash val="solid"/>
                </a:ln>
                <a:effectLst/>
              </p:spPr>
            </p:cxnSp>
            <p:cxnSp>
              <p:nvCxnSpPr>
                <p:cNvPr id="661" name="Straight Connector 660"/>
                <p:cNvCxnSpPr/>
                <p:nvPr/>
              </p:nvCxnSpPr>
              <p:spPr>
                <a:xfrm>
                  <a:off x="13024236" y="12325222"/>
                  <a:ext cx="838200" cy="0"/>
                </a:xfrm>
                <a:prstGeom prst="line">
                  <a:avLst/>
                </a:prstGeom>
                <a:noFill/>
                <a:ln w="9525" cap="flat" cmpd="sng" algn="ctr">
                  <a:solidFill>
                    <a:sysClr val="window" lastClr="FFFFFF">
                      <a:lumMod val="50000"/>
                    </a:sysClr>
                  </a:solidFill>
                  <a:prstDash val="solid"/>
                </a:ln>
                <a:effectLst/>
              </p:spPr>
            </p:cxnSp>
            <p:cxnSp>
              <p:nvCxnSpPr>
                <p:cNvPr id="662" name="Straight Connector 661"/>
                <p:cNvCxnSpPr/>
                <p:nvPr/>
              </p:nvCxnSpPr>
              <p:spPr>
                <a:xfrm>
                  <a:off x="13024236" y="12477622"/>
                  <a:ext cx="838200" cy="0"/>
                </a:xfrm>
                <a:prstGeom prst="line">
                  <a:avLst/>
                </a:prstGeom>
                <a:noFill/>
                <a:ln w="9525" cap="flat" cmpd="sng" algn="ctr">
                  <a:solidFill>
                    <a:sysClr val="window" lastClr="FFFFFF">
                      <a:lumMod val="50000"/>
                    </a:sysClr>
                  </a:solidFill>
                  <a:prstDash val="solid"/>
                </a:ln>
                <a:effectLst/>
              </p:spPr>
            </p:cxnSp>
          </p:grpSp>
          <p:grpSp>
            <p:nvGrpSpPr>
              <p:cNvPr id="644" name="Group 231"/>
              <p:cNvGrpSpPr/>
              <p:nvPr/>
            </p:nvGrpSpPr>
            <p:grpSpPr>
              <a:xfrm>
                <a:off x="17098552" y="10045197"/>
                <a:ext cx="1828800" cy="2286000"/>
                <a:chOff x="7010400" y="4114800"/>
                <a:chExt cx="838200" cy="914400"/>
              </a:xfrm>
            </p:grpSpPr>
            <p:sp>
              <p:nvSpPr>
                <p:cNvPr id="651" name="Rectangle 650"/>
                <p:cNvSpPr/>
                <p:nvPr/>
              </p:nvSpPr>
              <p:spPr>
                <a:xfrm>
                  <a:off x="7010400" y="4114800"/>
                  <a:ext cx="838200" cy="9144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a typeface="+mn-ea"/>
                    <a:cs typeface="+mn-cs"/>
                  </a:endParaRPr>
                </a:p>
              </p:txBody>
            </p:sp>
            <p:cxnSp>
              <p:nvCxnSpPr>
                <p:cNvPr id="652" name="Straight Connector 651"/>
                <p:cNvCxnSpPr/>
                <p:nvPr/>
              </p:nvCxnSpPr>
              <p:spPr>
                <a:xfrm>
                  <a:off x="7010400" y="4267200"/>
                  <a:ext cx="838200" cy="0"/>
                </a:xfrm>
                <a:prstGeom prst="line">
                  <a:avLst/>
                </a:prstGeom>
                <a:noFill/>
                <a:ln w="9525" cap="flat" cmpd="sng" algn="ctr">
                  <a:solidFill>
                    <a:sysClr val="window" lastClr="FFFFFF">
                      <a:lumMod val="50000"/>
                    </a:sysClr>
                  </a:solidFill>
                  <a:prstDash val="solid"/>
                </a:ln>
                <a:effectLst/>
              </p:spPr>
            </p:cxnSp>
            <p:cxnSp>
              <p:nvCxnSpPr>
                <p:cNvPr id="653" name="Straight Connector 652"/>
                <p:cNvCxnSpPr/>
                <p:nvPr/>
              </p:nvCxnSpPr>
              <p:spPr>
                <a:xfrm>
                  <a:off x="7010400" y="4419600"/>
                  <a:ext cx="838200" cy="0"/>
                </a:xfrm>
                <a:prstGeom prst="line">
                  <a:avLst/>
                </a:prstGeom>
                <a:noFill/>
                <a:ln w="9525" cap="flat" cmpd="sng" algn="ctr">
                  <a:solidFill>
                    <a:sysClr val="window" lastClr="FFFFFF">
                      <a:lumMod val="50000"/>
                    </a:sysClr>
                  </a:solidFill>
                  <a:prstDash val="solid"/>
                </a:ln>
                <a:effectLst/>
              </p:spPr>
            </p:cxnSp>
            <p:cxnSp>
              <p:nvCxnSpPr>
                <p:cNvPr id="654" name="Straight Connector 653"/>
                <p:cNvCxnSpPr/>
                <p:nvPr/>
              </p:nvCxnSpPr>
              <p:spPr>
                <a:xfrm>
                  <a:off x="7010400" y="4572000"/>
                  <a:ext cx="838200" cy="0"/>
                </a:xfrm>
                <a:prstGeom prst="line">
                  <a:avLst/>
                </a:prstGeom>
                <a:noFill/>
                <a:ln w="9525" cap="flat" cmpd="sng" algn="ctr">
                  <a:solidFill>
                    <a:sysClr val="window" lastClr="FFFFFF">
                      <a:lumMod val="50000"/>
                    </a:sysClr>
                  </a:solidFill>
                  <a:prstDash val="solid"/>
                </a:ln>
                <a:effectLst/>
              </p:spPr>
            </p:cxnSp>
            <p:cxnSp>
              <p:nvCxnSpPr>
                <p:cNvPr id="655" name="Straight Connector 654"/>
                <p:cNvCxnSpPr/>
                <p:nvPr/>
              </p:nvCxnSpPr>
              <p:spPr>
                <a:xfrm>
                  <a:off x="7010400" y="4724400"/>
                  <a:ext cx="838200" cy="0"/>
                </a:xfrm>
                <a:prstGeom prst="line">
                  <a:avLst/>
                </a:prstGeom>
                <a:noFill/>
                <a:ln w="38100" cap="flat" cmpd="sng" algn="ctr">
                  <a:solidFill>
                    <a:srgbClr val="4F81BD"/>
                  </a:solidFill>
                  <a:prstDash val="solid"/>
                </a:ln>
                <a:effectLst/>
              </p:spPr>
            </p:cxnSp>
            <p:cxnSp>
              <p:nvCxnSpPr>
                <p:cNvPr id="656" name="Straight Connector 655"/>
                <p:cNvCxnSpPr/>
                <p:nvPr/>
              </p:nvCxnSpPr>
              <p:spPr>
                <a:xfrm>
                  <a:off x="7010400" y="4876800"/>
                  <a:ext cx="838200" cy="0"/>
                </a:xfrm>
                <a:prstGeom prst="line">
                  <a:avLst/>
                </a:prstGeom>
                <a:noFill/>
                <a:ln w="9525" cap="flat" cmpd="sng" algn="ctr">
                  <a:solidFill>
                    <a:sysClr val="window" lastClr="FFFFFF">
                      <a:lumMod val="50000"/>
                    </a:sysClr>
                  </a:solidFill>
                  <a:prstDash val="solid"/>
                </a:ln>
                <a:effectLst/>
              </p:spPr>
            </p:cxnSp>
          </p:grpSp>
          <p:cxnSp>
            <p:nvCxnSpPr>
              <p:cNvPr id="645" name="Curved Connector 644"/>
              <p:cNvCxnSpPr/>
              <p:nvPr/>
            </p:nvCxnSpPr>
            <p:spPr>
              <a:xfrm flipV="1">
                <a:off x="12798232" y="10807197"/>
                <a:ext cx="1220838" cy="381000"/>
              </a:xfrm>
              <a:prstGeom prst="curvedConnector3">
                <a:avLst>
                  <a:gd name="adj1" fmla="val 50000"/>
                </a:avLst>
              </a:prstGeom>
              <a:noFill/>
              <a:ln w="25400" cap="flat" cmpd="sng" algn="ctr">
                <a:solidFill>
                  <a:srgbClr val="4F81BD"/>
                </a:solidFill>
                <a:prstDash val="solid"/>
                <a:tailEnd type="arrow" w="lg" len="lg"/>
              </a:ln>
              <a:effectLst/>
            </p:spPr>
          </p:cxnSp>
          <p:cxnSp>
            <p:nvCxnSpPr>
              <p:cNvPr id="646" name="Curved Connector 645"/>
              <p:cNvCxnSpPr/>
              <p:nvPr/>
            </p:nvCxnSpPr>
            <p:spPr>
              <a:xfrm>
                <a:off x="15815976" y="10807197"/>
                <a:ext cx="1282576" cy="762000"/>
              </a:xfrm>
              <a:prstGeom prst="curvedConnector3">
                <a:avLst>
                  <a:gd name="adj1" fmla="val 50000"/>
                </a:avLst>
              </a:prstGeom>
              <a:noFill/>
              <a:ln w="25400" cap="flat" cmpd="sng" algn="ctr">
                <a:solidFill>
                  <a:srgbClr val="4F81BD"/>
                </a:solidFill>
                <a:prstDash val="solid"/>
                <a:tailEnd type="arrow" w="lg" len="lg"/>
              </a:ln>
              <a:effectLst/>
            </p:spPr>
          </p:cxnSp>
          <p:sp>
            <p:nvSpPr>
              <p:cNvPr id="648" name="TextBox 647"/>
              <p:cNvSpPr txBox="1"/>
              <p:nvPr/>
            </p:nvSpPr>
            <p:spPr>
              <a:xfrm>
                <a:off x="16188470" y="11678407"/>
                <a:ext cx="56778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rPr>
                  <a:t>..…</a:t>
                </a:r>
                <a:endParaRPr kumimoji="0" lang="en-US" sz="2400" b="1" i="0" u="none" strike="noStrike" kern="0" cap="none" spc="0" normalizeH="0" baseline="0" noProof="0" dirty="0">
                  <a:ln>
                    <a:noFill/>
                  </a:ln>
                  <a:solidFill>
                    <a:sysClr val="windowText" lastClr="000000"/>
                  </a:solidFill>
                  <a:effectLst/>
                  <a:uLnTx/>
                  <a:uFillTx/>
                </a:endParaRPr>
              </a:p>
            </p:txBody>
          </p:sp>
          <p:sp>
            <p:nvSpPr>
              <p:cNvPr id="649" name="TextBox 648"/>
              <p:cNvSpPr txBox="1"/>
              <p:nvPr/>
            </p:nvSpPr>
            <p:spPr>
              <a:xfrm>
                <a:off x="14689626" y="12565427"/>
                <a:ext cx="1921052" cy="707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i="1" dirty="0" smtClean="0">
                    <a:latin typeface="Times New Roman"/>
                    <a:cs typeface="Times New Roman"/>
                  </a:rPr>
                  <a:t>φ</a:t>
                </a:r>
                <a:endParaRPr kumimoji="0" lang="en-US" sz="4000" b="0" i="1" u="none" strike="noStrike" kern="0" cap="none" spc="0" normalizeH="0" baseline="0" noProof="0" dirty="0">
                  <a:ln>
                    <a:noFill/>
                  </a:ln>
                  <a:solidFill>
                    <a:sysClr val="windowText" lastClr="000000"/>
                  </a:solidFill>
                  <a:effectLst/>
                  <a:uLnTx/>
                  <a:uFillTx/>
                </a:endParaRPr>
              </a:p>
            </p:txBody>
          </p:sp>
          <p:sp>
            <p:nvSpPr>
              <p:cNvPr id="650" name="Rectangular Callout 649"/>
              <p:cNvSpPr/>
              <p:nvPr/>
            </p:nvSpPr>
            <p:spPr>
              <a:xfrm>
                <a:off x="9698527" y="12454188"/>
                <a:ext cx="923544" cy="539493"/>
              </a:xfrm>
              <a:prstGeom prst="wedgeRectCallout">
                <a:avLst>
                  <a:gd name="adj1" fmla="val 94774"/>
                  <a:gd name="adj2" fmla="val -116070"/>
                </a:avLst>
              </a:prstGeom>
              <a:solidFill>
                <a:sysClr val="window" lastClr="FFFFFF"/>
              </a:solidFill>
              <a:ln w="25400" cap="flat" cmpd="sng" algn="ctr">
                <a:solidFill>
                  <a:srgbClr val="F79646"/>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0" b="0" i="1" u="none" strike="noStrike" kern="0" cap="none" spc="0" normalizeH="0" baseline="0" noProof="0" dirty="0" smtClean="0">
                    <a:ln>
                      <a:noFill/>
                    </a:ln>
                    <a:solidFill>
                      <a:prstClr val="black"/>
                    </a:solidFill>
                    <a:effectLst/>
                    <a:uLnTx/>
                    <a:uFillTx/>
                    <a:latin typeface="Times New Roman"/>
                    <a:ea typeface="+mn-ea"/>
                    <a:cs typeface="Times New Roman"/>
                  </a:rPr>
                  <a:t>R</a:t>
                </a:r>
                <a:r>
                  <a:rPr kumimoji="0" lang="pt-BR" sz="4000" b="0" i="1" u="none" strike="noStrike" kern="0" cap="none" spc="0" normalizeH="0" baseline="-25000" noProof="0" dirty="0" smtClean="0">
                    <a:ln>
                      <a:noFill/>
                    </a:ln>
                    <a:solidFill>
                      <a:prstClr val="black"/>
                    </a:solidFill>
                    <a:effectLst/>
                    <a:uLnTx/>
                    <a:uFillTx/>
                    <a:latin typeface="Times New Roman"/>
                    <a:ea typeface="+mn-ea"/>
                    <a:cs typeface="Times New Roman"/>
                  </a:rPr>
                  <a:t>i</a:t>
                </a:r>
                <a:endParaRPr kumimoji="0" lang="en-US" sz="4000" b="0" i="0" u="none" strike="noStrike" kern="0" cap="none" spc="0" normalizeH="0" baseline="-25000" noProof="0" dirty="0">
                  <a:ln>
                    <a:noFill/>
                  </a:ln>
                  <a:solidFill>
                    <a:prstClr val="black"/>
                  </a:solidFill>
                  <a:effectLst/>
                  <a:uLnTx/>
                  <a:uFillTx/>
                  <a:latin typeface="Calibri"/>
                  <a:ea typeface="+mn-ea"/>
                  <a:cs typeface="+mn-cs"/>
                </a:endParaRPr>
              </a:p>
            </p:txBody>
          </p:sp>
        </p:grpSp>
        <p:sp>
          <p:nvSpPr>
            <p:cNvPr id="640" name="Rectangular Callout 639"/>
            <p:cNvSpPr/>
            <p:nvPr/>
          </p:nvSpPr>
          <p:spPr>
            <a:xfrm>
              <a:off x="16840200" y="25507561"/>
              <a:ext cx="915910" cy="536442"/>
            </a:xfrm>
            <a:prstGeom prst="wedgeRectCallout">
              <a:avLst>
                <a:gd name="adj1" fmla="val 112096"/>
                <a:gd name="adj2" fmla="val 42518"/>
              </a:avLst>
            </a:prstGeom>
            <a:solidFill>
              <a:sysClr val="window" lastClr="FFFFFF"/>
            </a:solidFill>
            <a:ln w="25400" cap="flat" cmpd="sng" algn="ctr">
              <a:solidFill>
                <a:srgbClr val="F79646"/>
              </a:solidFill>
              <a:prstDash val="solid"/>
            </a:ln>
            <a:effectLst/>
          </p:spPr>
          <p:txBody>
            <a:bodyPr lIns="0" tIns="0" rIns="0" bIns="13716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1" u="none" strike="noStrike" kern="0" cap="none" spc="0" normalizeH="0" baseline="0" noProof="0" dirty="0" err="1" smtClean="0">
                  <a:ln>
                    <a:noFill/>
                  </a:ln>
                  <a:solidFill>
                    <a:prstClr val="black"/>
                  </a:solidFill>
                  <a:effectLst/>
                  <a:uLnTx/>
                  <a:uFillTx/>
                  <a:latin typeface="Times New Roman"/>
                  <a:ea typeface="+mn-ea"/>
                  <a:cs typeface="Times New Roman"/>
                </a:rPr>
                <a:t>τ</a:t>
              </a:r>
              <a:r>
                <a:rPr kumimoji="0" lang="en-US" sz="4000" b="0" i="1" u="none" strike="noStrike" kern="0" cap="none" spc="0" normalizeH="0" baseline="-25000" noProof="0" dirty="0" err="1" smtClean="0">
                  <a:ln>
                    <a:noFill/>
                  </a:ln>
                  <a:solidFill>
                    <a:prstClr val="black"/>
                  </a:solidFill>
                  <a:effectLst/>
                  <a:uLnTx/>
                  <a:uFillTx/>
                  <a:latin typeface="Times New Roman"/>
                  <a:ea typeface="+mn-ea"/>
                  <a:cs typeface="Times New Roman"/>
                </a:rPr>
                <a:t>i</a:t>
              </a:r>
              <a:endParaRPr kumimoji="0" lang="en-US" sz="4400" b="0" i="1" u="none" strike="noStrike" kern="0" cap="none" spc="0" normalizeH="0" baseline="-25000" noProof="0" dirty="0">
                <a:ln>
                  <a:noFill/>
                </a:ln>
                <a:solidFill>
                  <a:sysClr val="windowText" lastClr="000000"/>
                </a:solidFill>
                <a:effectLst/>
                <a:uLnTx/>
                <a:uFillTx/>
                <a:latin typeface="Times New Roman"/>
                <a:ea typeface="+mn-ea"/>
                <a:cs typeface="Times New Roman"/>
              </a:endParaRPr>
            </a:p>
          </p:txBody>
        </p:sp>
        <p:sp>
          <p:nvSpPr>
            <p:cNvPr id="641" name="Rectangular Callout 640"/>
            <p:cNvSpPr/>
            <p:nvPr/>
          </p:nvSpPr>
          <p:spPr>
            <a:xfrm>
              <a:off x="20301141" y="24697814"/>
              <a:ext cx="915910" cy="539496"/>
            </a:xfrm>
            <a:prstGeom prst="wedgeRectCallout">
              <a:avLst>
                <a:gd name="adj1" fmla="val 64951"/>
                <a:gd name="adj2" fmla="val 115225"/>
              </a:avLst>
            </a:prstGeom>
            <a:solidFill>
              <a:sysClr val="window" lastClr="FFFFFF"/>
            </a:solidFill>
            <a:ln w="25400" cap="flat" cmpd="sng" algn="ctr">
              <a:solidFill>
                <a:srgbClr val="F79646"/>
              </a:solidFill>
              <a:prstDash val="solid"/>
            </a:ln>
            <a:effectLst/>
          </p:spPr>
          <p:txBody>
            <a:bodyPr lIns="0" tIns="0" rIns="0" bIns="13716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1" u="none" strike="noStrike" kern="0" cap="none" spc="0" normalizeH="0" baseline="0" noProof="0" dirty="0" err="1" smtClean="0">
                  <a:ln>
                    <a:noFill/>
                  </a:ln>
                  <a:solidFill>
                    <a:prstClr val="black"/>
                  </a:solidFill>
                  <a:effectLst/>
                  <a:uLnTx/>
                  <a:uFillTx/>
                  <a:latin typeface="Times New Roman"/>
                  <a:ea typeface="+mn-ea"/>
                  <a:cs typeface="Times New Roman"/>
                </a:rPr>
                <a:t>τ</a:t>
              </a:r>
              <a:r>
                <a:rPr kumimoji="0" lang="en-US" sz="4000" b="0" i="1" u="none" strike="noStrike" kern="0" cap="none" spc="0" normalizeH="0" baseline="-25000" noProof="0" dirty="0" err="1" smtClean="0">
                  <a:ln>
                    <a:noFill/>
                  </a:ln>
                  <a:solidFill>
                    <a:prstClr val="black"/>
                  </a:solidFill>
                  <a:effectLst/>
                  <a:uLnTx/>
                  <a:uFillTx/>
                  <a:latin typeface="Times New Roman"/>
                  <a:ea typeface="+mn-ea"/>
                  <a:cs typeface="Times New Roman"/>
                </a:rPr>
                <a:t>j</a:t>
              </a:r>
              <a:endParaRPr kumimoji="0" lang="en-US" sz="4400" b="0" i="1" u="none" strike="noStrike" kern="0" cap="none" spc="0" normalizeH="0" baseline="-25000" noProof="0" dirty="0">
                <a:ln>
                  <a:noFill/>
                </a:ln>
                <a:solidFill>
                  <a:sysClr val="windowText" lastClr="000000"/>
                </a:solidFill>
                <a:effectLst/>
                <a:uLnTx/>
                <a:uFillTx/>
                <a:latin typeface="Times New Roman"/>
                <a:ea typeface="+mn-ea"/>
                <a:cs typeface="Times New Roman"/>
              </a:endParaRPr>
            </a:p>
          </p:txBody>
        </p:sp>
      </p:grpSp>
      <p:sp>
        <p:nvSpPr>
          <p:cNvPr id="672" name="TextBox 671"/>
          <p:cNvSpPr txBox="1"/>
          <p:nvPr/>
        </p:nvSpPr>
        <p:spPr>
          <a:xfrm>
            <a:off x="838200" y="25056842"/>
            <a:ext cx="14258718" cy="6740308"/>
          </a:xfrm>
          <a:prstGeom prst="rect">
            <a:avLst/>
          </a:prstGeom>
          <a:noFill/>
        </p:spPr>
        <p:txBody>
          <a:bodyPr wrap="square" rtlCol="0">
            <a:spAutoFit/>
          </a:bodyPr>
          <a:lstStyle/>
          <a:p>
            <a:pPr algn="just"/>
            <a:r>
              <a:rPr lang="en-US" sz="3600" dirty="0" smtClean="0">
                <a:latin typeface="Arial" pitchFamily="34" charset="0"/>
                <a:cs typeface="Arial" pitchFamily="34" charset="0"/>
              </a:rPr>
              <a:t>A </a:t>
            </a:r>
            <a:r>
              <a:rPr lang="en-US" sz="3600" b="1" dirty="0" smtClean="0">
                <a:latin typeface="Arial" pitchFamily="34" charset="0"/>
                <a:cs typeface="Arial" pitchFamily="34" charset="0"/>
              </a:rPr>
              <a:t>tree decomposition </a:t>
            </a:r>
            <a:r>
              <a:rPr lang="en-US" sz="3600" dirty="0" smtClean="0">
                <a:latin typeface="Arial" pitchFamily="34" charset="0"/>
                <a:cs typeface="Arial" pitchFamily="34" charset="0"/>
              </a:rPr>
              <a:t>of a CSP is a tree embedding of the constraint network of the CSP.  The tree nodes are thus clusters of variables and constraints.  A tree decomposition must satisfy two conditions: (1) each constraint appears in at least one cluster and the variables in its scope must appear in this cluster, and (2) for every variable, the clusters where the variable appears induce a connected </a:t>
            </a:r>
            <a:r>
              <a:rPr lang="en-US" sz="3600" dirty="0" err="1" smtClean="0">
                <a:latin typeface="Arial" pitchFamily="34" charset="0"/>
                <a:cs typeface="Arial" pitchFamily="34" charset="0"/>
              </a:rPr>
              <a:t>subtree</a:t>
            </a:r>
            <a:r>
              <a:rPr lang="en-US" sz="3600" dirty="0" smtClean="0">
                <a:latin typeface="Arial" pitchFamily="34" charset="0"/>
                <a:cs typeface="Arial" pitchFamily="34" charset="0"/>
              </a:rPr>
              <a:t>.  A separator of two adjacent clusters is the set of variables in both clusters.  A given tree decomposition is characterized by its </a:t>
            </a:r>
            <a:r>
              <a:rPr lang="en-US" sz="3600" dirty="0" err="1" smtClean="0">
                <a:latin typeface="Arial" pitchFamily="34" charset="0"/>
                <a:cs typeface="Arial" pitchFamily="34" charset="0"/>
              </a:rPr>
              <a:t>treewidth</a:t>
            </a:r>
            <a:r>
              <a:rPr lang="en-US" sz="3600" dirty="0" smtClean="0">
                <a:latin typeface="Arial" pitchFamily="34" charset="0"/>
                <a:cs typeface="Arial" pitchFamily="34" charset="0"/>
              </a:rPr>
              <a:t>, which is the maximum number of variables in a cluster minus one.</a:t>
            </a:r>
          </a:p>
          <a:p>
            <a:pPr algn="just"/>
            <a:endParaRPr lang="en-US" sz="3600" dirty="0" smtClean="0">
              <a:latin typeface="Arial" pitchFamily="34" charset="0"/>
              <a:cs typeface="Arial" pitchFamily="34" charset="0"/>
            </a:endParaRPr>
          </a:p>
          <a:p>
            <a:pPr algn="just"/>
            <a:endParaRPr lang="en-US" sz="3600" dirty="0">
              <a:latin typeface="Arial" pitchFamily="34" charset="0"/>
              <a:cs typeface="Arial" pitchFamily="34" charset="0"/>
            </a:endParaRPr>
          </a:p>
        </p:txBody>
      </p:sp>
      <p:grpSp>
        <p:nvGrpSpPr>
          <p:cNvPr id="2" name="Group 1"/>
          <p:cNvGrpSpPr/>
          <p:nvPr/>
        </p:nvGrpSpPr>
        <p:grpSpPr>
          <a:xfrm>
            <a:off x="838200" y="30596490"/>
            <a:ext cx="14401800" cy="5420710"/>
            <a:chOff x="838200" y="30596490"/>
            <a:chExt cx="14401800" cy="5420710"/>
          </a:xfrm>
        </p:grpSpPr>
        <p:sp>
          <p:nvSpPr>
            <p:cNvPr id="674" name="Rounded Rectangle 673"/>
            <p:cNvSpPr/>
            <p:nvPr/>
          </p:nvSpPr>
          <p:spPr>
            <a:xfrm>
              <a:off x="6251952" y="31149292"/>
              <a:ext cx="3391043" cy="613389"/>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A,B,C,N</a:t>
              </a: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a:t>
              </a: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R</a:t>
              </a:r>
              <a:r>
                <a:rPr lang="en-US" sz="3200" i="1" baseline="-25000" dirty="0" smtClean="0">
                  <a:solidFill>
                    <a:schemeClr val="tx1"/>
                  </a:solidFill>
                  <a:latin typeface="Arial" pitchFamily="34" charset="0"/>
                  <a:cs typeface="Arial" pitchFamily="34" charset="0"/>
                </a:rPr>
                <a:t>1</a:t>
              </a:r>
              <a:r>
                <a:rPr lang="en-US" sz="3200" dirty="0" smtClean="0">
                  <a:solidFill>
                    <a:schemeClr val="tx1"/>
                  </a:solidFill>
                  <a:latin typeface="Arial" pitchFamily="34" charset="0"/>
                  <a:cs typeface="Arial" pitchFamily="34" charset="0"/>
                </a:rPr>
                <a:t>}</a:t>
              </a:r>
              <a:endParaRPr lang="en-US" sz="3200" dirty="0">
                <a:solidFill>
                  <a:schemeClr val="tx1"/>
                </a:solidFill>
                <a:latin typeface="Arial" pitchFamily="34" charset="0"/>
                <a:cs typeface="Arial" pitchFamily="34" charset="0"/>
              </a:endParaRPr>
            </a:p>
          </p:txBody>
        </p:sp>
        <p:sp>
          <p:nvSpPr>
            <p:cNvPr id="675" name="Rounded Rectangle 674"/>
            <p:cNvSpPr/>
            <p:nvPr/>
          </p:nvSpPr>
          <p:spPr>
            <a:xfrm>
              <a:off x="2375061" y="32525424"/>
              <a:ext cx="3549704" cy="613389"/>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A,I,N</a:t>
              </a: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a:t>
              </a: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R’</a:t>
              </a:r>
              <a:r>
                <a:rPr lang="en-US" sz="3200" i="1" baseline="-25000" dirty="0" smtClean="0">
                  <a:solidFill>
                    <a:schemeClr val="tx1"/>
                  </a:solidFill>
                  <a:latin typeface="Arial" pitchFamily="34" charset="0"/>
                  <a:cs typeface="Arial" pitchFamily="34" charset="0"/>
                </a:rPr>
                <a:t>1</a:t>
              </a:r>
              <a:r>
                <a:rPr lang="en-US" sz="3200" i="1" dirty="0" smtClean="0">
                  <a:solidFill>
                    <a:schemeClr val="tx1"/>
                  </a:solidFill>
                  <a:latin typeface="Arial" pitchFamily="34" charset="0"/>
                  <a:cs typeface="Arial" pitchFamily="34" charset="0"/>
                </a:rPr>
                <a:t>,R’</a:t>
              </a:r>
              <a:r>
                <a:rPr lang="en-US" sz="3200" i="1" baseline="-25000" dirty="0" smtClean="0">
                  <a:solidFill>
                    <a:schemeClr val="tx1"/>
                  </a:solidFill>
                  <a:latin typeface="Arial" pitchFamily="34" charset="0"/>
                  <a:cs typeface="Arial" pitchFamily="34" charset="0"/>
                </a:rPr>
                <a:t>2</a:t>
              </a:r>
              <a:r>
                <a:rPr lang="en-US" sz="3200" dirty="0" smtClean="0">
                  <a:solidFill>
                    <a:schemeClr val="tx1"/>
                  </a:solidFill>
                  <a:latin typeface="Arial" pitchFamily="34" charset="0"/>
                  <a:cs typeface="Arial" pitchFamily="34" charset="0"/>
                </a:rPr>
                <a:t>}</a:t>
              </a:r>
              <a:endParaRPr lang="en-US" sz="3200" dirty="0">
                <a:solidFill>
                  <a:schemeClr val="tx1"/>
                </a:solidFill>
                <a:latin typeface="Arial" pitchFamily="34" charset="0"/>
                <a:cs typeface="Arial" pitchFamily="34" charset="0"/>
              </a:endParaRPr>
            </a:p>
          </p:txBody>
        </p:sp>
        <p:sp>
          <p:nvSpPr>
            <p:cNvPr id="676" name="Rounded Rectangle 675"/>
            <p:cNvSpPr/>
            <p:nvPr/>
          </p:nvSpPr>
          <p:spPr>
            <a:xfrm>
              <a:off x="9649845" y="32525424"/>
              <a:ext cx="5079451" cy="645189"/>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B,C,D,H</a:t>
              </a: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a:t>
              </a: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R”</a:t>
              </a:r>
              <a:r>
                <a:rPr lang="en-US" sz="3200" i="1" baseline="-25000" dirty="0" smtClean="0">
                  <a:solidFill>
                    <a:schemeClr val="tx1"/>
                  </a:solidFill>
                  <a:latin typeface="Arial" pitchFamily="34" charset="0"/>
                  <a:cs typeface="Arial" pitchFamily="34" charset="0"/>
                </a:rPr>
                <a:t>1</a:t>
              </a:r>
              <a:r>
                <a:rPr lang="en-US" sz="3200" i="1" dirty="0" smtClean="0">
                  <a:solidFill>
                    <a:schemeClr val="tx1"/>
                  </a:solidFill>
                  <a:latin typeface="Arial" pitchFamily="34" charset="0"/>
                  <a:cs typeface="Arial" pitchFamily="34" charset="0"/>
                </a:rPr>
                <a:t>,R”</a:t>
              </a:r>
              <a:r>
                <a:rPr lang="en-US" sz="3200" i="1" baseline="-25000" dirty="0" smtClean="0">
                  <a:solidFill>
                    <a:schemeClr val="tx1"/>
                  </a:solidFill>
                  <a:latin typeface="Arial" pitchFamily="34" charset="0"/>
                  <a:cs typeface="Arial" pitchFamily="34" charset="0"/>
                </a:rPr>
                <a:t>5</a:t>
              </a:r>
              <a:r>
                <a:rPr lang="en-US" sz="3200" i="1" dirty="0" smtClean="0">
                  <a:solidFill>
                    <a:schemeClr val="tx1"/>
                  </a:solidFill>
                  <a:latin typeface="Arial" pitchFamily="34" charset="0"/>
                  <a:cs typeface="Arial" pitchFamily="34" charset="0"/>
                </a:rPr>
                <a:t>,R</a:t>
              </a:r>
              <a:r>
                <a:rPr lang="en-US" sz="3200" i="1" baseline="-25000" dirty="0" smtClean="0">
                  <a:solidFill>
                    <a:schemeClr val="tx1"/>
                  </a:solidFill>
                  <a:latin typeface="Arial" pitchFamily="34" charset="0"/>
                  <a:cs typeface="Arial" pitchFamily="34" charset="0"/>
                </a:rPr>
                <a:t>6</a:t>
              </a:r>
              <a:r>
                <a:rPr lang="en-US" sz="3200" dirty="0" smtClean="0">
                  <a:solidFill>
                    <a:schemeClr val="tx1"/>
                  </a:solidFill>
                  <a:latin typeface="Arial" pitchFamily="34" charset="0"/>
                  <a:cs typeface="Arial" pitchFamily="34" charset="0"/>
                </a:rPr>
                <a:t>}</a:t>
              </a:r>
              <a:endParaRPr lang="en-US" sz="3200" dirty="0">
                <a:solidFill>
                  <a:schemeClr val="tx1"/>
                </a:solidFill>
                <a:latin typeface="Arial" pitchFamily="34" charset="0"/>
                <a:cs typeface="Arial" pitchFamily="34" charset="0"/>
              </a:endParaRPr>
            </a:p>
          </p:txBody>
        </p:sp>
        <p:sp>
          <p:nvSpPr>
            <p:cNvPr id="677" name="Rounded Rectangle 676"/>
            <p:cNvSpPr/>
            <p:nvPr/>
          </p:nvSpPr>
          <p:spPr>
            <a:xfrm>
              <a:off x="838200" y="33964617"/>
              <a:ext cx="3034091" cy="613389"/>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I,M,N</a:t>
              </a: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a:t>
              </a: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R</a:t>
              </a:r>
              <a:r>
                <a:rPr lang="en-US" sz="3200" i="1" baseline="-25000" dirty="0" smtClean="0">
                  <a:solidFill>
                    <a:schemeClr val="tx1"/>
                  </a:solidFill>
                  <a:latin typeface="Arial" pitchFamily="34" charset="0"/>
                  <a:cs typeface="Arial" pitchFamily="34" charset="0"/>
                </a:rPr>
                <a:t>2</a:t>
              </a:r>
              <a:r>
                <a:rPr lang="en-US" sz="3200" dirty="0" smtClean="0">
                  <a:solidFill>
                    <a:schemeClr val="tx1"/>
                  </a:solidFill>
                  <a:latin typeface="Arial" pitchFamily="34" charset="0"/>
                  <a:cs typeface="Arial" pitchFamily="34" charset="0"/>
                </a:rPr>
                <a:t>}</a:t>
              </a:r>
              <a:endParaRPr lang="en-US" sz="3200" dirty="0">
                <a:solidFill>
                  <a:schemeClr val="tx1"/>
                </a:solidFill>
                <a:latin typeface="Arial" pitchFamily="34" charset="0"/>
                <a:cs typeface="Arial" pitchFamily="34" charset="0"/>
              </a:endParaRPr>
            </a:p>
          </p:txBody>
        </p:sp>
        <p:sp>
          <p:nvSpPr>
            <p:cNvPr id="678" name="Rounded Rectangle 677"/>
            <p:cNvSpPr/>
            <p:nvPr/>
          </p:nvSpPr>
          <p:spPr>
            <a:xfrm>
              <a:off x="9520136" y="33964617"/>
              <a:ext cx="5297714" cy="700203"/>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B,D,F,H</a:t>
              </a: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a:t>
              </a: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R’</a:t>
              </a:r>
              <a:r>
                <a:rPr lang="en-US" sz="3200" i="1" baseline="-25000" dirty="0" smtClean="0">
                  <a:solidFill>
                    <a:schemeClr val="tx1"/>
                  </a:solidFill>
                  <a:latin typeface="Arial" pitchFamily="34" charset="0"/>
                  <a:cs typeface="Arial" pitchFamily="34" charset="0"/>
                </a:rPr>
                <a:t>5</a:t>
              </a:r>
              <a:r>
                <a:rPr lang="en-US" sz="3200" i="1" dirty="0" smtClean="0">
                  <a:solidFill>
                    <a:schemeClr val="tx1"/>
                  </a:solidFill>
                  <a:latin typeface="Arial" pitchFamily="34" charset="0"/>
                  <a:cs typeface="Arial" pitchFamily="34" charset="0"/>
                </a:rPr>
                <a:t>,R’</a:t>
              </a:r>
              <a:r>
                <a:rPr lang="en-US" sz="3200" i="1" baseline="-25000" dirty="0" smtClean="0">
                  <a:solidFill>
                    <a:schemeClr val="tx1"/>
                  </a:solidFill>
                  <a:latin typeface="Arial" pitchFamily="34" charset="0"/>
                  <a:cs typeface="Arial" pitchFamily="34" charset="0"/>
                </a:rPr>
                <a:t>6</a:t>
              </a:r>
              <a:r>
                <a:rPr lang="en-US" sz="3200" i="1" dirty="0" smtClean="0">
                  <a:solidFill>
                    <a:schemeClr val="tx1"/>
                  </a:solidFill>
                  <a:latin typeface="Arial" pitchFamily="34" charset="0"/>
                  <a:cs typeface="Arial" pitchFamily="34" charset="0"/>
                </a:rPr>
                <a:t>,R’</a:t>
              </a:r>
              <a:r>
                <a:rPr lang="en-US" sz="3200" i="1" baseline="-25000" dirty="0" smtClean="0">
                  <a:solidFill>
                    <a:schemeClr val="tx1"/>
                  </a:solidFill>
                  <a:latin typeface="Arial" pitchFamily="34" charset="0"/>
                  <a:cs typeface="Arial" pitchFamily="34" charset="0"/>
                </a:rPr>
                <a:t>7</a:t>
              </a:r>
              <a:r>
                <a:rPr lang="en-US" sz="3200" dirty="0" smtClean="0">
                  <a:solidFill>
                    <a:schemeClr val="tx1"/>
                  </a:solidFill>
                  <a:latin typeface="Arial" pitchFamily="34" charset="0"/>
                  <a:cs typeface="Arial" pitchFamily="34" charset="0"/>
                </a:rPr>
                <a:t>}</a:t>
              </a:r>
              <a:endParaRPr lang="en-US" sz="3200" dirty="0">
                <a:solidFill>
                  <a:schemeClr val="tx1"/>
                </a:solidFill>
                <a:latin typeface="Arial" pitchFamily="34" charset="0"/>
                <a:cs typeface="Arial" pitchFamily="34" charset="0"/>
              </a:endParaRPr>
            </a:p>
          </p:txBody>
        </p:sp>
        <p:cxnSp>
          <p:nvCxnSpPr>
            <p:cNvPr id="679" name="Straight Connector 678"/>
            <p:cNvCxnSpPr>
              <a:stCxn id="674" idx="2"/>
              <a:endCxn id="675" idx="0"/>
            </p:cNvCxnSpPr>
            <p:nvPr/>
          </p:nvCxnSpPr>
          <p:spPr>
            <a:xfrm flipH="1">
              <a:off x="4149913" y="31762681"/>
              <a:ext cx="3797561" cy="7627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p:cNvCxnSpPr>
              <a:stCxn id="677" idx="0"/>
              <a:endCxn id="675" idx="2"/>
            </p:cNvCxnSpPr>
            <p:nvPr/>
          </p:nvCxnSpPr>
          <p:spPr>
            <a:xfrm flipV="1">
              <a:off x="2355246" y="33138813"/>
              <a:ext cx="1794667" cy="825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p:cNvCxnSpPr>
              <a:stCxn id="678" idx="0"/>
              <a:endCxn id="676" idx="2"/>
            </p:cNvCxnSpPr>
            <p:nvPr/>
          </p:nvCxnSpPr>
          <p:spPr>
            <a:xfrm flipV="1">
              <a:off x="12168993" y="33170613"/>
              <a:ext cx="20578" cy="7940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p:cNvCxnSpPr>
              <a:stCxn id="676" idx="0"/>
              <a:endCxn id="674" idx="2"/>
            </p:cNvCxnSpPr>
            <p:nvPr/>
          </p:nvCxnSpPr>
          <p:spPr>
            <a:xfrm flipH="1" flipV="1">
              <a:off x="7947474" y="31762681"/>
              <a:ext cx="4242097" cy="7627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3" name="TextBox 682"/>
            <p:cNvSpPr txBox="1"/>
            <p:nvPr/>
          </p:nvSpPr>
          <p:spPr>
            <a:xfrm>
              <a:off x="7679759" y="30596490"/>
              <a:ext cx="601637" cy="508953"/>
            </a:xfrm>
            <a:prstGeom prst="rect">
              <a:avLst/>
            </a:prstGeom>
            <a:noFill/>
          </p:spPr>
          <p:txBody>
            <a:bodyPr wrap="none" lIns="0" tIns="0" rIns="0" bIns="45720" rtlCol="0" anchor="ctr" anchorCtr="1">
              <a:spAutoFit/>
            </a:bodyPr>
            <a:lstStyle/>
            <a:p>
              <a:r>
                <a:rPr lang="en-US" sz="3200" i="1" dirty="0" smtClean="0">
                  <a:latin typeface="Arial" pitchFamily="34" charset="0"/>
                  <a:cs typeface="Arial" pitchFamily="34" charset="0"/>
                </a:rPr>
                <a:t>C</a:t>
              </a:r>
              <a:r>
                <a:rPr lang="en-US" sz="3200" i="1" baseline="-25000" dirty="0" smtClean="0">
                  <a:latin typeface="Arial" pitchFamily="34" charset="0"/>
                  <a:cs typeface="Arial" pitchFamily="34" charset="0"/>
                </a:rPr>
                <a:t>1</a:t>
              </a:r>
              <a:endParaRPr lang="en-US" sz="3200" i="1" baseline="-25000" dirty="0">
                <a:latin typeface="Arial" pitchFamily="34" charset="0"/>
                <a:cs typeface="Arial" pitchFamily="34" charset="0"/>
              </a:endParaRPr>
            </a:p>
          </p:txBody>
        </p:sp>
        <p:sp>
          <p:nvSpPr>
            <p:cNvPr id="684" name="TextBox 683"/>
            <p:cNvSpPr txBox="1"/>
            <p:nvPr/>
          </p:nvSpPr>
          <p:spPr>
            <a:xfrm>
              <a:off x="3429884" y="31925723"/>
              <a:ext cx="957980" cy="508953"/>
            </a:xfrm>
            <a:prstGeom prst="rect">
              <a:avLst/>
            </a:prstGeom>
            <a:noFill/>
          </p:spPr>
          <p:txBody>
            <a:bodyPr wrap="square" lIns="0" tIns="0" rIns="0" bIns="45720" rtlCol="0" anchor="ctr" anchorCtr="1">
              <a:spAutoFit/>
            </a:bodyPr>
            <a:lstStyle/>
            <a:p>
              <a:r>
                <a:rPr lang="en-US" sz="3200" i="1" dirty="0" smtClean="0">
                  <a:latin typeface="Arial" pitchFamily="34" charset="0"/>
                  <a:cs typeface="Arial" pitchFamily="34" charset="0"/>
                </a:rPr>
                <a:t>C</a:t>
              </a:r>
              <a:r>
                <a:rPr lang="en-US" sz="3200" i="1" baseline="-25000" dirty="0" smtClean="0">
                  <a:latin typeface="Arial" pitchFamily="34" charset="0"/>
                  <a:cs typeface="Arial" pitchFamily="34" charset="0"/>
                </a:rPr>
                <a:t>2</a:t>
              </a:r>
              <a:endParaRPr lang="en-US" sz="3200" i="1" baseline="-25000" dirty="0">
                <a:latin typeface="Arial" pitchFamily="34" charset="0"/>
                <a:cs typeface="Arial" pitchFamily="34" charset="0"/>
              </a:endParaRPr>
            </a:p>
          </p:txBody>
        </p:sp>
        <p:sp>
          <p:nvSpPr>
            <p:cNvPr id="685" name="TextBox 684"/>
            <p:cNvSpPr txBox="1"/>
            <p:nvPr/>
          </p:nvSpPr>
          <p:spPr>
            <a:xfrm>
              <a:off x="1883116" y="33351928"/>
              <a:ext cx="660518" cy="508953"/>
            </a:xfrm>
            <a:prstGeom prst="rect">
              <a:avLst/>
            </a:prstGeom>
            <a:noFill/>
          </p:spPr>
          <p:txBody>
            <a:bodyPr wrap="square" lIns="0" tIns="0" rIns="0" bIns="45720" rtlCol="0" anchor="ctr" anchorCtr="1">
              <a:spAutoFit/>
            </a:bodyPr>
            <a:lstStyle/>
            <a:p>
              <a:r>
                <a:rPr lang="en-US" sz="3200" i="1" dirty="0" smtClean="0">
                  <a:latin typeface="Arial" pitchFamily="34" charset="0"/>
                  <a:cs typeface="Arial" pitchFamily="34" charset="0"/>
                </a:rPr>
                <a:t>C</a:t>
              </a:r>
              <a:r>
                <a:rPr lang="en-US" sz="3200" i="1" baseline="-25000" dirty="0" smtClean="0">
                  <a:latin typeface="Arial" pitchFamily="34" charset="0"/>
                  <a:cs typeface="Arial" pitchFamily="34" charset="0"/>
                </a:rPr>
                <a:t>3</a:t>
              </a:r>
              <a:endParaRPr lang="en-US" sz="3200" i="1" baseline="-25000" dirty="0">
                <a:latin typeface="Arial" pitchFamily="34" charset="0"/>
                <a:cs typeface="Arial" pitchFamily="34" charset="0"/>
              </a:endParaRPr>
            </a:p>
          </p:txBody>
        </p:sp>
        <p:sp>
          <p:nvSpPr>
            <p:cNvPr id="686" name="TextBox 685"/>
            <p:cNvSpPr txBox="1"/>
            <p:nvPr/>
          </p:nvSpPr>
          <p:spPr>
            <a:xfrm>
              <a:off x="11814452" y="31925723"/>
              <a:ext cx="601637" cy="508953"/>
            </a:xfrm>
            <a:prstGeom prst="rect">
              <a:avLst/>
            </a:prstGeom>
            <a:noFill/>
          </p:spPr>
          <p:txBody>
            <a:bodyPr wrap="none" lIns="0" tIns="0" rIns="0" bIns="45720" rtlCol="0" anchor="ctr" anchorCtr="1">
              <a:spAutoFit/>
            </a:bodyPr>
            <a:lstStyle/>
            <a:p>
              <a:r>
                <a:rPr lang="en-US" sz="3200" i="1" dirty="0" smtClean="0">
                  <a:latin typeface="Arial" pitchFamily="34" charset="0"/>
                  <a:cs typeface="Arial" pitchFamily="34" charset="0"/>
                </a:rPr>
                <a:t>C</a:t>
              </a:r>
              <a:r>
                <a:rPr lang="en-US" sz="3200" i="1" baseline="-25000" dirty="0" smtClean="0">
                  <a:latin typeface="Arial" pitchFamily="34" charset="0"/>
                  <a:cs typeface="Arial" pitchFamily="34" charset="0"/>
                </a:rPr>
                <a:t>7</a:t>
              </a:r>
              <a:endParaRPr lang="en-US" sz="3200" i="1" baseline="-25000" dirty="0">
                <a:latin typeface="Arial" pitchFamily="34" charset="0"/>
                <a:cs typeface="Arial" pitchFamily="34" charset="0"/>
              </a:endParaRPr>
            </a:p>
          </p:txBody>
        </p:sp>
        <p:sp>
          <p:nvSpPr>
            <p:cNvPr id="687" name="TextBox 686"/>
            <p:cNvSpPr txBox="1"/>
            <p:nvPr/>
          </p:nvSpPr>
          <p:spPr>
            <a:xfrm>
              <a:off x="11288938" y="33351928"/>
              <a:ext cx="971701" cy="508953"/>
            </a:xfrm>
            <a:prstGeom prst="rect">
              <a:avLst/>
            </a:prstGeom>
            <a:noFill/>
          </p:spPr>
          <p:txBody>
            <a:bodyPr wrap="square" lIns="0" tIns="0" rIns="0" bIns="45720" rtlCol="0" anchor="ctr" anchorCtr="1">
              <a:spAutoFit/>
            </a:bodyPr>
            <a:lstStyle/>
            <a:p>
              <a:r>
                <a:rPr lang="en-US" sz="3200" i="1" dirty="0" smtClean="0">
                  <a:latin typeface="Arial" pitchFamily="34" charset="0"/>
                  <a:cs typeface="Arial" pitchFamily="34" charset="0"/>
                </a:rPr>
                <a:t>C</a:t>
              </a:r>
              <a:r>
                <a:rPr lang="en-US" sz="3200" i="1" baseline="-25000" dirty="0" smtClean="0">
                  <a:latin typeface="Arial" pitchFamily="34" charset="0"/>
                  <a:cs typeface="Arial" pitchFamily="34" charset="0"/>
                </a:rPr>
                <a:t>8</a:t>
              </a:r>
              <a:endParaRPr lang="en-US" sz="3200" i="1" baseline="-25000" dirty="0">
                <a:latin typeface="Arial" pitchFamily="34" charset="0"/>
                <a:cs typeface="Arial" pitchFamily="34" charset="0"/>
              </a:endParaRPr>
            </a:p>
          </p:txBody>
        </p:sp>
        <p:sp>
          <p:nvSpPr>
            <p:cNvPr id="688" name="Rounded Rectangle 687"/>
            <p:cNvSpPr/>
            <p:nvPr/>
          </p:nvSpPr>
          <p:spPr>
            <a:xfrm>
              <a:off x="4110240" y="33964617"/>
              <a:ext cx="3673508" cy="628198"/>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A,I,K</a:t>
              </a: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a:t>
              </a: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R’</a:t>
              </a:r>
              <a:r>
                <a:rPr lang="en-US" sz="3200" i="1" baseline="-25000" dirty="0" smtClean="0">
                  <a:solidFill>
                    <a:schemeClr val="tx1"/>
                  </a:solidFill>
                  <a:latin typeface="Arial" pitchFamily="34" charset="0"/>
                  <a:cs typeface="Arial" pitchFamily="34" charset="0"/>
                </a:rPr>
                <a:t>3</a:t>
              </a:r>
              <a:r>
                <a:rPr lang="en-US" sz="3200" i="1" dirty="0" smtClean="0">
                  <a:solidFill>
                    <a:schemeClr val="tx1"/>
                  </a:solidFill>
                  <a:latin typeface="Arial" pitchFamily="34" charset="0"/>
                  <a:cs typeface="Arial" pitchFamily="34" charset="0"/>
                </a:rPr>
                <a:t>,R’</a:t>
              </a:r>
              <a:r>
                <a:rPr lang="en-US" sz="3200" i="1" baseline="-25000" dirty="0" smtClean="0">
                  <a:solidFill>
                    <a:schemeClr val="tx1"/>
                  </a:solidFill>
                  <a:latin typeface="Arial" pitchFamily="34" charset="0"/>
                  <a:cs typeface="Arial" pitchFamily="34" charset="0"/>
                </a:rPr>
                <a:t>4</a:t>
              </a:r>
              <a:r>
                <a:rPr lang="en-US" sz="3200" dirty="0" smtClean="0">
                  <a:solidFill>
                    <a:schemeClr val="tx1"/>
                  </a:solidFill>
                  <a:latin typeface="Arial" pitchFamily="34" charset="0"/>
                  <a:cs typeface="Arial" pitchFamily="34" charset="0"/>
                </a:rPr>
                <a:t>}</a:t>
              </a:r>
              <a:endParaRPr lang="en-US" sz="3200" dirty="0">
                <a:solidFill>
                  <a:schemeClr val="tx1"/>
                </a:solidFill>
                <a:latin typeface="Arial" pitchFamily="34" charset="0"/>
                <a:cs typeface="Arial" pitchFamily="34" charset="0"/>
              </a:endParaRPr>
            </a:p>
          </p:txBody>
        </p:sp>
        <p:sp>
          <p:nvSpPr>
            <p:cNvPr id="689" name="TextBox 688"/>
            <p:cNvSpPr txBox="1"/>
            <p:nvPr/>
          </p:nvSpPr>
          <p:spPr>
            <a:xfrm>
              <a:off x="5538045" y="33351928"/>
              <a:ext cx="733735" cy="508953"/>
            </a:xfrm>
            <a:prstGeom prst="rect">
              <a:avLst/>
            </a:prstGeom>
            <a:noFill/>
          </p:spPr>
          <p:txBody>
            <a:bodyPr wrap="square" lIns="0" tIns="0" rIns="0" bIns="45720" rtlCol="0" anchor="ctr" anchorCtr="1">
              <a:spAutoFit/>
            </a:bodyPr>
            <a:lstStyle/>
            <a:p>
              <a:r>
                <a:rPr lang="en-US" sz="3200" i="1" dirty="0" smtClean="0">
                  <a:latin typeface="Arial" pitchFamily="34" charset="0"/>
                  <a:cs typeface="Arial" pitchFamily="34" charset="0"/>
                </a:rPr>
                <a:t>C</a:t>
              </a:r>
              <a:r>
                <a:rPr lang="en-US" sz="3200" i="1" baseline="-25000" dirty="0" smtClean="0">
                  <a:latin typeface="Arial" pitchFamily="34" charset="0"/>
                  <a:cs typeface="Arial" pitchFamily="34" charset="0"/>
                </a:rPr>
                <a:t>4</a:t>
              </a:r>
              <a:endParaRPr lang="en-US" sz="3200" i="1" baseline="-25000" dirty="0">
                <a:latin typeface="Arial" pitchFamily="34" charset="0"/>
                <a:cs typeface="Arial" pitchFamily="34" charset="0"/>
              </a:endParaRPr>
            </a:p>
          </p:txBody>
        </p:sp>
        <p:cxnSp>
          <p:nvCxnSpPr>
            <p:cNvPr id="690" name="Straight Connector 689"/>
            <p:cNvCxnSpPr>
              <a:stCxn id="688" idx="0"/>
              <a:endCxn id="675" idx="2"/>
            </p:cNvCxnSpPr>
            <p:nvPr/>
          </p:nvCxnSpPr>
          <p:spPr>
            <a:xfrm flipH="1" flipV="1">
              <a:off x="4149913" y="33138813"/>
              <a:ext cx="1797081" cy="825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1" name="Rounded Rectangle 690"/>
            <p:cNvSpPr/>
            <p:nvPr/>
          </p:nvSpPr>
          <p:spPr>
            <a:xfrm>
              <a:off x="2503957" y="35403811"/>
              <a:ext cx="3034091" cy="613389"/>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I,J,K</a:t>
              </a: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a:t>
              </a: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R</a:t>
              </a:r>
              <a:r>
                <a:rPr lang="en-US" sz="3200" i="1" baseline="-25000" dirty="0" smtClean="0">
                  <a:solidFill>
                    <a:schemeClr val="tx1"/>
                  </a:solidFill>
                  <a:latin typeface="Arial" pitchFamily="34" charset="0"/>
                  <a:cs typeface="Arial" pitchFamily="34" charset="0"/>
                </a:rPr>
                <a:t>3</a:t>
              </a:r>
              <a:r>
                <a:rPr lang="en-US" sz="3200" dirty="0" smtClean="0">
                  <a:solidFill>
                    <a:schemeClr val="tx1"/>
                  </a:solidFill>
                  <a:latin typeface="Arial" pitchFamily="34" charset="0"/>
                  <a:cs typeface="Arial" pitchFamily="34" charset="0"/>
                </a:rPr>
                <a:t>}</a:t>
              </a:r>
              <a:endParaRPr lang="en-US" sz="3200" dirty="0">
                <a:solidFill>
                  <a:schemeClr val="tx1"/>
                </a:solidFill>
                <a:latin typeface="Arial" pitchFamily="34" charset="0"/>
                <a:cs typeface="Arial" pitchFamily="34" charset="0"/>
              </a:endParaRPr>
            </a:p>
          </p:txBody>
        </p:sp>
        <p:sp>
          <p:nvSpPr>
            <p:cNvPr id="692" name="TextBox 691"/>
            <p:cNvSpPr txBox="1"/>
            <p:nvPr/>
          </p:nvSpPr>
          <p:spPr>
            <a:xfrm>
              <a:off x="3449715" y="34851011"/>
              <a:ext cx="819165" cy="508953"/>
            </a:xfrm>
            <a:prstGeom prst="rect">
              <a:avLst/>
            </a:prstGeom>
            <a:noFill/>
          </p:spPr>
          <p:txBody>
            <a:bodyPr wrap="square" lIns="0" tIns="0" rIns="0" bIns="45720" rtlCol="0" anchor="ctr" anchorCtr="1">
              <a:spAutoFit/>
            </a:bodyPr>
            <a:lstStyle/>
            <a:p>
              <a:r>
                <a:rPr lang="en-US" sz="3200" i="1" dirty="0" smtClean="0">
                  <a:latin typeface="Arial" pitchFamily="34" charset="0"/>
                  <a:cs typeface="Arial" pitchFamily="34" charset="0"/>
                </a:rPr>
                <a:t>C</a:t>
              </a:r>
              <a:r>
                <a:rPr lang="en-US" sz="3200" i="1" baseline="-25000" dirty="0" smtClean="0">
                  <a:latin typeface="Arial" pitchFamily="34" charset="0"/>
                  <a:cs typeface="Arial" pitchFamily="34" charset="0"/>
                </a:rPr>
                <a:t>5</a:t>
              </a:r>
              <a:endParaRPr lang="en-US" sz="3200" i="1" baseline="-25000" dirty="0">
                <a:latin typeface="Arial" pitchFamily="34" charset="0"/>
                <a:cs typeface="Arial" pitchFamily="34" charset="0"/>
              </a:endParaRPr>
            </a:p>
          </p:txBody>
        </p:sp>
        <p:sp>
          <p:nvSpPr>
            <p:cNvPr id="693" name="Rounded Rectangle 692"/>
            <p:cNvSpPr/>
            <p:nvPr/>
          </p:nvSpPr>
          <p:spPr>
            <a:xfrm>
              <a:off x="5716524" y="35403811"/>
              <a:ext cx="3034091" cy="613389"/>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A,K,L</a:t>
              </a: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a:t>
              </a: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R</a:t>
              </a:r>
              <a:r>
                <a:rPr lang="en-US" sz="3200" i="1" baseline="-25000" dirty="0" smtClean="0">
                  <a:solidFill>
                    <a:schemeClr val="tx1"/>
                  </a:solidFill>
                  <a:latin typeface="Arial" pitchFamily="34" charset="0"/>
                  <a:cs typeface="Arial" pitchFamily="34" charset="0"/>
                </a:rPr>
                <a:t>4</a:t>
              </a:r>
              <a:r>
                <a:rPr lang="en-US" sz="3200" dirty="0" smtClean="0">
                  <a:solidFill>
                    <a:schemeClr val="tx1"/>
                  </a:solidFill>
                  <a:latin typeface="Arial" pitchFamily="34" charset="0"/>
                  <a:cs typeface="Arial" pitchFamily="34" charset="0"/>
                </a:rPr>
                <a:t>}</a:t>
              </a:r>
              <a:endParaRPr lang="en-US" sz="3200" dirty="0">
                <a:solidFill>
                  <a:schemeClr val="tx1"/>
                </a:solidFill>
                <a:latin typeface="Arial" pitchFamily="34" charset="0"/>
                <a:cs typeface="Arial" pitchFamily="34" charset="0"/>
              </a:endParaRPr>
            </a:p>
          </p:txBody>
        </p:sp>
        <p:sp>
          <p:nvSpPr>
            <p:cNvPr id="694" name="TextBox 693"/>
            <p:cNvSpPr txBox="1"/>
            <p:nvPr/>
          </p:nvSpPr>
          <p:spPr>
            <a:xfrm>
              <a:off x="7005511" y="34851011"/>
              <a:ext cx="654412" cy="508953"/>
            </a:xfrm>
            <a:prstGeom prst="rect">
              <a:avLst/>
            </a:prstGeom>
            <a:noFill/>
          </p:spPr>
          <p:txBody>
            <a:bodyPr wrap="square" lIns="0" tIns="0" rIns="0" bIns="45720" rtlCol="0" anchor="ctr" anchorCtr="1">
              <a:spAutoFit/>
            </a:bodyPr>
            <a:lstStyle/>
            <a:p>
              <a:r>
                <a:rPr lang="en-US" sz="3200" i="1" dirty="0" smtClean="0">
                  <a:latin typeface="Arial" pitchFamily="34" charset="0"/>
                  <a:cs typeface="Arial" pitchFamily="34" charset="0"/>
                </a:rPr>
                <a:t>C</a:t>
              </a:r>
              <a:r>
                <a:rPr lang="en-US" sz="3200" i="1" baseline="-25000" dirty="0" smtClean="0">
                  <a:latin typeface="Arial" pitchFamily="34" charset="0"/>
                  <a:cs typeface="Arial" pitchFamily="34" charset="0"/>
                </a:rPr>
                <a:t>6</a:t>
              </a:r>
              <a:endParaRPr lang="en-US" sz="3200" i="1" baseline="-25000" dirty="0">
                <a:latin typeface="Arial" pitchFamily="34" charset="0"/>
                <a:cs typeface="Arial" pitchFamily="34" charset="0"/>
              </a:endParaRPr>
            </a:p>
          </p:txBody>
        </p:sp>
        <p:cxnSp>
          <p:nvCxnSpPr>
            <p:cNvPr id="695" name="Straight Connector 694"/>
            <p:cNvCxnSpPr>
              <a:stCxn id="691" idx="0"/>
              <a:endCxn id="688" idx="2"/>
            </p:cNvCxnSpPr>
            <p:nvPr/>
          </p:nvCxnSpPr>
          <p:spPr>
            <a:xfrm flipV="1">
              <a:off x="4021003" y="34592815"/>
              <a:ext cx="1925991" cy="8109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6" name="Straight Connector 695"/>
            <p:cNvCxnSpPr>
              <a:stCxn id="693" idx="0"/>
              <a:endCxn id="688" idx="2"/>
            </p:cNvCxnSpPr>
            <p:nvPr/>
          </p:nvCxnSpPr>
          <p:spPr>
            <a:xfrm flipH="1" flipV="1">
              <a:off x="5946994" y="34592815"/>
              <a:ext cx="1286576" cy="8109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7" name="Rounded Rectangle 696"/>
            <p:cNvSpPr/>
            <p:nvPr/>
          </p:nvSpPr>
          <p:spPr>
            <a:xfrm>
              <a:off x="8890789" y="35403813"/>
              <a:ext cx="3348836" cy="611207"/>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B,D,E,F</a:t>
              </a: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a:t>
              </a: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R</a:t>
              </a:r>
              <a:r>
                <a:rPr lang="en-US" sz="3200" i="1" baseline="-25000" dirty="0" smtClean="0">
                  <a:solidFill>
                    <a:schemeClr val="tx1"/>
                  </a:solidFill>
                  <a:latin typeface="Arial" pitchFamily="34" charset="0"/>
                  <a:cs typeface="Arial" pitchFamily="34" charset="0"/>
                </a:rPr>
                <a:t>5</a:t>
              </a:r>
              <a:r>
                <a:rPr lang="en-US" sz="3200" dirty="0" smtClean="0">
                  <a:solidFill>
                    <a:schemeClr val="tx1"/>
                  </a:solidFill>
                  <a:latin typeface="Arial" pitchFamily="34" charset="0"/>
                  <a:cs typeface="Arial" pitchFamily="34" charset="0"/>
                </a:rPr>
                <a:t>}</a:t>
              </a:r>
              <a:endParaRPr lang="en-US" sz="3200" dirty="0">
                <a:solidFill>
                  <a:schemeClr val="tx1"/>
                </a:solidFill>
                <a:latin typeface="Arial" pitchFamily="34" charset="0"/>
                <a:cs typeface="Arial" pitchFamily="34" charset="0"/>
              </a:endParaRPr>
            </a:p>
          </p:txBody>
        </p:sp>
        <p:sp>
          <p:nvSpPr>
            <p:cNvPr id="698" name="TextBox 697"/>
            <p:cNvSpPr txBox="1"/>
            <p:nvPr/>
          </p:nvSpPr>
          <p:spPr>
            <a:xfrm>
              <a:off x="9821470" y="34851011"/>
              <a:ext cx="773396" cy="508953"/>
            </a:xfrm>
            <a:prstGeom prst="rect">
              <a:avLst/>
            </a:prstGeom>
            <a:noFill/>
          </p:spPr>
          <p:txBody>
            <a:bodyPr wrap="square" lIns="0" tIns="0" rIns="0" bIns="45720" rtlCol="0" anchor="ctr" anchorCtr="1">
              <a:spAutoFit/>
            </a:bodyPr>
            <a:lstStyle/>
            <a:p>
              <a:r>
                <a:rPr lang="en-US" sz="3200" i="1" dirty="0" smtClean="0">
                  <a:latin typeface="Arial" pitchFamily="34" charset="0"/>
                  <a:cs typeface="Arial" pitchFamily="34" charset="0"/>
                </a:rPr>
                <a:t>C</a:t>
              </a:r>
              <a:r>
                <a:rPr lang="en-US" sz="3200" i="1" baseline="-25000" dirty="0" smtClean="0">
                  <a:latin typeface="Arial" pitchFamily="34" charset="0"/>
                  <a:cs typeface="Arial" pitchFamily="34" charset="0"/>
                </a:rPr>
                <a:t>9</a:t>
              </a:r>
              <a:endParaRPr lang="en-US" sz="3200" i="1" baseline="-25000" dirty="0">
                <a:latin typeface="Arial" pitchFamily="34" charset="0"/>
                <a:cs typeface="Arial" pitchFamily="34" charset="0"/>
              </a:endParaRPr>
            </a:p>
          </p:txBody>
        </p:sp>
        <p:sp>
          <p:nvSpPr>
            <p:cNvPr id="699" name="Rounded Rectangle 698"/>
            <p:cNvSpPr/>
            <p:nvPr/>
          </p:nvSpPr>
          <p:spPr>
            <a:xfrm>
              <a:off x="12320134" y="35403811"/>
              <a:ext cx="2919866" cy="613389"/>
            </a:xfrm>
            <a:prstGeom prst="roundRect">
              <a:avLst>
                <a:gd name="adj" fmla="val 5000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F,G,H</a:t>
              </a: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a:t>
              </a:r>
              <a:r>
                <a:rPr lang="en-US" sz="3200" dirty="0" smtClean="0">
                  <a:solidFill>
                    <a:schemeClr val="tx1"/>
                  </a:solidFill>
                  <a:latin typeface="Arial" pitchFamily="34" charset="0"/>
                  <a:cs typeface="Arial" pitchFamily="34" charset="0"/>
                </a:rPr>
                <a:t>{</a:t>
              </a:r>
              <a:r>
                <a:rPr lang="en-US" sz="3200" i="1" dirty="0" smtClean="0">
                  <a:solidFill>
                    <a:schemeClr val="tx1"/>
                  </a:solidFill>
                  <a:latin typeface="Arial" pitchFamily="34" charset="0"/>
                  <a:cs typeface="Arial" pitchFamily="34" charset="0"/>
                </a:rPr>
                <a:t>R</a:t>
              </a:r>
              <a:r>
                <a:rPr lang="en-US" sz="3200" i="1" baseline="-25000" dirty="0" smtClean="0">
                  <a:solidFill>
                    <a:schemeClr val="tx1"/>
                  </a:solidFill>
                  <a:latin typeface="Arial" pitchFamily="34" charset="0"/>
                  <a:cs typeface="Arial" pitchFamily="34" charset="0"/>
                </a:rPr>
                <a:t>7</a:t>
              </a:r>
              <a:r>
                <a:rPr lang="en-US" sz="3200" dirty="0" smtClean="0">
                  <a:solidFill>
                    <a:schemeClr val="tx1"/>
                  </a:solidFill>
                  <a:latin typeface="Arial" pitchFamily="34" charset="0"/>
                  <a:cs typeface="Arial" pitchFamily="34" charset="0"/>
                </a:rPr>
                <a:t>}</a:t>
              </a:r>
              <a:endParaRPr lang="en-US" sz="3200" dirty="0">
                <a:solidFill>
                  <a:schemeClr val="tx1"/>
                </a:solidFill>
                <a:latin typeface="Arial" pitchFamily="34" charset="0"/>
                <a:cs typeface="Arial" pitchFamily="34" charset="0"/>
              </a:endParaRPr>
            </a:p>
          </p:txBody>
        </p:sp>
        <p:sp>
          <p:nvSpPr>
            <p:cNvPr id="700" name="TextBox 699"/>
            <p:cNvSpPr txBox="1"/>
            <p:nvPr/>
          </p:nvSpPr>
          <p:spPr>
            <a:xfrm>
              <a:off x="13628559" y="34844514"/>
              <a:ext cx="952270" cy="508953"/>
            </a:xfrm>
            <a:prstGeom prst="rect">
              <a:avLst/>
            </a:prstGeom>
            <a:noFill/>
          </p:spPr>
          <p:txBody>
            <a:bodyPr wrap="square" lIns="0" tIns="0" rIns="0" bIns="45720" rtlCol="0" anchor="ctr" anchorCtr="1">
              <a:spAutoFit/>
            </a:bodyPr>
            <a:lstStyle/>
            <a:p>
              <a:r>
                <a:rPr lang="en-US" sz="3200" i="1" dirty="0" smtClean="0">
                  <a:latin typeface="Arial" pitchFamily="34" charset="0"/>
                  <a:cs typeface="Arial" pitchFamily="34" charset="0"/>
                </a:rPr>
                <a:t>C</a:t>
              </a:r>
              <a:r>
                <a:rPr lang="en-US" sz="3200" i="1" baseline="-25000" dirty="0" smtClean="0">
                  <a:latin typeface="Arial" pitchFamily="34" charset="0"/>
                  <a:cs typeface="Arial" pitchFamily="34" charset="0"/>
                </a:rPr>
                <a:t>10</a:t>
              </a:r>
              <a:endParaRPr lang="en-US" sz="3200" i="1" baseline="-25000" dirty="0">
                <a:latin typeface="Arial" pitchFamily="34" charset="0"/>
                <a:cs typeface="Arial" pitchFamily="34" charset="0"/>
              </a:endParaRPr>
            </a:p>
          </p:txBody>
        </p:sp>
        <p:cxnSp>
          <p:nvCxnSpPr>
            <p:cNvPr id="701" name="Straight Connector 700"/>
            <p:cNvCxnSpPr>
              <a:stCxn id="697" idx="0"/>
              <a:endCxn id="678" idx="2"/>
            </p:cNvCxnSpPr>
            <p:nvPr/>
          </p:nvCxnSpPr>
          <p:spPr>
            <a:xfrm flipV="1">
              <a:off x="10565207" y="34664820"/>
              <a:ext cx="1603786" cy="738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p:cNvCxnSpPr>
              <a:stCxn id="699" idx="0"/>
              <a:endCxn id="678" idx="2"/>
            </p:cNvCxnSpPr>
            <p:nvPr/>
          </p:nvCxnSpPr>
          <p:spPr>
            <a:xfrm flipH="1" flipV="1">
              <a:off x="12168993" y="34664820"/>
              <a:ext cx="1611074" cy="7389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1" name="Text Box 369"/>
          <p:cNvSpPr txBox="1">
            <a:spLocks noChangeArrowheads="1"/>
          </p:cNvSpPr>
          <p:nvPr/>
        </p:nvSpPr>
        <p:spPr bwMode="auto">
          <a:xfrm>
            <a:off x="15925800" y="7354887"/>
            <a:ext cx="14401800" cy="707886"/>
          </a:xfrm>
          <a:prstGeom prst="rect">
            <a:avLst/>
          </a:prstGeom>
          <a:noFill/>
          <a:ln w="9525">
            <a:noFill/>
            <a:miter lim="800000"/>
            <a:headEnd/>
            <a:tailEnd/>
          </a:ln>
          <a:effectLst/>
        </p:spPr>
        <p:txBody>
          <a:bodyPr>
            <a:spAutoFit/>
          </a:bodyPr>
          <a:lstStyle/>
          <a:p>
            <a:pPr eaLnBrk="1" hangingPunct="1"/>
            <a:r>
              <a:rPr lang="en-US" sz="4000" b="1" dirty="0" smtClean="0">
                <a:latin typeface="Arial" charset="0"/>
              </a:rPr>
              <a:t>Bolstering Separators</a:t>
            </a:r>
            <a:endParaRPr lang="en-US" sz="4000" b="1" dirty="0">
              <a:latin typeface="Arial" charset="0"/>
            </a:endParaRPr>
          </a:p>
        </p:txBody>
      </p:sp>
      <p:grpSp>
        <p:nvGrpSpPr>
          <p:cNvPr id="772" name="Group 771"/>
          <p:cNvGrpSpPr/>
          <p:nvPr/>
        </p:nvGrpSpPr>
        <p:grpSpPr>
          <a:xfrm>
            <a:off x="18084800" y="15306153"/>
            <a:ext cx="4572000" cy="3491564"/>
            <a:chOff x="4702025" y="333359"/>
            <a:chExt cx="3581677" cy="3133032"/>
          </a:xfrm>
        </p:grpSpPr>
        <p:sp>
          <p:nvSpPr>
            <p:cNvPr id="773" name="Oval 772"/>
            <p:cNvSpPr/>
            <p:nvPr/>
          </p:nvSpPr>
          <p:spPr>
            <a:xfrm>
              <a:off x="5061807" y="347098"/>
              <a:ext cx="3161443" cy="2046852"/>
            </a:xfrm>
            <a:prstGeom prst="ellipse">
              <a:avLst/>
            </a:prstGeom>
            <a:solidFill>
              <a:schemeClr val="accent3">
                <a:lumMod val="40000"/>
                <a:lumOff val="60000"/>
                <a:alpha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dirty="0" smtClean="0">
                <a:solidFill>
                  <a:schemeClr val="tx1"/>
                </a:solidFill>
                <a:latin typeface="Arial" pitchFamily="34" charset="0"/>
                <a:cs typeface="Arial" pitchFamily="34" charset="0"/>
              </a:endParaRPr>
            </a:p>
          </p:txBody>
        </p:sp>
        <p:sp>
          <p:nvSpPr>
            <p:cNvPr id="774" name="Oval 773"/>
            <p:cNvSpPr/>
            <p:nvPr/>
          </p:nvSpPr>
          <p:spPr>
            <a:xfrm>
              <a:off x="5010150" y="1561085"/>
              <a:ext cx="3273552" cy="1901951"/>
            </a:xfrm>
            <a:prstGeom prst="ellipse">
              <a:avLst/>
            </a:prstGeom>
            <a:solidFill>
              <a:schemeClr val="accent2">
                <a:lumMod val="40000"/>
                <a:lumOff val="60000"/>
                <a:alpha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dirty="0" smtClean="0">
                <a:solidFill>
                  <a:schemeClr val="tx1"/>
                </a:solidFill>
                <a:latin typeface="Arial" pitchFamily="34" charset="0"/>
                <a:cs typeface="Arial" pitchFamily="34" charset="0"/>
              </a:endParaRPr>
            </a:p>
          </p:txBody>
        </p:sp>
        <p:sp>
          <p:nvSpPr>
            <p:cNvPr id="775" name="Oval 774"/>
            <p:cNvSpPr/>
            <p:nvPr/>
          </p:nvSpPr>
          <p:spPr>
            <a:xfrm>
              <a:off x="6616700" y="3159760"/>
              <a:ext cx="91440" cy="91440"/>
            </a:xfrm>
            <a:prstGeom prst="ellipse">
              <a:avLst/>
            </a:prstGeom>
            <a:solidFill>
              <a:schemeClr val="tx1"/>
            </a:solidFill>
            <a:ln>
              <a:solidFill>
                <a:schemeClr val="bg1">
                  <a:lumMod val="65000"/>
                </a:schemeClr>
              </a:solidFill>
              <a:prstDash val="sysDot"/>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dirty="0" smtClean="0">
                <a:solidFill>
                  <a:schemeClr val="tx1"/>
                </a:solidFill>
                <a:latin typeface="Arial" pitchFamily="34" charset="0"/>
                <a:cs typeface="Arial" pitchFamily="34" charset="0"/>
              </a:endParaRPr>
            </a:p>
          </p:txBody>
        </p:sp>
        <p:sp>
          <p:nvSpPr>
            <p:cNvPr id="776" name="Oval 775"/>
            <p:cNvSpPr/>
            <p:nvPr/>
          </p:nvSpPr>
          <p:spPr>
            <a:xfrm>
              <a:off x="6614160" y="695960"/>
              <a:ext cx="91440" cy="91440"/>
            </a:xfrm>
            <a:prstGeom prst="ellipse">
              <a:avLst/>
            </a:prstGeom>
            <a:solidFill>
              <a:schemeClr val="tx1"/>
            </a:solidFill>
            <a:ln>
              <a:solidFill>
                <a:schemeClr val="bg1">
                  <a:lumMod val="65000"/>
                </a:schemeClr>
              </a:solidFill>
              <a:prstDash val="sysDot"/>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dirty="0" smtClean="0">
                <a:solidFill>
                  <a:schemeClr val="tx1"/>
                </a:solidFill>
                <a:latin typeface="Arial" pitchFamily="34" charset="0"/>
                <a:cs typeface="Arial" pitchFamily="34" charset="0"/>
              </a:endParaRPr>
            </a:p>
          </p:txBody>
        </p:sp>
        <p:cxnSp>
          <p:nvCxnSpPr>
            <p:cNvPr id="777" name="Straight Connector 776"/>
            <p:cNvCxnSpPr>
              <a:stCxn id="797" idx="2"/>
              <a:endCxn id="775" idx="0"/>
            </p:cNvCxnSpPr>
            <p:nvPr/>
          </p:nvCxnSpPr>
          <p:spPr>
            <a:xfrm rot="16200000" flipH="1">
              <a:off x="6490335" y="2987675"/>
              <a:ext cx="342900" cy="127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8" name="Straight Connector 777"/>
            <p:cNvCxnSpPr>
              <a:stCxn id="787" idx="2"/>
              <a:endCxn id="813" idx="0"/>
            </p:cNvCxnSpPr>
            <p:nvPr/>
          </p:nvCxnSpPr>
          <p:spPr>
            <a:xfrm rot="16200000" flipH="1">
              <a:off x="5834980" y="1397600"/>
              <a:ext cx="755720" cy="36068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9" name="Straight Connector 778"/>
            <p:cNvCxnSpPr>
              <a:stCxn id="787" idx="2"/>
              <a:endCxn id="815" idx="0"/>
            </p:cNvCxnSpPr>
            <p:nvPr/>
          </p:nvCxnSpPr>
          <p:spPr>
            <a:xfrm rot="5400000">
              <a:off x="5555580" y="1478880"/>
              <a:ext cx="755720" cy="19812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0" name="Straight Connector 779"/>
            <p:cNvCxnSpPr>
              <a:stCxn id="798" idx="2"/>
              <a:endCxn id="775" idx="2"/>
            </p:cNvCxnSpPr>
            <p:nvPr/>
          </p:nvCxnSpPr>
          <p:spPr>
            <a:xfrm rot="16200000" flipH="1">
              <a:off x="6130290" y="2719070"/>
              <a:ext cx="388620" cy="58420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1" name="Straight Connector 780"/>
            <p:cNvCxnSpPr>
              <a:stCxn id="798" idx="0"/>
              <a:endCxn id="813" idx="3"/>
            </p:cNvCxnSpPr>
            <p:nvPr/>
          </p:nvCxnSpPr>
          <p:spPr>
            <a:xfrm rot="5400000" flipH="1" flipV="1">
              <a:off x="5865794" y="2184644"/>
              <a:ext cx="661762" cy="32835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2" name="Straight Connector 781"/>
            <p:cNvCxnSpPr>
              <a:stCxn id="786" idx="0"/>
              <a:endCxn id="776" idx="4"/>
            </p:cNvCxnSpPr>
            <p:nvPr/>
          </p:nvCxnSpPr>
          <p:spPr>
            <a:xfrm rot="16200000" flipV="1">
              <a:off x="6522755" y="924525"/>
              <a:ext cx="275520" cy="127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83" name="TextBox 782"/>
            <p:cNvSpPr txBox="1"/>
            <p:nvPr/>
          </p:nvSpPr>
          <p:spPr>
            <a:xfrm>
              <a:off x="4759175" y="1022880"/>
              <a:ext cx="307667" cy="386641"/>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C</a:t>
              </a:r>
              <a:r>
                <a:rPr lang="en-US" sz="2800" i="1" baseline="-25000" dirty="0" smtClean="0">
                  <a:latin typeface="Arial" pitchFamily="34" charset="0"/>
                  <a:cs typeface="Arial" pitchFamily="34" charset="0"/>
                </a:rPr>
                <a:t>1</a:t>
              </a:r>
              <a:endParaRPr lang="en-US" sz="2800" i="1" baseline="-25000" dirty="0">
                <a:latin typeface="Arial" pitchFamily="34" charset="0"/>
                <a:cs typeface="Arial" pitchFamily="34" charset="0"/>
              </a:endParaRPr>
            </a:p>
          </p:txBody>
        </p:sp>
        <p:sp>
          <p:nvSpPr>
            <p:cNvPr id="784" name="TextBox 783"/>
            <p:cNvSpPr txBox="1"/>
            <p:nvPr/>
          </p:nvSpPr>
          <p:spPr>
            <a:xfrm>
              <a:off x="4702025" y="2267480"/>
              <a:ext cx="307667" cy="386641"/>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C</a:t>
              </a:r>
              <a:r>
                <a:rPr lang="en-US" sz="2800" i="1" baseline="-25000" dirty="0">
                  <a:latin typeface="Arial" pitchFamily="34" charset="0"/>
                  <a:cs typeface="Arial" pitchFamily="34" charset="0"/>
                </a:rPr>
                <a:t>2</a:t>
              </a:r>
            </a:p>
          </p:txBody>
        </p:sp>
        <p:cxnSp>
          <p:nvCxnSpPr>
            <p:cNvPr id="785" name="Straight Connector 784"/>
            <p:cNvCxnSpPr>
              <a:stCxn id="788" idx="2"/>
              <a:endCxn id="817" idx="0"/>
            </p:cNvCxnSpPr>
            <p:nvPr/>
          </p:nvCxnSpPr>
          <p:spPr>
            <a:xfrm rot="16200000" flipH="1">
              <a:off x="7007190" y="1452210"/>
              <a:ext cx="755720" cy="25146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86" name="Rectangle 785"/>
            <p:cNvSpPr/>
            <p:nvPr/>
          </p:nvSpPr>
          <p:spPr>
            <a:xfrm>
              <a:off x="6592570" y="106292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sp>
          <p:nvSpPr>
            <p:cNvPr id="787" name="Rectangle 786"/>
            <p:cNvSpPr/>
            <p:nvPr/>
          </p:nvSpPr>
          <p:spPr>
            <a:xfrm>
              <a:off x="5963920" y="106292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lvl="0" algn="ctr"/>
              <a:endParaRPr lang="en-US" sz="2800" baseline="-25000" dirty="0">
                <a:solidFill>
                  <a:prstClr val="black"/>
                </a:solidFill>
                <a:latin typeface="Arial" pitchFamily="34" charset="0"/>
                <a:cs typeface="Arial" pitchFamily="34" charset="0"/>
              </a:endParaRPr>
            </a:p>
          </p:txBody>
        </p:sp>
        <p:sp>
          <p:nvSpPr>
            <p:cNvPr id="788" name="Rectangle 787"/>
            <p:cNvSpPr/>
            <p:nvPr/>
          </p:nvSpPr>
          <p:spPr>
            <a:xfrm>
              <a:off x="7190740" y="106292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cxnSp>
          <p:nvCxnSpPr>
            <p:cNvPr id="789" name="Straight Connector 788"/>
            <p:cNvCxnSpPr>
              <a:stCxn id="815" idx="7"/>
              <a:endCxn id="786" idx="2"/>
            </p:cNvCxnSpPr>
            <p:nvPr/>
          </p:nvCxnSpPr>
          <p:spPr>
            <a:xfrm rot="5400000" flipH="1" flipV="1">
              <a:off x="5887329" y="1179460"/>
              <a:ext cx="753200" cy="79444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0" name="Straight Connector 789"/>
            <p:cNvCxnSpPr>
              <a:stCxn id="817" idx="1"/>
              <a:endCxn id="786" idx="2"/>
            </p:cNvCxnSpPr>
            <p:nvPr/>
          </p:nvCxnSpPr>
          <p:spPr>
            <a:xfrm rot="16200000" flipV="1">
              <a:off x="6693201" y="1168029"/>
              <a:ext cx="753200" cy="81730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1" name="Straight Connector 790"/>
            <p:cNvCxnSpPr>
              <a:stCxn id="787" idx="0"/>
              <a:endCxn id="776" idx="2"/>
            </p:cNvCxnSpPr>
            <p:nvPr/>
          </p:nvCxnSpPr>
          <p:spPr>
            <a:xfrm rot="5400000" flipH="1" flipV="1">
              <a:off x="6162710" y="611470"/>
              <a:ext cx="321240" cy="58166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2" name="Straight Connector 791"/>
            <p:cNvCxnSpPr>
              <a:stCxn id="776" idx="6"/>
              <a:endCxn id="788" idx="0"/>
            </p:cNvCxnSpPr>
            <p:nvPr/>
          </p:nvCxnSpPr>
          <p:spPr>
            <a:xfrm>
              <a:off x="6705600" y="741680"/>
              <a:ext cx="553720" cy="32124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3" name="Straight Connector 792"/>
            <p:cNvCxnSpPr>
              <a:stCxn id="819" idx="0"/>
              <a:endCxn id="788" idx="2"/>
            </p:cNvCxnSpPr>
            <p:nvPr/>
          </p:nvCxnSpPr>
          <p:spPr>
            <a:xfrm rot="5400000" flipH="1" flipV="1">
              <a:off x="6727790" y="1424270"/>
              <a:ext cx="755720" cy="30734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4" name="Straight Connector 793"/>
            <p:cNvCxnSpPr>
              <a:stCxn id="798" idx="0"/>
              <a:endCxn id="815" idx="4"/>
            </p:cNvCxnSpPr>
            <p:nvPr/>
          </p:nvCxnSpPr>
          <p:spPr>
            <a:xfrm rot="16200000" flipV="1">
              <a:off x="5609255" y="2256455"/>
              <a:ext cx="648371" cy="19812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5" name="Straight Connector 794"/>
            <p:cNvCxnSpPr>
              <a:stCxn id="797" idx="0"/>
              <a:endCxn id="815" idx="5"/>
            </p:cNvCxnSpPr>
            <p:nvPr/>
          </p:nvCxnSpPr>
          <p:spPr>
            <a:xfrm rot="16200000" flipV="1">
              <a:off x="5933049" y="1951598"/>
              <a:ext cx="661762" cy="79444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6" name="Straight Connector 795"/>
            <p:cNvCxnSpPr>
              <a:stCxn id="797" idx="0"/>
              <a:endCxn id="817" idx="3"/>
            </p:cNvCxnSpPr>
            <p:nvPr/>
          </p:nvCxnSpPr>
          <p:spPr>
            <a:xfrm rot="5400000" flipH="1" flipV="1">
              <a:off x="6738919" y="1940169"/>
              <a:ext cx="661762" cy="81730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97" name="Rectangle 796"/>
            <p:cNvSpPr/>
            <p:nvPr/>
          </p:nvSpPr>
          <p:spPr>
            <a:xfrm>
              <a:off x="6592570" y="267970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sp>
          <p:nvSpPr>
            <p:cNvPr id="798" name="Rectangle 797"/>
            <p:cNvSpPr/>
            <p:nvPr/>
          </p:nvSpPr>
          <p:spPr>
            <a:xfrm>
              <a:off x="5963920" y="267970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a:solidFill>
                  <a:prstClr val="black"/>
                </a:solidFill>
                <a:latin typeface="Arial" pitchFamily="34" charset="0"/>
                <a:cs typeface="Arial" pitchFamily="34" charset="0"/>
              </a:endParaRPr>
            </a:p>
          </p:txBody>
        </p:sp>
        <p:sp>
          <p:nvSpPr>
            <p:cNvPr id="799" name="Rectangle 798"/>
            <p:cNvSpPr/>
            <p:nvPr/>
          </p:nvSpPr>
          <p:spPr>
            <a:xfrm>
              <a:off x="7006590" y="267335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cxnSp>
          <p:nvCxnSpPr>
            <p:cNvPr id="800" name="Straight Connector 799"/>
            <p:cNvCxnSpPr>
              <a:stCxn id="799" idx="2"/>
              <a:endCxn id="775" idx="7"/>
            </p:cNvCxnSpPr>
            <p:nvPr/>
          </p:nvCxnSpPr>
          <p:spPr>
            <a:xfrm rot="5400000">
              <a:off x="6703640" y="2801620"/>
              <a:ext cx="362641" cy="38042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1" name="Straight Connector 800"/>
            <p:cNvCxnSpPr>
              <a:stCxn id="799" idx="0"/>
              <a:endCxn id="819" idx="4"/>
            </p:cNvCxnSpPr>
            <p:nvPr/>
          </p:nvCxnSpPr>
          <p:spPr>
            <a:xfrm rot="16200000" flipV="1">
              <a:off x="6692565" y="2290745"/>
              <a:ext cx="642021" cy="12319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02" name="TextBox 801"/>
            <p:cNvSpPr txBox="1"/>
            <p:nvPr/>
          </p:nvSpPr>
          <p:spPr>
            <a:xfrm>
              <a:off x="6549417" y="333359"/>
              <a:ext cx="187112" cy="386641"/>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E</a:t>
              </a:r>
              <a:endParaRPr lang="en-US" sz="2800" i="1" baseline="-25000" dirty="0">
                <a:latin typeface="Arial" pitchFamily="34" charset="0"/>
                <a:cs typeface="Arial" pitchFamily="34" charset="0"/>
              </a:endParaRPr>
            </a:p>
          </p:txBody>
        </p:sp>
        <p:sp>
          <p:nvSpPr>
            <p:cNvPr id="803" name="TextBox 802"/>
            <p:cNvSpPr txBox="1"/>
            <p:nvPr/>
          </p:nvSpPr>
          <p:spPr>
            <a:xfrm>
              <a:off x="6392506" y="3079750"/>
              <a:ext cx="172043" cy="386641"/>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F</a:t>
              </a:r>
              <a:endParaRPr lang="en-US" sz="2800" i="1" baseline="-25000" dirty="0">
                <a:latin typeface="Arial" pitchFamily="34" charset="0"/>
                <a:cs typeface="Arial" pitchFamily="34" charset="0"/>
              </a:endParaRPr>
            </a:p>
          </p:txBody>
        </p:sp>
        <p:sp>
          <p:nvSpPr>
            <p:cNvPr id="804" name="TextBox 803"/>
            <p:cNvSpPr txBox="1"/>
            <p:nvPr/>
          </p:nvSpPr>
          <p:spPr>
            <a:xfrm>
              <a:off x="5687191" y="2603500"/>
              <a:ext cx="307667" cy="386641"/>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6</a:t>
              </a:r>
              <a:endParaRPr lang="en-US" sz="2800" i="1" baseline="-25000" dirty="0">
                <a:latin typeface="Arial" pitchFamily="34" charset="0"/>
                <a:cs typeface="Arial" pitchFamily="34" charset="0"/>
              </a:endParaRPr>
            </a:p>
          </p:txBody>
        </p:sp>
        <p:sp>
          <p:nvSpPr>
            <p:cNvPr id="805" name="TextBox 804"/>
            <p:cNvSpPr txBox="1"/>
            <p:nvPr/>
          </p:nvSpPr>
          <p:spPr>
            <a:xfrm>
              <a:off x="6272055" y="2603502"/>
              <a:ext cx="307667" cy="386641"/>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5</a:t>
              </a:r>
              <a:endParaRPr lang="en-US" sz="2800" i="1" baseline="-25000" dirty="0">
                <a:latin typeface="Arial" pitchFamily="34" charset="0"/>
                <a:cs typeface="Arial" pitchFamily="34" charset="0"/>
              </a:endParaRPr>
            </a:p>
          </p:txBody>
        </p:sp>
        <p:sp>
          <p:nvSpPr>
            <p:cNvPr id="806" name="TextBox 805"/>
            <p:cNvSpPr txBox="1"/>
            <p:nvPr/>
          </p:nvSpPr>
          <p:spPr>
            <a:xfrm>
              <a:off x="7175500" y="2599552"/>
              <a:ext cx="307667" cy="386641"/>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7</a:t>
              </a:r>
              <a:endParaRPr lang="en-US" sz="2800" i="1" baseline="-25000" dirty="0">
                <a:latin typeface="Arial" pitchFamily="34" charset="0"/>
                <a:cs typeface="Arial" pitchFamily="34" charset="0"/>
              </a:endParaRPr>
            </a:p>
          </p:txBody>
        </p:sp>
        <p:sp>
          <p:nvSpPr>
            <p:cNvPr id="807" name="TextBox 806"/>
            <p:cNvSpPr txBox="1"/>
            <p:nvPr/>
          </p:nvSpPr>
          <p:spPr>
            <a:xfrm>
              <a:off x="6524282" y="1520931"/>
              <a:ext cx="307667" cy="386641"/>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4</a:t>
              </a:r>
              <a:endParaRPr lang="en-US" sz="2800" i="1" baseline="-25000" dirty="0">
                <a:latin typeface="Arial" pitchFamily="34" charset="0"/>
                <a:cs typeface="Arial" pitchFamily="34" charset="0"/>
              </a:endParaRPr>
            </a:p>
          </p:txBody>
        </p:sp>
        <p:sp>
          <p:nvSpPr>
            <p:cNvPr id="808" name="TextBox 807"/>
            <p:cNvSpPr txBox="1"/>
            <p:nvPr/>
          </p:nvSpPr>
          <p:spPr>
            <a:xfrm>
              <a:off x="5637788" y="927100"/>
              <a:ext cx="307667" cy="386641"/>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2</a:t>
              </a:r>
              <a:endParaRPr lang="en-US" sz="2800" i="1" baseline="-25000" dirty="0">
                <a:latin typeface="Arial" pitchFamily="34" charset="0"/>
                <a:cs typeface="Arial" pitchFamily="34" charset="0"/>
              </a:endParaRPr>
            </a:p>
          </p:txBody>
        </p:sp>
        <p:sp>
          <p:nvSpPr>
            <p:cNvPr id="809" name="TextBox 808"/>
            <p:cNvSpPr txBox="1"/>
            <p:nvPr/>
          </p:nvSpPr>
          <p:spPr>
            <a:xfrm>
              <a:off x="6247389" y="927100"/>
              <a:ext cx="307667" cy="386641"/>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1</a:t>
              </a:r>
              <a:endParaRPr lang="en-US" sz="2800" i="1" baseline="-25000" dirty="0">
                <a:latin typeface="Arial" pitchFamily="34" charset="0"/>
                <a:cs typeface="Arial" pitchFamily="34" charset="0"/>
              </a:endParaRPr>
            </a:p>
          </p:txBody>
        </p:sp>
        <p:sp>
          <p:nvSpPr>
            <p:cNvPr id="810" name="TextBox 809"/>
            <p:cNvSpPr txBox="1"/>
            <p:nvPr/>
          </p:nvSpPr>
          <p:spPr>
            <a:xfrm>
              <a:off x="7388292" y="927100"/>
              <a:ext cx="307667" cy="386641"/>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3</a:t>
              </a:r>
              <a:endParaRPr lang="en-US" sz="2800" i="1" baseline="-25000" dirty="0">
                <a:latin typeface="Arial" pitchFamily="34" charset="0"/>
                <a:cs typeface="Arial" pitchFamily="34" charset="0"/>
              </a:endParaRPr>
            </a:p>
          </p:txBody>
        </p:sp>
        <p:sp>
          <p:nvSpPr>
            <p:cNvPr id="811" name="Rectangle 810"/>
            <p:cNvSpPr/>
            <p:nvPr/>
          </p:nvSpPr>
          <p:spPr>
            <a:xfrm>
              <a:off x="6604000" y="1917029"/>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cxnSp>
          <p:nvCxnSpPr>
            <p:cNvPr id="812" name="Straight Connector 811"/>
            <p:cNvCxnSpPr>
              <a:stCxn id="811" idx="1"/>
              <a:endCxn id="813" idx="6"/>
            </p:cNvCxnSpPr>
            <p:nvPr/>
          </p:nvCxnSpPr>
          <p:spPr>
            <a:xfrm rot="10800000">
              <a:off x="6438900" y="1985609"/>
              <a:ext cx="165100" cy="1588"/>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13" name="Oval 812"/>
            <p:cNvSpPr/>
            <p:nvPr/>
          </p:nvSpPr>
          <p:spPr>
            <a:xfrm>
              <a:off x="6347460" y="19398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i="1" dirty="0" smtClean="0">
                <a:solidFill>
                  <a:schemeClr val="tx1"/>
                </a:solidFill>
                <a:latin typeface="Arial" pitchFamily="34" charset="0"/>
                <a:cs typeface="Arial" pitchFamily="34" charset="0"/>
              </a:endParaRPr>
            </a:p>
          </p:txBody>
        </p:sp>
        <p:sp>
          <p:nvSpPr>
            <p:cNvPr id="814" name="TextBox 813"/>
            <p:cNvSpPr txBox="1"/>
            <p:nvPr/>
          </p:nvSpPr>
          <p:spPr>
            <a:xfrm>
              <a:off x="5628405" y="1801390"/>
              <a:ext cx="187112" cy="386641"/>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B</a:t>
              </a:r>
              <a:endParaRPr lang="en-US" sz="2800" i="1" baseline="-25000" dirty="0">
                <a:latin typeface="Arial" pitchFamily="34" charset="0"/>
                <a:cs typeface="Arial" pitchFamily="34" charset="0"/>
              </a:endParaRPr>
            </a:p>
          </p:txBody>
        </p:sp>
        <p:sp>
          <p:nvSpPr>
            <p:cNvPr id="815" name="Oval 814"/>
            <p:cNvSpPr/>
            <p:nvPr/>
          </p:nvSpPr>
          <p:spPr>
            <a:xfrm>
              <a:off x="5788660" y="19398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i="1" dirty="0" smtClean="0">
                <a:solidFill>
                  <a:schemeClr val="tx1"/>
                </a:solidFill>
                <a:latin typeface="Arial" pitchFamily="34" charset="0"/>
                <a:cs typeface="Arial" pitchFamily="34" charset="0"/>
              </a:endParaRPr>
            </a:p>
          </p:txBody>
        </p:sp>
        <p:sp>
          <p:nvSpPr>
            <p:cNvPr id="816" name="TextBox 815"/>
            <p:cNvSpPr txBox="1"/>
            <p:nvPr/>
          </p:nvSpPr>
          <p:spPr>
            <a:xfrm>
              <a:off x="6084427" y="1726057"/>
              <a:ext cx="187112" cy="386641"/>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A</a:t>
              </a:r>
              <a:endParaRPr lang="en-US" sz="2800" i="1" baseline="-25000" dirty="0">
                <a:latin typeface="Arial" pitchFamily="34" charset="0"/>
                <a:cs typeface="Arial" pitchFamily="34" charset="0"/>
              </a:endParaRPr>
            </a:p>
          </p:txBody>
        </p:sp>
        <p:sp>
          <p:nvSpPr>
            <p:cNvPr id="817" name="Oval 816"/>
            <p:cNvSpPr/>
            <p:nvPr/>
          </p:nvSpPr>
          <p:spPr>
            <a:xfrm>
              <a:off x="7465060" y="19398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i="1" dirty="0" smtClean="0">
                <a:solidFill>
                  <a:schemeClr val="tx1"/>
                </a:solidFill>
                <a:latin typeface="Arial" pitchFamily="34" charset="0"/>
                <a:cs typeface="Arial" pitchFamily="34" charset="0"/>
              </a:endParaRPr>
            </a:p>
          </p:txBody>
        </p:sp>
        <p:sp>
          <p:nvSpPr>
            <p:cNvPr id="818" name="TextBox 817"/>
            <p:cNvSpPr txBox="1"/>
            <p:nvPr/>
          </p:nvSpPr>
          <p:spPr>
            <a:xfrm>
              <a:off x="7089166" y="1801390"/>
              <a:ext cx="203436" cy="386641"/>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D</a:t>
              </a:r>
              <a:endParaRPr lang="en-US" sz="2800" i="1" baseline="-25000" dirty="0">
                <a:latin typeface="Arial" pitchFamily="34" charset="0"/>
                <a:cs typeface="Arial" pitchFamily="34" charset="0"/>
              </a:endParaRPr>
            </a:p>
          </p:txBody>
        </p:sp>
        <p:sp>
          <p:nvSpPr>
            <p:cNvPr id="819" name="Oval 818"/>
            <p:cNvSpPr/>
            <p:nvPr/>
          </p:nvSpPr>
          <p:spPr>
            <a:xfrm>
              <a:off x="6906260" y="19398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i="1" dirty="0" smtClean="0">
                <a:solidFill>
                  <a:schemeClr val="tx1"/>
                </a:solidFill>
                <a:latin typeface="Arial" pitchFamily="34" charset="0"/>
                <a:cs typeface="Arial" pitchFamily="34" charset="0"/>
              </a:endParaRPr>
            </a:p>
          </p:txBody>
        </p:sp>
        <p:sp>
          <p:nvSpPr>
            <p:cNvPr id="820" name="TextBox 819"/>
            <p:cNvSpPr txBox="1"/>
            <p:nvPr/>
          </p:nvSpPr>
          <p:spPr>
            <a:xfrm>
              <a:off x="7601151" y="1801390"/>
              <a:ext cx="203436" cy="386641"/>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C</a:t>
              </a:r>
              <a:endParaRPr lang="en-US" sz="2800" i="1" baseline="-25000" dirty="0">
                <a:latin typeface="Arial" pitchFamily="34" charset="0"/>
                <a:cs typeface="Arial" pitchFamily="34" charset="0"/>
              </a:endParaRPr>
            </a:p>
          </p:txBody>
        </p:sp>
        <p:cxnSp>
          <p:nvCxnSpPr>
            <p:cNvPr id="821" name="Straight Connector 820"/>
            <p:cNvCxnSpPr>
              <a:stCxn id="819" idx="2"/>
              <a:endCxn id="811" idx="3"/>
            </p:cNvCxnSpPr>
            <p:nvPr/>
          </p:nvCxnSpPr>
          <p:spPr>
            <a:xfrm rot="10800000">
              <a:off x="6741160" y="1985609"/>
              <a:ext cx="165100" cy="1588"/>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873" name="Group 872"/>
          <p:cNvGrpSpPr/>
          <p:nvPr/>
        </p:nvGrpSpPr>
        <p:grpSpPr>
          <a:xfrm>
            <a:off x="23646595" y="15179153"/>
            <a:ext cx="4572000" cy="3672222"/>
            <a:chOff x="4820559" y="3599642"/>
            <a:chExt cx="3615543" cy="3089194"/>
          </a:xfrm>
        </p:grpSpPr>
        <p:sp>
          <p:nvSpPr>
            <p:cNvPr id="822" name="Oval 821"/>
            <p:cNvSpPr/>
            <p:nvPr/>
          </p:nvSpPr>
          <p:spPr>
            <a:xfrm>
              <a:off x="5214207" y="3622338"/>
              <a:ext cx="3161443" cy="1997412"/>
            </a:xfrm>
            <a:prstGeom prst="ellipse">
              <a:avLst/>
            </a:prstGeom>
            <a:solidFill>
              <a:schemeClr val="accent3">
                <a:lumMod val="40000"/>
                <a:lumOff val="60000"/>
                <a:alpha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dirty="0" smtClean="0">
                <a:solidFill>
                  <a:schemeClr val="tx1"/>
                </a:solidFill>
                <a:latin typeface="Arial" pitchFamily="34" charset="0"/>
                <a:cs typeface="Arial" pitchFamily="34" charset="0"/>
              </a:endParaRPr>
            </a:p>
          </p:txBody>
        </p:sp>
        <p:sp>
          <p:nvSpPr>
            <p:cNvPr id="823" name="Oval 822"/>
            <p:cNvSpPr/>
            <p:nvPr/>
          </p:nvSpPr>
          <p:spPr>
            <a:xfrm>
              <a:off x="5162550" y="4786885"/>
              <a:ext cx="3273552" cy="1901951"/>
            </a:xfrm>
            <a:prstGeom prst="ellipse">
              <a:avLst/>
            </a:prstGeom>
            <a:solidFill>
              <a:schemeClr val="accent2">
                <a:lumMod val="40000"/>
                <a:lumOff val="60000"/>
                <a:alpha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dirty="0" smtClean="0">
                <a:solidFill>
                  <a:schemeClr val="tx1"/>
                </a:solidFill>
                <a:latin typeface="Arial" pitchFamily="34" charset="0"/>
                <a:cs typeface="Arial" pitchFamily="34" charset="0"/>
              </a:endParaRPr>
            </a:p>
          </p:txBody>
        </p:sp>
        <p:sp>
          <p:nvSpPr>
            <p:cNvPr id="824" name="Oval 823"/>
            <p:cNvSpPr/>
            <p:nvPr/>
          </p:nvSpPr>
          <p:spPr>
            <a:xfrm>
              <a:off x="6769100" y="6385560"/>
              <a:ext cx="91440" cy="91440"/>
            </a:xfrm>
            <a:prstGeom prst="ellipse">
              <a:avLst/>
            </a:prstGeom>
            <a:solidFill>
              <a:schemeClr val="tx1"/>
            </a:solidFill>
            <a:ln>
              <a:solidFill>
                <a:schemeClr val="bg1">
                  <a:lumMod val="65000"/>
                </a:schemeClr>
              </a:solidFill>
              <a:prstDash val="sysDot"/>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dirty="0" smtClean="0">
                <a:solidFill>
                  <a:schemeClr val="tx1"/>
                </a:solidFill>
                <a:latin typeface="Arial" pitchFamily="34" charset="0"/>
                <a:cs typeface="Arial" pitchFamily="34" charset="0"/>
              </a:endParaRPr>
            </a:p>
          </p:txBody>
        </p:sp>
        <p:sp>
          <p:nvSpPr>
            <p:cNvPr id="825" name="Oval 824"/>
            <p:cNvSpPr/>
            <p:nvPr/>
          </p:nvSpPr>
          <p:spPr>
            <a:xfrm>
              <a:off x="6766560" y="3921760"/>
              <a:ext cx="91440" cy="91440"/>
            </a:xfrm>
            <a:prstGeom prst="ellipse">
              <a:avLst/>
            </a:prstGeom>
            <a:solidFill>
              <a:schemeClr val="tx1"/>
            </a:solidFill>
            <a:ln>
              <a:solidFill>
                <a:schemeClr val="bg1">
                  <a:lumMod val="65000"/>
                </a:schemeClr>
              </a:solidFill>
              <a:prstDash val="sysDot"/>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dirty="0" smtClean="0">
                <a:solidFill>
                  <a:schemeClr val="tx1"/>
                </a:solidFill>
                <a:latin typeface="Arial" pitchFamily="34" charset="0"/>
                <a:cs typeface="Arial" pitchFamily="34" charset="0"/>
              </a:endParaRPr>
            </a:p>
          </p:txBody>
        </p:sp>
        <p:cxnSp>
          <p:nvCxnSpPr>
            <p:cNvPr id="826" name="Straight Connector 825"/>
            <p:cNvCxnSpPr>
              <a:stCxn id="846" idx="2"/>
              <a:endCxn id="824" idx="0"/>
            </p:cNvCxnSpPr>
            <p:nvPr/>
          </p:nvCxnSpPr>
          <p:spPr>
            <a:xfrm rot="16200000" flipH="1">
              <a:off x="6642735" y="6213475"/>
              <a:ext cx="342900" cy="127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27" name="Straight Connector 826"/>
            <p:cNvCxnSpPr>
              <a:stCxn id="836" idx="2"/>
              <a:endCxn id="862" idx="0"/>
            </p:cNvCxnSpPr>
            <p:nvPr/>
          </p:nvCxnSpPr>
          <p:spPr>
            <a:xfrm rot="16200000" flipH="1">
              <a:off x="5987380" y="4623400"/>
              <a:ext cx="755720" cy="36068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28" name="Straight Connector 827"/>
            <p:cNvCxnSpPr>
              <a:stCxn id="836" idx="2"/>
              <a:endCxn id="864" idx="0"/>
            </p:cNvCxnSpPr>
            <p:nvPr/>
          </p:nvCxnSpPr>
          <p:spPr>
            <a:xfrm rot="5400000">
              <a:off x="5707980" y="4704680"/>
              <a:ext cx="755720" cy="19812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29" name="Straight Connector 828"/>
            <p:cNvCxnSpPr>
              <a:stCxn id="847" idx="2"/>
              <a:endCxn id="824" idx="2"/>
            </p:cNvCxnSpPr>
            <p:nvPr/>
          </p:nvCxnSpPr>
          <p:spPr>
            <a:xfrm rot="16200000" flipH="1">
              <a:off x="6282690" y="5944870"/>
              <a:ext cx="388620" cy="58420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0" name="Straight Connector 829"/>
            <p:cNvCxnSpPr>
              <a:stCxn id="847" idx="0"/>
              <a:endCxn id="862" idx="3"/>
            </p:cNvCxnSpPr>
            <p:nvPr/>
          </p:nvCxnSpPr>
          <p:spPr>
            <a:xfrm rot="5400000" flipH="1" flipV="1">
              <a:off x="6018194" y="5410444"/>
              <a:ext cx="661762" cy="32835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1" name="Straight Connector 830"/>
            <p:cNvCxnSpPr>
              <a:stCxn id="835" idx="0"/>
              <a:endCxn id="825" idx="4"/>
            </p:cNvCxnSpPr>
            <p:nvPr/>
          </p:nvCxnSpPr>
          <p:spPr>
            <a:xfrm rot="16200000" flipV="1">
              <a:off x="6675155" y="4150325"/>
              <a:ext cx="275520" cy="127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32" name="TextBox 831"/>
            <p:cNvSpPr txBox="1"/>
            <p:nvPr/>
          </p:nvSpPr>
          <p:spPr>
            <a:xfrm>
              <a:off x="4877709" y="4248680"/>
              <a:ext cx="310576"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C</a:t>
              </a:r>
              <a:r>
                <a:rPr lang="en-US" sz="2800" i="1" baseline="-25000" dirty="0" smtClean="0">
                  <a:latin typeface="Arial" pitchFamily="34" charset="0"/>
                  <a:cs typeface="Arial" pitchFamily="34" charset="0"/>
                </a:rPr>
                <a:t>1</a:t>
              </a:r>
              <a:endParaRPr lang="en-US" sz="2800" i="1" baseline="-25000" dirty="0">
                <a:latin typeface="Arial" pitchFamily="34" charset="0"/>
                <a:cs typeface="Arial" pitchFamily="34" charset="0"/>
              </a:endParaRPr>
            </a:p>
          </p:txBody>
        </p:sp>
        <p:sp>
          <p:nvSpPr>
            <p:cNvPr id="833" name="TextBox 832"/>
            <p:cNvSpPr txBox="1"/>
            <p:nvPr/>
          </p:nvSpPr>
          <p:spPr>
            <a:xfrm>
              <a:off x="4820559" y="5493280"/>
              <a:ext cx="310576"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C</a:t>
              </a:r>
              <a:r>
                <a:rPr lang="en-US" sz="2800" i="1" baseline="-25000" dirty="0">
                  <a:latin typeface="Arial" pitchFamily="34" charset="0"/>
                  <a:cs typeface="Arial" pitchFamily="34" charset="0"/>
                </a:rPr>
                <a:t>2</a:t>
              </a:r>
            </a:p>
          </p:txBody>
        </p:sp>
        <p:cxnSp>
          <p:nvCxnSpPr>
            <p:cNvPr id="834" name="Straight Connector 833"/>
            <p:cNvCxnSpPr>
              <a:stCxn id="837" idx="2"/>
              <a:endCxn id="866" idx="0"/>
            </p:cNvCxnSpPr>
            <p:nvPr/>
          </p:nvCxnSpPr>
          <p:spPr>
            <a:xfrm rot="16200000" flipH="1">
              <a:off x="7159590" y="4678010"/>
              <a:ext cx="755720" cy="25146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35" name="Rectangle 834"/>
            <p:cNvSpPr/>
            <p:nvPr/>
          </p:nvSpPr>
          <p:spPr>
            <a:xfrm>
              <a:off x="6744970" y="428872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sp>
          <p:nvSpPr>
            <p:cNvPr id="836" name="Rectangle 835"/>
            <p:cNvSpPr/>
            <p:nvPr/>
          </p:nvSpPr>
          <p:spPr>
            <a:xfrm>
              <a:off x="6116320" y="428872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lvl="0" algn="ctr"/>
              <a:endParaRPr lang="en-US" sz="2800" baseline="-25000" dirty="0">
                <a:solidFill>
                  <a:prstClr val="black"/>
                </a:solidFill>
                <a:latin typeface="Arial" pitchFamily="34" charset="0"/>
                <a:cs typeface="Arial" pitchFamily="34" charset="0"/>
              </a:endParaRPr>
            </a:p>
          </p:txBody>
        </p:sp>
        <p:sp>
          <p:nvSpPr>
            <p:cNvPr id="837" name="Rectangle 836"/>
            <p:cNvSpPr/>
            <p:nvPr/>
          </p:nvSpPr>
          <p:spPr>
            <a:xfrm>
              <a:off x="7343140" y="428872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cxnSp>
          <p:nvCxnSpPr>
            <p:cNvPr id="838" name="Straight Connector 837"/>
            <p:cNvCxnSpPr>
              <a:stCxn id="864" idx="7"/>
              <a:endCxn id="835" idx="2"/>
            </p:cNvCxnSpPr>
            <p:nvPr/>
          </p:nvCxnSpPr>
          <p:spPr>
            <a:xfrm rot="5400000" flipH="1" flipV="1">
              <a:off x="6039729" y="4405260"/>
              <a:ext cx="753200" cy="79444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9" name="Straight Connector 838"/>
            <p:cNvCxnSpPr>
              <a:stCxn id="866" idx="1"/>
              <a:endCxn id="835" idx="2"/>
            </p:cNvCxnSpPr>
            <p:nvPr/>
          </p:nvCxnSpPr>
          <p:spPr>
            <a:xfrm rot="16200000" flipV="1">
              <a:off x="6845601" y="4393829"/>
              <a:ext cx="753200" cy="81730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0" name="Straight Connector 839"/>
            <p:cNvCxnSpPr>
              <a:stCxn id="836" idx="0"/>
              <a:endCxn id="825" idx="2"/>
            </p:cNvCxnSpPr>
            <p:nvPr/>
          </p:nvCxnSpPr>
          <p:spPr>
            <a:xfrm rot="5400000" flipH="1" flipV="1">
              <a:off x="6315110" y="3837270"/>
              <a:ext cx="321240" cy="58166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1" name="Straight Connector 840"/>
            <p:cNvCxnSpPr>
              <a:stCxn id="825" idx="6"/>
              <a:endCxn id="837" idx="0"/>
            </p:cNvCxnSpPr>
            <p:nvPr/>
          </p:nvCxnSpPr>
          <p:spPr>
            <a:xfrm>
              <a:off x="6858000" y="3967480"/>
              <a:ext cx="553720" cy="32124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2" name="Straight Connector 841"/>
            <p:cNvCxnSpPr>
              <a:stCxn id="868" idx="0"/>
              <a:endCxn id="837" idx="2"/>
            </p:cNvCxnSpPr>
            <p:nvPr/>
          </p:nvCxnSpPr>
          <p:spPr>
            <a:xfrm rot="5400000" flipH="1" flipV="1">
              <a:off x="6880190" y="4650070"/>
              <a:ext cx="755720" cy="30734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3" name="Straight Connector 842"/>
            <p:cNvCxnSpPr>
              <a:stCxn id="847" idx="0"/>
              <a:endCxn id="864" idx="4"/>
            </p:cNvCxnSpPr>
            <p:nvPr/>
          </p:nvCxnSpPr>
          <p:spPr>
            <a:xfrm rot="16200000" flipV="1">
              <a:off x="5761655" y="5482255"/>
              <a:ext cx="648371" cy="19812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4" name="Straight Connector 843"/>
            <p:cNvCxnSpPr>
              <a:stCxn id="846" idx="0"/>
              <a:endCxn id="864" idx="5"/>
            </p:cNvCxnSpPr>
            <p:nvPr/>
          </p:nvCxnSpPr>
          <p:spPr>
            <a:xfrm rot="16200000" flipV="1">
              <a:off x="6085449" y="5177398"/>
              <a:ext cx="661762" cy="79444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5" name="Straight Connector 844"/>
            <p:cNvCxnSpPr>
              <a:stCxn id="846" idx="0"/>
              <a:endCxn id="866" idx="3"/>
            </p:cNvCxnSpPr>
            <p:nvPr/>
          </p:nvCxnSpPr>
          <p:spPr>
            <a:xfrm rot="5400000" flipH="1" flipV="1">
              <a:off x="6891319" y="5165969"/>
              <a:ext cx="661762" cy="81730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46" name="Rectangle 845"/>
            <p:cNvSpPr/>
            <p:nvPr/>
          </p:nvSpPr>
          <p:spPr>
            <a:xfrm>
              <a:off x="6744970" y="590550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sp>
          <p:nvSpPr>
            <p:cNvPr id="847" name="Rectangle 846"/>
            <p:cNvSpPr/>
            <p:nvPr/>
          </p:nvSpPr>
          <p:spPr>
            <a:xfrm>
              <a:off x="6116320" y="590550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a:solidFill>
                  <a:prstClr val="black"/>
                </a:solidFill>
                <a:latin typeface="Arial" pitchFamily="34" charset="0"/>
                <a:cs typeface="Arial" pitchFamily="34" charset="0"/>
              </a:endParaRPr>
            </a:p>
          </p:txBody>
        </p:sp>
        <p:sp>
          <p:nvSpPr>
            <p:cNvPr id="848" name="Rectangle 847"/>
            <p:cNvSpPr/>
            <p:nvPr/>
          </p:nvSpPr>
          <p:spPr>
            <a:xfrm>
              <a:off x="7158990" y="589915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cxnSp>
          <p:nvCxnSpPr>
            <p:cNvPr id="849" name="Straight Connector 848"/>
            <p:cNvCxnSpPr>
              <a:stCxn id="848" idx="2"/>
              <a:endCxn id="824" idx="7"/>
            </p:cNvCxnSpPr>
            <p:nvPr/>
          </p:nvCxnSpPr>
          <p:spPr>
            <a:xfrm rot="5400000">
              <a:off x="6856040" y="6027420"/>
              <a:ext cx="362641" cy="38042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0" name="Straight Connector 849"/>
            <p:cNvCxnSpPr>
              <a:stCxn id="848" idx="0"/>
              <a:endCxn id="868" idx="4"/>
            </p:cNvCxnSpPr>
            <p:nvPr/>
          </p:nvCxnSpPr>
          <p:spPr>
            <a:xfrm rot="16200000" flipV="1">
              <a:off x="6844965" y="5516545"/>
              <a:ext cx="642021" cy="12319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51" name="TextBox 850"/>
            <p:cNvSpPr txBox="1"/>
            <p:nvPr/>
          </p:nvSpPr>
          <p:spPr>
            <a:xfrm>
              <a:off x="6685641" y="3599642"/>
              <a:ext cx="188881"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E</a:t>
              </a:r>
              <a:endParaRPr lang="en-US" sz="2800" i="1" baseline="-25000" dirty="0">
                <a:latin typeface="Arial" pitchFamily="34" charset="0"/>
                <a:cs typeface="Arial" pitchFamily="34" charset="0"/>
              </a:endParaRPr>
            </a:p>
          </p:txBody>
        </p:sp>
        <p:sp>
          <p:nvSpPr>
            <p:cNvPr id="852" name="TextBox 851"/>
            <p:cNvSpPr txBox="1"/>
            <p:nvPr/>
          </p:nvSpPr>
          <p:spPr>
            <a:xfrm>
              <a:off x="6544906" y="6305550"/>
              <a:ext cx="173669"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F</a:t>
              </a:r>
              <a:endParaRPr lang="en-US" sz="2800" i="1" baseline="-25000" dirty="0">
                <a:latin typeface="Arial" pitchFamily="34" charset="0"/>
                <a:cs typeface="Arial" pitchFamily="34" charset="0"/>
              </a:endParaRPr>
            </a:p>
          </p:txBody>
        </p:sp>
        <p:sp>
          <p:nvSpPr>
            <p:cNvPr id="853" name="TextBox 852"/>
            <p:cNvSpPr txBox="1"/>
            <p:nvPr/>
          </p:nvSpPr>
          <p:spPr>
            <a:xfrm>
              <a:off x="5864292" y="5829300"/>
              <a:ext cx="310576"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6</a:t>
              </a:r>
              <a:endParaRPr lang="en-US" sz="2800" i="1" baseline="-25000" dirty="0">
                <a:latin typeface="Arial" pitchFamily="34" charset="0"/>
                <a:cs typeface="Arial" pitchFamily="34" charset="0"/>
              </a:endParaRPr>
            </a:p>
          </p:txBody>
        </p:sp>
        <p:sp>
          <p:nvSpPr>
            <p:cNvPr id="854" name="TextBox 853"/>
            <p:cNvSpPr txBox="1"/>
            <p:nvPr/>
          </p:nvSpPr>
          <p:spPr>
            <a:xfrm>
              <a:off x="6461248" y="5829300"/>
              <a:ext cx="310576"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5</a:t>
              </a:r>
              <a:endParaRPr lang="en-US" sz="2800" i="1" baseline="-25000" dirty="0">
                <a:latin typeface="Arial" pitchFamily="34" charset="0"/>
                <a:cs typeface="Arial" pitchFamily="34" charset="0"/>
              </a:endParaRPr>
            </a:p>
          </p:txBody>
        </p:sp>
        <p:sp>
          <p:nvSpPr>
            <p:cNvPr id="855" name="TextBox 854"/>
            <p:cNvSpPr txBox="1"/>
            <p:nvPr/>
          </p:nvSpPr>
          <p:spPr>
            <a:xfrm>
              <a:off x="7327900" y="5825351"/>
              <a:ext cx="310576"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7</a:t>
              </a:r>
              <a:endParaRPr lang="en-US" sz="2800" i="1" baseline="-25000" dirty="0">
                <a:latin typeface="Arial" pitchFamily="34" charset="0"/>
                <a:cs typeface="Arial" pitchFamily="34" charset="0"/>
              </a:endParaRPr>
            </a:p>
          </p:txBody>
        </p:sp>
        <p:sp>
          <p:nvSpPr>
            <p:cNvPr id="857" name="TextBox 856"/>
            <p:cNvSpPr txBox="1"/>
            <p:nvPr/>
          </p:nvSpPr>
          <p:spPr>
            <a:xfrm>
              <a:off x="5694315" y="4152900"/>
              <a:ext cx="310576"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2</a:t>
              </a:r>
              <a:endParaRPr lang="en-US" sz="2800" i="1" baseline="-25000" dirty="0">
                <a:latin typeface="Arial" pitchFamily="34" charset="0"/>
                <a:cs typeface="Arial" pitchFamily="34" charset="0"/>
              </a:endParaRPr>
            </a:p>
          </p:txBody>
        </p:sp>
        <p:sp>
          <p:nvSpPr>
            <p:cNvPr id="858" name="TextBox 857"/>
            <p:cNvSpPr txBox="1"/>
            <p:nvPr/>
          </p:nvSpPr>
          <p:spPr>
            <a:xfrm>
              <a:off x="6420595" y="4152900"/>
              <a:ext cx="310576"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1</a:t>
              </a:r>
              <a:endParaRPr lang="en-US" sz="2800" i="1" baseline="-25000" dirty="0">
                <a:latin typeface="Arial" pitchFamily="34" charset="0"/>
                <a:cs typeface="Arial" pitchFamily="34" charset="0"/>
              </a:endParaRPr>
            </a:p>
          </p:txBody>
        </p:sp>
        <p:sp>
          <p:nvSpPr>
            <p:cNvPr id="859" name="TextBox 858"/>
            <p:cNvSpPr txBox="1"/>
            <p:nvPr/>
          </p:nvSpPr>
          <p:spPr>
            <a:xfrm>
              <a:off x="7540692" y="4152900"/>
              <a:ext cx="310576"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3</a:t>
              </a:r>
              <a:endParaRPr lang="en-US" sz="2800" i="1" baseline="-25000" dirty="0">
                <a:latin typeface="Arial" pitchFamily="34" charset="0"/>
                <a:cs typeface="Arial" pitchFamily="34" charset="0"/>
              </a:endParaRPr>
            </a:p>
          </p:txBody>
        </p:sp>
        <p:sp>
          <p:nvSpPr>
            <p:cNvPr id="860" name="Rectangle 859"/>
            <p:cNvSpPr/>
            <p:nvPr/>
          </p:nvSpPr>
          <p:spPr>
            <a:xfrm>
              <a:off x="6756400" y="4846484"/>
              <a:ext cx="137160" cy="137160"/>
            </a:xfrm>
            <a:prstGeom prst="rect">
              <a:avLst/>
            </a:prstGeom>
            <a:noFill/>
            <a:ln w="22225"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cxnSp>
          <p:nvCxnSpPr>
            <p:cNvPr id="861" name="Straight Connector 860"/>
            <p:cNvCxnSpPr>
              <a:stCxn id="860" idx="2"/>
              <a:endCxn id="862" idx="7"/>
            </p:cNvCxnSpPr>
            <p:nvPr/>
          </p:nvCxnSpPr>
          <p:spPr>
            <a:xfrm rot="5400000">
              <a:off x="6603727" y="4957827"/>
              <a:ext cx="195436" cy="247071"/>
            </a:xfrm>
            <a:prstGeom prst="line">
              <a:avLst/>
            </a:prstGeom>
            <a:ln w="9525" cap="flat" cmpd="sng" algn="ctr">
              <a:solidFill>
                <a:srgbClr val="FF0000"/>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62" name="Oval 861"/>
            <p:cNvSpPr/>
            <p:nvPr/>
          </p:nvSpPr>
          <p:spPr>
            <a:xfrm>
              <a:off x="6499860" y="51656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i="1" dirty="0" smtClean="0">
                <a:solidFill>
                  <a:schemeClr val="tx1"/>
                </a:solidFill>
                <a:latin typeface="Arial" pitchFamily="34" charset="0"/>
                <a:cs typeface="Arial" pitchFamily="34" charset="0"/>
              </a:endParaRPr>
            </a:p>
          </p:txBody>
        </p:sp>
        <p:sp>
          <p:nvSpPr>
            <p:cNvPr id="863" name="TextBox 862"/>
            <p:cNvSpPr txBox="1"/>
            <p:nvPr/>
          </p:nvSpPr>
          <p:spPr>
            <a:xfrm>
              <a:off x="5634056" y="5027189"/>
              <a:ext cx="188881"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B</a:t>
              </a:r>
              <a:endParaRPr lang="en-US" sz="2800" i="1" baseline="-25000" dirty="0">
                <a:latin typeface="Arial" pitchFamily="34" charset="0"/>
                <a:cs typeface="Arial" pitchFamily="34" charset="0"/>
              </a:endParaRPr>
            </a:p>
          </p:txBody>
        </p:sp>
        <p:sp>
          <p:nvSpPr>
            <p:cNvPr id="864" name="Oval 863"/>
            <p:cNvSpPr/>
            <p:nvPr/>
          </p:nvSpPr>
          <p:spPr>
            <a:xfrm>
              <a:off x="5941060" y="51656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i="1" dirty="0" smtClean="0">
                <a:solidFill>
                  <a:schemeClr val="tx1"/>
                </a:solidFill>
                <a:latin typeface="Arial" pitchFamily="34" charset="0"/>
                <a:cs typeface="Arial" pitchFamily="34" charset="0"/>
              </a:endParaRPr>
            </a:p>
          </p:txBody>
        </p:sp>
        <p:sp>
          <p:nvSpPr>
            <p:cNvPr id="865" name="TextBox 864"/>
            <p:cNvSpPr txBox="1"/>
            <p:nvPr/>
          </p:nvSpPr>
          <p:spPr>
            <a:xfrm>
              <a:off x="6296906" y="5027189"/>
              <a:ext cx="188881"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A</a:t>
              </a:r>
              <a:endParaRPr lang="en-US" sz="2800" i="1" baseline="-25000" dirty="0">
                <a:latin typeface="Arial" pitchFamily="34" charset="0"/>
                <a:cs typeface="Arial" pitchFamily="34" charset="0"/>
              </a:endParaRPr>
            </a:p>
          </p:txBody>
        </p:sp>
        <p:sp>
          <p:nvSpPr>
            <p:cNvPr id="866" name="Oval 865"/>
            <p:cNvSpPr/>
            <p:nvPr/>
          </p:nvSpPr>
          <p:spPr>
            <a:xfrm>
              <a:off x="7617460" y="51656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i="1" dirty="0" smtClean="0">
                <a:solidFill>
                  <a:schemeClr val="tx1"/>
                </a:solidFill>
                <a:latin typeface="Arial" pitchFamily="34" charset="0"/>
                <a:cs typeface="Arial" pitchFamily="34" charset="0"/>
              </a:endParaRPr>
            </a:p>
          </p:txBody>
        </p:sp>
        <p:sp>
          <p:nvSpPr>
            <p:cNvPr id="867" name="TextBox 866"/>
            <p:cNvSpPr txBox="1"/>
            <p:nvPr/>
          </p:nvSpPr>
          <p:spPr>
            <a:xfrm>
              <a:off x="7140532" y="5087613"/>
              <a:ext cx="205360"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D</a:t>
              </a:r>
              <a:endParaRPr lang="en-US" sz="2800" i="1" baseline="-25000" dirty="0">
                <a:latin typeface="Arial" pitchFamily="34" charset="0"/>
                <a:cs typeface="Arial" pitchFamily="34" charset="0"/>
              </a:endParaRPr>
            </a:p>
          </p:txBody>
        </p:sp>
        <p:sp>
          <p:nvSpPr>
            <p:cNvPr id="868" name="Oval 867"/>
            <p:cNvSpPr/>
            <p:nvPr/>
          </p:nvSpPr>
          <p:spPr>
            <a:xfrm>
              <a:off x="7058660" y="51656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i="1" dirty="0" smtClean="0">
                <a:solidFill>
                  <a:schemeClr val="tx1"/>
                </a:solidFill>
                <a:latin typeface="Arial" pitchFamily="34" charset="0"/>
                <a:cs typeface="Arial" pitchFamily="34" charset="0"/>
              </a:endParaRPr>
            </a:p>
          </p:txBody>
        </p:sp>
        <p:sp>
          <p:nvSpPr>
            <p:cNvPr id="869" name="TextBox 868"/>
            <p:cNvSpPr txBox="1"/>
            <p:nvPr/>
          </p:nvSpPr>
          <p:spPr>
            <a:xfrm>
              <a:off x="7753551" y="5027190"/>
              <a:ext cx="205360"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C</a:t>
              </a:r>
              <a:endParaRPr lang="en-US" sz="2800" i="1" baseline="-25000" dirty="0">
                <a:latin typeface="Arial" pitchFamily="34" charset="0"/>
                <a:cs typeface="Arial" pitchFamily="34" charset="0"/>
              </a:endParaRPr>
            </a:p>
          </p:txBody>
        </p:sp>
        <p:cxnSp>
          <p:nvCxnSpPr>
            <p:cNvPr id="870" name="Straight Connector 869"/>
            <p:cNvCxnSpPr>
              <a:stCxn id="868" idx="1"/>
              <a:endCxn id="860" idx="2"/>
            </p:cNvCxnSpPr>
            <p:nvPr/>
          </p:nvCxnSpPr>
          <p:spPr>
            <a:xfrm rot="16200000" flipV="1">
              <a:off x="6850798" y="4957826"/>
              <a:ext cx="195436" cy="247071"/>
            </a:xfrm>
            <a:prstGeom prst="line">
              <a:avLst/>
            </a:prstGeom>
            <a:ln w="9525" cap="flat" cmpd="sng" algn="ctr">
              <a:solidFill>
                <a:srgbClr val="FF0000"/>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1" name="Straight Connector 870"/>
            <p:cNvCxnSpPr>
              <a:stCxn id="860" idx="1"/>
              <a:endCxn id="864" idx="6"/>
            </p:cNvCxnSpPr>
            <p:nvPr/>
          </p:nvCxnSpPr>
          <p:spPr>
            <a:xfrm rot="10800000" flipV="1">
              <a:off x="6032500" y="4915063"/>
              <a:ext cx="723900" cy="296345"/>
            </a:xfrm>
            <a:prstGeom prst="line">
              <a:avLst/>
            </a:prstGeom>
            <a:ln w="9525" cap="flat" cmpd="sng" algn="ctr">
              <a:solidFill>
                <a:srgbClr val="FF0000"/>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2" name="Straight Connector 871"/>
            <p:cNvCxnSpPr>
              <a:stCxn id="866" idx="2"/>
              <a:endCxn id="860" idx="3"/>
            </p:cNvCxnSpPr>
            <p:nvPr/>
          </p:nvCxnSpPr>
          <p:spPr>
            <a:xfrm rot="10800000">
              <a:off x="6893560" y="4915065"/>
              <a:ext cx="723900" cy="296345"/>
            </a:xfrm>
            <a:prstGeom prst="line">
              <a:avLst/>
            </a:prstGeom>
            <a:ln w="9525" cap="flat" cmpd="sng" algn="ctr">
              <a:solidFill>
                <a:srgbClr val="FF0000"/>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874" name="Group 873"/>
          <p:cNvGrpSpPr/>
          <p:nvPr/>
        </p:nvGrpSpPr>
        <p:grpSpPr>
          <a:xfrm>
            <a:off x="16370248" y="19546166"/>
            <a:ext cx="4572000" cy="3691079"/>
            <a:chOff x="4702025" y="357980"/>
            <a:chExt cx="3581677" cy="3105056"/>
          </a:xfrm>
        </p:grpSpPr>
        <p:sp>
          <p:nvSpPr>
            <p:cNvPr id="875" name="Oval 874"/>
            <p:cNvSpPr/>
            <p:nvPr/>
          </p:nvSpPr>
          <p:spPr>
            <a:xfrm>
              <a:off x="5061807" y="372572"/>
              <a:ext cx="3161443" cy="1999980"/>
            </a:xfrm>
            <a:prstGeom prst="ellipse">
              <a:avLst/>
            </a:prstGeom>
            <a:solidFill>
              <a:schemeClr val="accent3">
                <a:lumMod val="40000"/>
                <a:lumOff val="60000"/>
                <a:alpha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dirty="0" smtClean="0">
                <a:solidFill>
                  <a:schemeClr val="tx1"/>
                </a:solidFill>
                <a:latin typeface="Arial" pitchFamily="34" charset="0"/>
                <a:cs typeface="Arial" pitchFamily="34" charset="0"/>
              </a:endParaRPr>
            </a:p>
          </p:txBody>
        </p:sp>
        <p:sp>
          <p:nvSpPr>
            <p:cNvPr id="876" name="Oval 875"/>
            <p:cNvSpPr/>
            <p:nvPr/>
          </p:nvSpPr>
          <p:spPr>
            <a:xfrm>
              <a:off x="5010150" y="1561085"/>
              <a:ext cx="3273552" cy="1901951"/>
            </a:xfrm>
            <a:prstGeom prst="ellipse">
              <a:avLst/>
            </a:prstGeom>
            <a:solidFill>
              <a:schemeClr val="accent2">
                <a:lumMod val="40000"/>
                <a:lumOff val="60000"/>
                <a:alpha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dirty="0" smtClean="0">
                <a:solidFill>
                  <a:schemeClr val="tx1"/>
                </a:solidFill>
                <a:latin typeface="Arial" pitchFamily="34" charset="0"/>
                <a:cs typeface="Arial" pitchFamily="34" charset="0"/>
              </a:endParaRPr>
            </a:p>
          </p:txBody>
        </p:sp>
        <p:sp>
          <p:nvSpPr>
            <p:cNvPr id="877" name="Oval 876"/>
            <p:cNvSpPr/>
            <p:nvPr/>
          </p:nvSpPr>
          <p:spPr>
            <a:xfrm>
              <a:off x="6616700" y="3159760"/>
              <a:ext cx="91440" cy="91440"/>
            </a:xfrm>
            <a:prstGeom prst="ellipse">
              <a:avLst/>
            </a:prstGeom>
            <a:solidFill>
              <a:schemeClr val="tx1"/>
            </a:solidFill>
            <a:ln>
              <a:solidFill>
                <a:schemeClr val="bg1">
                  <a:lumMod val="65000"/>
                </a:schemeClr>
              </a:solidFill>
              <a:prstDash val="sysDot"/>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dirty="0" smtClean="0">
                <a:solidFill>
                  <a:schemeClr val="tx1"/>
                </a:solidFill>
                <a:latin typeface="Arial" pitchFamily="34" charset="0"/>
                <a:cs typeface="Arial" pitchFamily="34" charset="0"/>
              </a:endParaRPr>
            </a:p>
          </p:txBody>
        </p:sp>
        <p:sp>
          <p:nvSpPr>
            <p:cNvPr id="878" name="Oval 877"/>
            <p:cNvSpPr/>
            <p:nvPr/>
          </p:nvSpPr>
          <p:spPr>
            <a:xfrm>
              <a:off x="6614160" y="695960"/>
              <a:ext cx="91440" cy="91440"/>
            </a:xfrm>
            <a:prstGeom prst="ellipse">
              <a:avLst/>
            </a:prstGeom>
            <a:solidFill>
              <a:schemeClr val="tx1"/>
            </a:solidFill>
            <a:ln>
              <a:solidFill>
                <a:schemeClr val="bg1">
                  <a:lumMod val="65000"/>
                </a:schemeClr>
              </a:solidFill>
              <a:prstDash val="sysDot"/>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dirty="0" smtClean="0">
                <a:solidFill>
                  <a:schemeClr val="tx1"/>
                </a:solidFill>
                <a:latin typeface="Arial" pitchFamily="34" charset="0"/>
                <a:cs typeface="Arial" pitchFamily="34" charset="0"/>
              </a:endParaRPr>
            </a:p>
          </p:txBody>
        </p:sp>
        <p:cxnSp>
          <p:nvCxnSpPr>
            <p:cNvPr id="879" name="Straight Connector 878"/>
            <p:cNvCxnSpPr>
              <a:stCxn id="901" idx="2"/>
              <a:endCxn id="877" idx="0"/>
            </p:cNvCxnSpPr>
            <p:nvPr/>
          </p:nvCxnSpPr>
          <p:spPr>
            <a:xfrm rot="16200000" flipH="1">
              <a:off x="6490335" y="2987675"/>
              <a:ext cx="342900" cy="127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0" name="Straight Connector 879"/>
            <p:cNvCxnSpPr>
              <a:stCxn id="890" idx="2"/>
              <a:endCxn id="919" idx="0"/>
            </p:cNvCxnSpPr>
            <p:nvPr/>
          </p:nvCxnSpPr>
          <p:spPr>
            <a:xfrm rot="16200000" flipH="1">
              <a:off x="5834980" y="1397600"/>
              <a:ext cx="755720" cy="36068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1" name="Straight Connector 880"/>
            <p:cNvCxnSpPr>
              <a:stCxn id="890" idx="2"/>
              <a:endCxn id="921" idx="0"/>
            </p:cNvCxnSpPr>
            <p:nvPr/>
          </p:nvCxnSpPr>
          <p:spPr>
            <a:xfrm rot="5400000">
              <a:off x="5555580" y="1478880"/>
              <a:ext cx="755720" cy="19812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2" name="Straight Connector 881"/>
            <p:cNvCxnSpPr>
              <a:stCxn id="902" idx="2"/>
              <a:endCxn id="877" idx="2"/>
            </p:cNvCxnSpPr>
            <p:nvPr/>
          </p:nvCxnSpPr>
          <p:spPr>
            <a:xfrm rot="16200000" flipH="1">
              <a:off x="6130290" y="2719070"/>
              <a:ext cx="388620" cy="58420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3" name="Straight Connector 882"/>
            <p:cNvCxnSpPr>
              <a:stCxn id="902" idx="0"/>
              <a:endCxn id="919" idx="3"/>
            </p:cNvCxnSpPr>
            <p:nvPr/>
          </p:nvCxnSpPr>
          <p:spPr>
            <a:xfrm rot="5400000" flipH="1" flipV="1">
              <a:off x="5865794" y="2184644"/>
              <a:ext cx="661762" cy="32835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4" name="Straight Connector 883"/>
            <p:cNvCxnSpPr>
              <a:stCxn id="903" idx="0"/>
              <a:endCxn id="923" idx="5"/>
            </p:cNvCxnSpPr>
            <p:nvPr/>
          </p:nvCxnSpPr>
          <p:spPr>
            <a:xfrm flipH="1" flipV="1">
              <a:off x="7543109" y="2017939"/>
              <a:ext cx="92838" cy="676575"/>
            </a:xfrm>
            <a:prstGeom prst="line">
              <a:avLst/>
            </a:prstGeom>
            <a:ln w="9525" cap="flat" cmpd="sng" algn="ctr">
              <a:solidFill>
                <a:srgbClr val="FF0000"/>
              </a:solidFill>
              <a:prstDash val="sys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5" name="Straight Connector 884"/>
            <p:cNvCxnSpPr>
              <a:stCxn id="889" idx="0"/>
              <a:endCxn id="878" idx="4"/>
            </p:cNvCxnSpPr>
            <p:nvPr/>
          </p:nvCxnSpPr>
          <p:spPr>
            <a:xfrm rot="16200000" flipV="1">
              <a:off x="6522755" y="924525"/>
              <a:ext cx="275520" cy="127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86" name="TextBox 885"/>
            <p:cNvSpPr txBox="1"/>
            <p:nvPr/>
          </p:nvSpPr>
          <p:spPr>
            <a:xfrm>
              <a:off x="4759175" y="1022880"/>
              <a:ext cx="307667"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C</a:t>
              </a:r>
              <a:r>
                <a:rPr lang="en-US" sz="2800" i="1" baseline="-25000" dirty="0" smtClean="0">
                  <a:latin typeface="Arial" pitchFamily="34" charset="0"/>
                  <a:cs typeface="Arial" pitchFamily="34" charset="0"/>
                </a:rPr>
                <a:t>1</a:t>
              </a:r>
              <a:endParaRPr lang="en-US" sz="2800" i="1" baseline="-25000" dirty="0">
                <a:latin typeface="Arial" pitchFamily="34" charset="0"/>
                <a:cs typeface="Arial" pitchFamily="34" charset="0"/>
              </a:endParaRPr>
            </a:p>
          </p:txBody>
        </p:sp>
        <p:sp>
          <p:nvSpPr>
            <p:cNvPr id="887" name="TextBox 886"/>
            <p:cNvSpPr txBox="1"/>
            <p:nvPr/>
          </p:nvSpPr>
          <p:spPr>
            <a:xfrm>
              <a:off x="4702025" y="2267480"/>
              <a:ext cx="307667"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C</a:t>
              </a:r>
              <a:r>
                <a:rPr lang="en-US" sz="2800" i="1" baseline="-25000" dirty="0">
                  <a:latin typeface="Arial" pitchFamily="34" charset="0"/>
                  <a:cs typeface="Arial" pitchFamily="34" charset="0"/>
                </a:rPr>
                <a:t>2</a:t>
              </a:r>
            </a:p>
          </p:txBody>
        </p:sp>
        <p:cxnSp>
          <p:nvCxnSpPr>
            <p:cNvPr id="888" name="Straight Connector 887"/>
            <p:cNvCxnSpPr>
              <a:stCxn id="891" idx="2"/>
              <a:endCxn id="923" idx="0"/>
            </p:cNvCxnSpPr>
            <p:nvPr/>
          </p:nvCxnSpPr>
          <p:spPr>
            <a:xfrm rot="16200000" flipH="1">
              <a:off x="7007190" y="1452210"/>
              <a:ext cx="755720" cy="25146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89" name="Rectangle 888"/>
            <p:cNvSpPr/>
            <p:nvPr/>
          </p:nvSpPr>
          <p:spPr>
            <a:xfrm>
              <a:off x="6592570" y="106292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sp>
          <p:nvSpPr>
            <p:cNvPr id="890" name="Rectangle 889"/>
            <p:cNvSpPr/>
            <p:nvPr/>
          </p:nvSpPr>
          <p:spPr>
            <a:xfrm>
              <a:off x="5963920" y="106292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lvl="0" algn="ctr"/>
              <a:endParaRPr lang="en-US" sz="2800" baseline="-25000" dirty="0">
                <a:solidFill>
                  <a:prstClr val="black"/>
                </a:solidFill>
                <a:latin typeface="Arial" pitchFamily="34" charset="0"/>
                <a:cs typeface="Arial" pitchFamily="34" charset="0"/>
              </a:endParaRPr>
            </a:p>
          </p:txBody>
        </p:sp>
        <p:sp>
          <p:nvSpPr>
            <p:cNvPr id="891" name="Rectangle 890"/>
            <p:cNvSpPr/>
            <p:nvPr/>
          </p:nvSpPr>
          <p:spPr>
            <a:xfrm>
              <a:off x="7190740" y="106292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cxnSp>
          <p:nvCxnSpPr>
            <p:cNvPr id="892" name="Straight Connector 891"/>
            <p:cNvCxnSpPr>
              <a:stCxn id="921" idx="7"/>
              <a:endCxn id="889" idx="2"/>
            </p:cNvCxnSpPr>
            <p:nvPr/>
          </p:nvCxnSpPr>
          <p:spPr>
            <a:xfrm rot="5400000" flipH="1" flipV="1">
              <a:off x="5887329" y="1179460"/>
              <a:ext cx="753200" cy="79444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3" name="Straight Connector 892"/>
            <p:cNvCxnSpPr>
              <a:stCxn id="923" idx="1"/>
              <a:endCxn id="889" idx="2"/>
            </p:cNvCxnSpPr>
            <p:nvPr/>
          </p:nvCxnSpPr>
          <p:spPr>
            <a:xfrm rot="16200000" flipV="1">
              <a:off x="6693201" y="1168029"/>
              <a:ext cx="753200" cy="81730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4" name="Straight Connector 893"/>
            <p:cNvCxnSpPr>
              <a:stCxn id="890" idx="0"/>
              <a:endCxn id="878" idx="2"/>
            </p:cNvCxnSpPr>
            <p:nvPr/>
          </p:nvCxnSpPr>
          <p:spPr>
            <a:xfrm rot="5400000" flipH="1" flipV="1">
              <a:off x="6162710" y="611470"/>
              <a:ext cx="321240" cy="58166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5" name="Straight Connector 894"/>
            <p:cNvCxnSpPr>
              <a:stCxn id="878" idx="6"/>
              <a:endCxn id="891" idx="0"/>
            </p:cNvCxnSpPr>
            <p:nvPr/>
          </p:nvCxnSpPr>
          <p:spPr>
            <a:xfrm>
              <a:off x="6705600" y="741680"/>
              <a:ext cx="553720" cy="32124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6" name="Straight Connector 895"/>
            <p:cNvCxnSpPr>
              <a:stCxn id="925" idx="0"/>
              <a:endCxn id="891" idx="2"/>
            </p:cNvCxnSpPr>
            <p:nvPr/>
          </p:nvCxnSpPr>
          <p:spPr>
            <a:xfrm rot="5400000" flipH="1" flipV="1">
              <a:off x="6727790" y="1424270"/>
              <a:ext cx="755720" cy="30734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7" name="Straight Connector 896"/>
            <p:cNvCxnSpPr>
              <a:stCxn id="903" idx="1"/>
              <a:endCxn id="925" idx="5"/>
            </p:cNvCxnSpPr>
            <p:nvPr/>
          </p:nvCxnSpPr>
          <p:spPr>
            <a:xfrm flipH="1" flipV="1">
              <a:off x="6984308" y="2017939"/>
              <a:ext cx="583058" cy="745155"/>
            </a:xfrm>
            <a:prstGeom prst="line">
              <a:avLst/>
            </a:prstGeom>
            <a:ln w="9525" cap="flat" cmpd="sng" algn="ctr">
              <a:solidFill>
                <a:srgbClr val="FF0000"/>
              </a:solidFill>
              <a:prstDash val="sys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8" name="Straight Connector 897"/>
            <p:cNvCxnSpPr>
              <a:stCxn id="902" idx="0"/>
              <a:endCxn id="921" idx="4"/>
            </p:cNvCxnSpPr>
            <p:nvPr/>
          </p:nvCxnSpPr>
          <p:spPr>
            <a:xfrm rot="16200000" flipV="1">
              <a:off x="5609255" y="2256455"/>
              <a:ext cx="648371" cy="19812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9" name="Straight Connector 898"/>
            <p:cNvCxnSpPr>
              <a:stCxn id="901" idx="0"/>
              <a:endCxn id="921" idx="5"/>
            </p:cNvCxnSpPr>
            <p:nvPr/>
          </p:nvCxnSpPr>
          <p:spPr>
            <a:xfrm rot="16200000" flipV="1">
              <a:off x="5933049" y="1951598"/>
              <a:ext cx="661762" cy="79444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0" name="Straight Connector 899"/>
            <p:cNvCxnSpPr>
              <a:stCxn id="901" idx="0"/>
              <a:endCxn id="923" idx="3"/>
            </p:cNvCxnSpPr>
            <p:nvPr/>
          </p:nvCxnSpPr>
          <p:spPr>
            <a:xfrm rot="5400000" flipH="1" flipV="1">
              <a:off x="6738919" y="1940169"/>
              <a:ext cx="661762" cy="81730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01" name="Rectangle 900"/>
            <p:cNvSpPr/>
            <p:nvPr/>
          </p:nvSpPr>
          <p:spPr>
            <a:xfrm>
              <a:off x="6592570" y="267970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sp>
          <p:nvSpPr>
            <p:cNvPr id="902" name="Rectangle 901"/>
            <p:cNvSpPr/>
            <p:nvPr/>
          </p:nvSpPr>
          <p:spPr>
            <a:xfrm>
              <a:off x="5963920" y="267970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a:solidFill>
                  <a:prstClr val="black"/>
                </a:solidFill>
                <a:latin typeface="Arial" pitchFamily="34" charset="0"/>
                <a:cs typeface="Arial" pitchFamily="34" charset="0"/>
              </a:endParaRPr>
            </a:p>
          </p:txBody>
        </p:sp>
        <p:sp>
          <p:nvSpPr>
            <p:cNvPr id="903" name="Rectangle 902"/>
            <p:cNvSpPr/>
            <p:nvPr/>
          </p:nvSpPr>
          <p:spPr>
            <a:xfrm>
              <a:off x="7567367" y="2694514"/>
              <a:ext cx="137160" cy="137160"/>
            </a:xfrm>
            <a:prstGeom prst="rect">
              <a:avLst/>
            </a:prstGeom>
            <a:noFill/>
            <a:ln w="19050" cap="flat" cmpd="sng" algn="ctr">
              <a:solidFill>
                <a:srgbClr val="FF0000"/>
              </a:solidFill>
              <a:prstDash val="sys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lvl="0" algn="ctr"/>
              <a:endParaRPr lang="en-US" sz="2800" baseline="-25000" dirty="0">
                <a:solidFill>
                  <a:prstClr val="black"/>
                </a:solidFill>
                <a:latin typeface="Arial" pitchFamily="34" charset="0"/>
                <a:cs typeface="Arial" pitchFamily="34" charset="0"/>
              </a:endParaRPr>
            </a:p>
          </p:txBody>
        </p:sp>
        <p:sp>
          <p:nvSpPr>
            <p:cNvPr id="904" name="Rectangle 903"/>
            <p:cNvSpPr/>
            <p:nvPr/>
          </p:nvSpPr>
          <p:spPr>
            <a:xfrm>
              <a:off x="7006590" y="267335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cxnSp>
          <p:nvCxnSpPr>
            <p:cNvPr id="905" name="Straight Connector 904"/>
            <p:cNvCxnSpPr>
              <a:stCxn id="904" idx="2"/>
              <a:endCxn id="877" idx="7"/>
            </p:cNvCxnSpPr>
            <p:nvPr/>
          </p:nvCxnSpPr>
          <p:spPr>
            <a:xfrm rot="5400000">
              <a:off x="6703640" y="2801620"/>
              <a:ext cx="362641" cy="38042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6" name="Straight Connector 905"/>
            <p:cNvCxnSpPr>
              <a:stCxn id="904" idx="0"/>
              <a:endCxn id="925" idx="4"/>
            </p:cNvCxnSpPr>
            <p:nvPr/>
          </p:nvCxnSpPr>
          <p:spPr>
            <a:xfrm rot="16200000" flipV="1">
              <a:off x="6692565" y="2290745"/>
              <a:ext cx="642021" cy="12319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07" name="TextBox 906"/>
            <p:cNvSpPr txBox="1"/>
            <p:nvPr/>
          </p:nvSpPr>
          <p:spPr>
            <a:xfrm>
              <a:off x="6525808" y="357980"/>
              <a:ext cx="187112"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E</a:t>
              </a:r>
              <a:endParaRPr lang="en-US" sz="2800" i="1" baseline="-25000" dirty="0">
                <a:latin typeface="Arial" pitchFamily="34" charset="0"/>
                <a:cs typeface="Arial" pitchFamily="34" charset="0"/>
              </a:endParaRPr>
            </a:p>
          </p:txBody>
        </p:sp>
        <p:sp>
          <p:nvSpPr>
            <p:cNvPr id="908" name="TextBox 907"/>
            <p:cNvSpPr txBox="1"/>
            <p:nvPr/>
          </p:nvSpPr>
          <p:spPr>
            <a:xfrm>
              <a:off x="6392506" y="3079750"/>
              <a:ext cx="172043"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F</a:t>
              </a:r>
              <a:endParaRPr lang="en-US" sz="2800" i="1" baseline="-25000" dirty="0">
                <a:latin typeface="Arial" pitchFamily="34" charset="0"/>
                <a:cs typeface="Arial" pitchFamily="34" charset="0"/>
              </a:endParaRPr>
            </a:p>
          </p:txBody>
        </p:sp>
        <p:sp>
          <p:nvSpPr>
            <p:cNvPr id="909" name="TextBox 908"/>
            <p:cNvSpPr txBox="1"/>
            <p:nvPr/>
          </p:nvSpPr>
          <p:spPr>
            <a:xfrm>
              <a:off x="5711892" y="2603500"/>
              <a:ext cx="307667"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6</a:t>
              </a:r>
              <a:endParaRPr lang="en-US" sz="2800" i="1" baseline="-25000" dirty="0">
                <a:latin typeface="Arial" pitchFamily="34" charset="0"/>
                <a:cs typeface="Arial" pitchFamily="34" charset="0"/>
              </a:endParaRPr>
            </a:p>
          </p:txBody>
        </p:sp>
        <p:sp>
          <p:nvSpPr>
            <p:cNvPr id="910" name="TextBox 909"/>
            <p:cNvSpPr txBox="1"/>
            <p:nvPr/>
          </p:nvSpPr>
          <p:spPr>
            <a:xfrm>
              <a:off x="6296756" y="2603500"/>
              <a:ext cx="307667"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5</a:t>
              </a:r>
              <a:endParaRPr lang="en-US" sz="2800" i="1" baseline="-25000" dirty="0">
                <a:latin typeface="Arial" pitchFamily="34" charset="0"/>
                <a:cs typeface="Arial" pitchFamily="34" charset="0"/>
              </a:endParaRPr>
            </a:p>
          </p:txBody>
        </p:sp>
        <p:sp>
          <p:nvSpPr>
            <p:cNvPr id="911" name="TextBox 910"/>
            <p:cNvSpPr txBox="1"/>
            <p:nvPr/>
          </p:nvSpPr>
          <p:spPr>
            <a:xfrm>
              <a:off x="7125231" y="2613046"/>
              <a:ext cx="307667"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7</a:t>
              </a:r>
              <a:endParaRPr lang="en-US" sz="2800" i="1" baseline="-25000" dirty="0">
                <a:latin typeface="Arial" pitchFamily="34" charset="0"/>
                <a:cs typeface="Arial" pitchFamily="34" charset="0"/>
              </a:endParaRPr>
            </a:p>
          </p:txBody>
        </p:sp>
        <p:sp>
          <p:nvSpPr>
            <p:cNvPr id="912" name="TextBox 911"/>
            <p:cNvSpPr txBox="1"/>
            <p:nvPr/>
          </p:nvSpPr>
          <p:spPr>
            <a:xfrm>
              <a:off x="6563456" y="1542782"/>
              <a:ext cx="307667"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4</a:t>
              </a:r>
              <a:endParaRPr lang="en-US" sz="2800" i="1" baseline="-25000" dirty="0">
                <a:latin typeface="Arial" pitchFamily="34" charset="0"/>
                <a:cs typeface="Arial" pitchFamily="34" charset="0"/>
              </a:endParaRPr>
            </a:p>
          </p:txBody>
        </p:sp>
        <p:sp>
          <p:nvSpPr>
            <p:cNvPr id="913" name="TextBox 912"/>
            <p:cNvSpPr txBox="1"/>
            <p:nvPr/>
          </p:nvSpPr>
          <p:spPr>
            <a:xfrm>
              <a:off x="5611354" y="927100"/>
              <a:ext cx="307667"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2</a:t>
              </a:r>
              <a:endParaRPr lang="en-US" sz="2800" i="1" baseline="-25000" dirty="0">
                <a:latin typeface="Arial" pitchFamily="34" charset="0"/>
                <a:cs typeface="Arial" pitchFamily="34" charset="0"/>
              </a:endParaRPr>
            </a:p>
          </p:txBody>
        </p:sp>
        <p:sp>
          <p:nvSpPr>
            <p:cNvPr id="914" name="TextBox 913"/>
            <p:cNvSpPr txBox="1"/>
            <p:nvPr/>
          </p:nvSpPr>
          <p:spPr>
            <a:xfrm>
              <a:off x="6233522" y="927100"/>
              <a:ext cx="307667"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1</a:t>
              </a:r>
              <a:endParaRPr lang="en-US" sz="2800" i="1" baseline="-25000" dirty="0">
                <a:latin typeface="Arial" pitchFamily="34" charset="0"/>
                <a:cs typeface="Arial" pitchFamily="34" charset="0"/>
              </a:endParaRPr>
            </a:p>
          </p:txBody>
        </p:sp>
        <p:sp>
          <p:nvSpPr>
            <p:cNvPr id="915" name="TextBox 914"/>
            <p:cNvSpPr txBox="1"/>
            <p:nvPr/>
          </p:nvSpPr>
          <p:spPr>
            <a:xfrm>
              <a:off x="7388292" y="927100"/>
              <a:ext cx="307667"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3</a:t>
              </a:r>
              <a:endParaRPr lang="en-US" sz="2800" i="1" baseline="-25000" dirty="0">
                <a:latin typeface="Arial" pitchFamily="34" charset="0"/>
                <a:cs typeface="Arial" pitchFamily="34" charset="0"/>
              </a:endParaRPr>
            </a:p>
          </p:txBody>
        </p:sp>
        <p:sp>
          <p:nvSpPr>
            <p:cNvPr id="916" name="TextBox 915"/>
            <p:cNvSpPr txBox="1"/>
            <p:nvPr/>
          </p:nvSpPr>
          <p:spPr>
            <a:xfrm>
              <a:off x="7661045" y="2597149"/>
              <a:ext cx="422143" cy="362476"/>
            </a:xfrm>
            <a:prstGeom prst="rect">
              <a:avLst/>
            </a:prstGeom>
            <a:noFill/>
          </p:spPr>
          <p:txBody>
            <a:bodyPr wrap="none" lIns="0" tIns="0" rIns="0" bIns="0" rtlCol="0">
              <a:spAutoFit/>
            </a:bodyPr>
            <a:lstStyle/>
            <a:p>
              <a:r>
                <a:rPr lang="en-US" sz="2800" i="1" dirty="0" smtClean="0">
                  <a:solidFill>
                    <a:srgbClr val="FF0000"/>
                  </a:solidFill>
                  <a:latin typeface="Arial" pitchFamily="34" charset="0"/>
                  <a:cs typeface="Arial" pitchFamily="34" charset="0"/>
                </a:rPr>
                <a:t>R’</a:t>
              </a:r>
              <a:r>
                <a:rPr lang="en-US" sz="2800" i="1" baseline="-25000" dirty="0" smtClean="0">
                  <a:solidFill>
                    <a:srgbClr val="FF0000"/>
                  </a:solidFill>
                  <a:latin typeface="Arial" pitchFamily="34" charset="0"/>
                  <a:cs typeface="Arial" pitchFamily="34" charset="0"/>
                </a:rPr>
                <a:t>3</a:t>
              </a:r>
              <a:endParaRPr lang="en-US" sz="2800" i="1" baseline="30000" dirty="0">
                <a:solidFill>
                  <a:srgbClr val="FF0000"/>
                </a:solidFill>
                <a:latin typeface="Arial" pitchFamily="34" charset="0"/>
                <a:cs typeface="Arial" pitchFamily="34" charset="0"/>
              </a:endParaRPr>
            </a:p>
          </p:txBody>
        </p:sp>
        <p:sp>
          <p:nvSpPr>
            <p:cNvPr id="917" name="Rectangle 916"/>
            <p:cNvSpPr/>
            <p:nvPr/>
          </p:nvSpPr>
          <p:spPr>
            <a:xfrm>
              <a:off x="6604000" y="1917029"/>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cxnSp>
          <p:nvCxnSpPr>
            <p:cNvPr id="918" name="Straight Connector 917"/>
            <p:cNvCxnSpPr>
              <a:stCxn id="917" idx="1"/>
              <a:endCxn id="919" idx="6"/>
            </p:cNvCxnSpPr>
            <p:nvPr/>
          </p:nvCxnSpPr>
          <p:spPr>
            <a:xfrm rot="10800000">
              <a:off x="6438900" y="1985609"/>
              <a:ext cx="165100" cy="1588"/>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19" name="Oval 918"/>
            <p:cNvSpPr/>
            <p:nvPr/>
          </p:nvSpPr>
          <p:spPr>
            <a:xfrm>
              <a:off x="6347460" y="19398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i="1" dirty="0" smtClean="0">
                <a:solidFill>
                  <a:schemeClr val="tx1"/>
                </a:solidFill>
                <a:latin typeface="Arial" pitchFamily="34" charset="0"/>
                <a:cs typeface="Arial" pitchFamily="34" charset="0"/>
              </a:endParaRPr>
            </a:p>
          </p:txBody>
        </p:sp>
        <p:sp>
          <p:nvSpPr>
            <p:cNvPr id="920" name="TextBox 919"/>
            <p:cNvSpPr txBox="1"/>
            <p:nvPr/>
          </p:nvSpPr>
          <p:spPr>
            <a:xfrm>
              <a:off x="5578136" y="1747409"/>
              <a:ext cx="187112"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B</a:t>
              </a:r>
              <a:endParaRPr lang="en-US" sz="2800" i="1" baseline="-25000" dirty="0">
                <a:latin typeface="Arial" pitchFamily="34" charset="0"/>
                <a:cs typeface="Arial" pitchFamily="34" charset="0"/>
              </a:endParaRPr>
            </a:p>
          </p:txBody>
        </p:sp>
        <p:sp>
          <p:nvSpPr>
            <p:cNvPr id="921" name="Oval 920"/>
            <p:cNvSpPr/>
            <p:nvPr/>
          </p:nvSpPr>
          <p:spPr>
            <a:xfrm>
              <a:off x="5788660" y="19398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i="1" dirty="0" smtClean="0">
                <a:solidFill>
                  <a:schemeClr val="tx1"/>
                </a:solidFill>
                <a:latin typeface="Arial" pitchFamily="34" charset="0"/>
                <a:cs typeface="Arial" pitchFamily="34" charset="0"/>
              </a:endParaRPr>
            </a:p>
          </p:txBody>
        </p:sp>
        <p:sp>
          <p:nvSpPr>
            <p:cNvPr id="922" name="TextBox 921"/>
            <p:cNvSpPr txBox="1"/>
            <p:nvPr/>
          </p:nvSpPr>
          <p:spPr>
            <a:xfrm>
              <a:off x="6119538" y="1747409"/>
              <a:ext cx="187112"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A</a:t>
              </a:r>
              <a:endParaRPr lang="en-US" sz="2800" i="1" baseline="-25000" dirty="0">
                <a:latin typeface="Arial" pitchFamily="34" charset="0"/>
                <a:cs typeface="Arial" pitchFamily="34" charset="0"/>
              </a:endParaRPr>
            </a:p>
          </p:txBody>
        </p:sp>
        <p:sp>
          <p:nvSpPr>
            <p:cNvPr id="923" name="Oval 922"/>
            <p:cNvSpPr/>
            <p:nvPr/>
          </p:nvSpPr>
          <p:spPr>
            <a:xfrm>
              <a:off x="7465060" y="19398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i="1" dirty="0" smtClean="0">
                <a:solidFill>
                  <a:schemeClr val="tx1"/>
                </a:solidFill>
                <a:latin typeface="Arial" pitchFamily="34" charset="0"/>
                <a:cs typeface="Arial" pitchFamily="34" charset="0"/>
              </a:endParaRPr>
            </a:p>
          </p:txBody>
        </p:sp>
        <p:sp>
          <p:nvSpPr>
            <p:cNvPr id="924" name="TextBox 923"/>
            <p:cNvSpPr txBox="1"/>
            <p:nvPr/>
          </p:nvSpPr>
          <p:spPr>
            <a:xfrm>
              <a:off x="7038897" y="1747409"/>
              <a:ext cx="203436"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D</a:t>
              </a:r>
              <a:endParaRPr lang="en-US" sz="2800" i="1" baseline="-25000" dirty="0">
                <a:latin typeface="Arial" pitchFamily="34" charset="0"/>
                <a:cs typeface="Arial" pitchFamily="34" charset="0"/>
              </a:endParaRPr>
            </a:p>
          </p:txBody>
        </p:sp>
        <p:sp>
          <p:nvSpPr>
            <p:cNvPr id="925" name="Oval 924"/>
            <p:cNvSpPr/>
            <p:nvPr/>
          </p:nvSpPr>
          <p:spPr>
            <a:xfrm>
              <a:off x="6906260" y="19398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i="1" dirty="0" smtClean="0">
                <a:solidFill>
                  <a:schemeClr val="tx1"/>
                </a:solidFill>
                <a:latin typeface="Arial" pitchFamily="34" charset="0"/>
                <a:cs typeface="Arial" pitchFamily="34" charset="0"/>
              </a:endParaRPr>
            </a:p>
          </p:txBody>
        </p:sp>
        <p:sp>
          <p:nvSpPr>
            <p:cNvPr id="926" name="TextBox 925"/>
            <p:cNvSpPr txBox="1"/>
            <p:nvPr/>
          </p:nvSpPr>
          <p:spPr>
            <a:xfrm>
              <a:off x="7550882" y="1747409"/>
              <a:ext cx="203436"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C</a:t>
              </a:r>
              <a:endParaRPr lang="en-US" sz="2800" i="1" baseline="-25000" dirty="0">
                <a:latin typeface="Arial" pitchFamily="34" charset="0"/>
                <a:cs typeface="Arial" pitchFamily="34" charset="0"/>
              </a:endParaRPr>
            </a:p>
          </p:txBody>
        </p:sp>
        <p:cxnSp>
          <p:nvCxnSpPr>
            <p:cNvPr id="927" name="Straight Connector 926"/>
            <p:cNvCxnSpPr>
              <a:stCxn id="925" idx="2"/>
              <a:endCxn id="917" idx="3"/>
            </p:cNvCxnSpPr>
            <p:nvPr/>
          </p:nvCxnSpPr>
          <p:spPr>
            <a:xfrm rot="10800000">
              <a:off x="6741160" y="1985609"/>
              <a:ext cx="165100" cy="1588"/>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985" name="Group 984"/>
          <p:cNvGrpSpPr/>
          <p:nvPr/>
        </p:nvGrpSpPr>
        <p:grpSpPr>
          <a:xfrm>
            <a:off x="20955386" y="19546166"/>
            <a:ext cx="4572000" cy="3691079"/>
            <a:chOff x="4702025" y="357980"/>
            <a:chExt cx="3581677" cy="3105056"/>
          </a:xfrm>
        </p:grpSpPr>
        <p:sp>
          <p:nvSpPr>
            <p:cNvPr id="928" name="Oval 927"/>
            <p:cNvSpPr/>
            <p:nvPr/>
          </p:nvSpPr>
          <p:spPr>
            <a:xfrm>
              <a:off x="5061807" y="380863"/>
              <a:ext cx="3161443" cy="1999980"/>
            </a:xfrm>
            <a:prstGeom prst="ellipse">
              <a:avLst/>
            </a:prstGeom>
            <a:solidFill>
              <a:schemeClr val="accent3">
                <a:lumMod val="40000"/>
                <a:lumOff val="60000"/>
                <a:alpha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dirty="0" smtClean="0">
                <a:solidFill>
                  <a:schemeClr val="tx1"/>
                </a:solidFill>
                <a:latin typeface="Arial" pitchFamily="34" charset="0"/>
                <a:cs typeface="Arial" pitchFamily="34" charset="0"/>
              </a:endParaRPr>
            </a:p>
          </p:txBody>
        </p:sp>
        <p:sp>
          <p:nvSpPr>
            <p:cNvPr id="929" name="Oval 928"/>
            <p:cNvSpPr/>
            <p:nvPr/>
          </p:nvSpPr>
          <p:spPr>
            <a:xfrm>
              <a:off x="5010150" y="1561085"/>
              <a:ext cx="3273552" cy="1901951"/>
            </a:xfrm>
            <a:prstGeom prst="ellipse">
              <a:avLst/>
            </a:prstGeom>
            <a:solidFill>
              <a:schemeClr val="accent2">
                <a:lumMod val="40000"/>
                <a:lumOff val="60000"/>
                <a:alpha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dirty="0" smtClean="0">
                <a:solidFill>
                  <a:schemeClr val="tx1"/>
                </a:solidFill>
                <a:latin typeface="Arial" pitchFamily="34" charset="0"/>
                <a:cs typeface="Arial" pitchFamily="34" charset="0"/>
              </a:endParaRPr>
            </a:p>
          </p:txBody>
        </p:sp>
        <p:sp>
          <p:nvSpPr>
            <p:cNvPr id="930" name="Oval 929"/>
            <p:cNvSpPr/>
            <p:nvPr/>
          </p:nvSpPr>
          <p:spPr>
            <a:xfrm>
              <a:off x="6616700" y="3159760"/>
              <a:ext cx="91440" cy="91440"/>
            </a:xfrm>
            <a:prstGeom prst="ellipse">
              <a:avLst/>
            </a:prstGeom>
            <a:solidFill>
              <a:schemeClr val="tx1"/>
            </a:solidFill>
            <a:ln>
              <a:solidFill>
                <a:schemeClr val="bg1">
                  <a:lumMod val="65000"/>
                </a:schemeClr>
              </a:solidFill>
              <a:prstDash val="sysDot"/>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dirty="0" smtClean="0">
                <a:solidFill>
                  <a:schemeClr val="tx1"/>
                </a:solidFill>
                <a:latin typeface="Arial" pitchFamily="34" charset="0"/>
                <a:cs typeface="Arial" pitchFamily="34" charset="0"/>
              </a:endParaRPr>
            </a:p>
          </p:txBody>
        </p:sp>
        <p:sp>
          <p:nvSpPr>
            <p:cNvPr id="931" name="Oval 930"/>
            <p:cNvSpPr/>
            <p:nvPr/>
          </p:nvSpPr>
          <p:spPr>
            <a:xfrm>
              <a:off x="6614160" y="695960"/>
              <a:ext cx="91440" cy="91440"/>
            </a:xfrm>
            <a:prstGeom prst="ellipse">
              <a:avLst/>
            </a:prstGeom>
            <a:solidFill>
              <a:schemeClr val="tx1"/>
            </a:solidFill>
            <a:ln>
              <a:solidFill>
                <a:schemeClr val="bg1">
                  <a:lumMod val="65000"/>
                </a:schemeClr>
              </a:solidFill>
              <a:prstDash val="sysDot"/>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dirty="0" smtClean="0">
                <a:solidFill>
                  <a:schemeClr val="tx1"/>
                </a:solidFill>
                <a:latin typeface="Arial" pitchFamily="34" charset="0"/>
                <a:cs typeface="Arial" pitchFamily="34" charset="0"/>
              </a:endParaRPr>
            </a:p>
          </p:txBody>
        </p:sp>
        <p:cxnSp>
          <p:nvCxnSpPr>
            <p:cNvPr id="932" name="Straight Connector 931"/>
            <p:cNvCxnSpPr>
              <a:stCxn id="954" idx="2"/>
              <a:endCxn id="930" idx="0"/>
            </p:cNvCxnSpPr>
            <p:nvPr/>
          </p:nvCxnSpPr>
          <p:spPr>
            <a:xfrm rot="16200000" flipH="1">
              <a:off x="6490335" y="2987675"/>
              <a:ext cx="342900" cy="127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33" name="Straight Connector 932"/>
            <p:cNvCxnSpPr>
              <a:stCxn id="943" idx="2"/>
              <a:endCxn id="972" idx="0"/>
            </p:cNvCxnSpPr>
            <p:nvPr/>
          </p:nvCxnSpPr>
          <p:spPr>
            <a:xfrm rot="16200000" flipH="1">
              <a:off x="5834980" y="1397600"/>
              <a:ext cx="755720" cy="36068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34" name="Straight Connector 933"/>
            <p:cNvCxnSpPr>
              <a:stCxn id="943" idx="2"/>
              <a:endCxn id="974" idx="0"/>
            </p:cNvCxnSpPr>
            <p:nvPr/>
          </p:nvCxnSpPr>
          <p:spPr>
            <a:xfrm rot="5400000">
              <a:off x="5555580" y="1478880"/>
              <a:ext cx="755720" cy="19812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35" name="Straight Connector 934"/>
            <p:cNvCxnSpPr>
              <a:stCxn id="955" idx="2"/>
              <a:endCxn id="930" idx="2"/>
            </p:cNvCxnSpPr>
            <p:nvPr/>
          </p:nvCxnSpPr>
          <p:spPr>
            <a:xfrm rot="16200000" flipH="1">
              <a:off x="6130290" y="2719070"/>
              <a:ext cx="388620" cy="58420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36" name="Straight Connector 935"/>
            <p:cNvCxnSpPr>
              <a:stCxn id="955" idx="0"/>
              <a:endCxn id="972" idx="3"/>
            </p:cNvCxnSpPr>
            <p:nvPr/>
          </p:nvCxnSpPr>
          <p:spPr>
            <a:xfrm rot="5400000" flipH="1" flipV="1">
              <a:off x="5873750" y="2192600"/>
              <a:ext cx="645851" cy="32835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37" name="Straight Connector 936"/>
            <p:cNvCxnSpPr>
              <a:stCxn id="956" idx="0"/>
              <a:endCxn id="976" idx="5"/>
            </p:cNvCxnSpPr>
            <p:nvPr/>
          </p:nvCxnSpPr>
          <p:spPr>
            <a:xfrm rot="16200000" flipV="1">
              <a:off x="7208977" y="2352070"/>
              <a:ext cx="676576" cy="8311"/>
            </a:xfrm>
            <a:prstGeom prst="line">
              <a:avLst/>
            </a:prstGeom>
            <a:ln w="9525" cap="flat" cmpd="sng" algn="ctr">
              <a:solidFill>
                <a:schemeClr val="dk1">
                  <a:shade val="95000"/>
                  <a:satMod val="105000"/>
                </a:schemeClr>
              </a:solidFill>
              <a:prstDash val="sys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38" name="Straight Connector 937"/>
            <p:cNvCxnSpPr>
              <a:stCxn id="942" idx="0"/>
              <a:endCxn id="931" idx="4"/>
            </p:cNvCxnSpPr>
            <p:nvPr/>
          </p:nvCxnSpPr>
          <p:spPr>
            <a:xfrm rot="16200000" flipV="1">
              <a:off x="6522755" y="924525"/>
              <a:ext cx="275520" cy="127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39" name="TextBox 938"/>
            <p:cNvSpPr txBox="1"/>
            <p:nvPr/>
          </p:nvSpPr>
          <p:spPr>
            <a:xfrm>
              <a:off x="4759175" y="1022880"/>
              <a:ext cx="307667"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C</a:t>
              </a:r>
              <a:r>
                <a:rPr lang="en-US" sz="2800" i="1" baseline="-25000" dirty="0" smtClean="0">
                  <a:latin typeface="Arial" pitchFamily="34" charset="0"/>
                  <a:cs typeface="Arial" pitchFamily="34" charset="0"/>
                </a:rPr>
                <a:t>1</a:t>
              </a:r>
              <a:endParaRPr lang="en-US" sz="2800" i="1" baseline="-25000" dirty="0">
                <a:latin typeface="Arial" pitchFamily="34" charset="0"/>
                <a:cs typeface="Arial" pitchFamily="34" charset="0"/>
              </a:endParaRPr>
            </a:p>
          </p:txBody>
        </p:sp>
        <p:sp>
          <p:nvSpPr>
            <p:cNvPr id="940" name="TextBox 939"/>
            <p:cNvSpPr txBox="1"/>
            <p:nvPr/>
          </p:nvSpPr>
          <p:spPr>
            <a:xfrm>
              <a:off x="4702025" y="2267480"/>
              <a:ext cx="307667"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C</a:t>
              </a:r>
              <a:r>
                <a:rPr lang="en-US" sz="2800" i="1" baseline="-25000" dirty="0">
                  <a:latin typeface="Arial" pitchFamily="34" charset="0"/>
                  <a:cs typeface="Arial" pitchFamily="34" charset="0"/>
                </a:rPr>
                <a:t>2</a:t>
              </a:r>
            </a:p>
          </p:txBody>
        </p:sp>
        <p:cxnSp>
          <p:nvCxnSpPr>
            <p:cNvPr id="941" name="Straight Connector 940"/>
            <p:cNvCxnSpPr>
              <a:stCxn id="944" idx="2"/>
              <a:endCxn id="976" idx="0"/>
            </p:cNvCxnSpPr>
            <p:nvPr/>
          </p:nvCxnSpPr>
          <p:spPr>
            <a:xfrm rot="16200000" flipH="1">
              <a:off x="7007190" y="1452210"/>
              <a:ext cx="755720" cy="25146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42" name="Rectangle 941"/>
            <p:cNvSpPr/>
            <p:nvPr/>
          </p:nvSpPr>
          <p:spPr>
            <a:xfrm>
              <a:off x="6592570" y="106292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sp>
          <p:nvSpPr>
            <p:cNvPr id="943" name="Rectangle 942"/>
            <p:cNvSpPr/>
            <p:nvPr/>
          </p:nvSpPr>
          <p:spPr>
            <a:xfrm>
              <a:off x="5963920" y="106292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lvl="0" algn="ctr"/>
              <a:endParaRPr lang="en-US" sz="2800" baseline="-25000" dirty="0">
                <a:solidFill>
                  <a:prstClr val="black"/>
                </a:solidFill>
                <a:latin typeface="Arial" pitchFamily="34" charset="0"/>
                <a:cs typeface="Arial" pitchFamily="34" charset="0"/>
              </a:endParaRPr>
            </a:p>
          </p:txBody>
        </p:sp>
        <p:sp>
          <p:nvSpPr>
            <p:cNvPr id="944" name="Rectangle 943"/>
            <p:cNvSpPr/>
            <p:nvPr/>
          </p:nvSpPr>
          <p:spPr>
            <a:xfrm>
              <a:off x="7190740" y="106292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cxnSp>
          <p:nvCxnSpPr>
            <p:cNvPr id="945" name="Straight Connector 944"/>
            <p:cNvCxnSpPr>
              <a:stCxn id="974" idx="7"/>
              <a:endCxn id="942" idx="2"/>
            </p:cNvCxnSpPr>
            <p:nvPr/>
          </p:nvCxnSpPr>
          <p:spPr>
            <a:xfrm rot="5400000" flipH="1" flipV="1">
              <a:off x="5887329" y="1179460"/>
              <a:ext cx="753200" cy="79444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6" name="Straight Connector 945"/>
            <p:cNvCxnSpPr>
              <a:stCxn id="976" idx="1"/>
              <a:endCxn id="942" idx="2"/>
            </p:cNvCxnSpPr>
            <p:nvPr/>
          </p:nvCxnSpPr>
          <p:spPr>
            <a:xfrm rot="16200000" flipV="1">
              <a:off x="6693201" y="1168029"/>
              <a:ext cx="753200" cy="81730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7" name="Straight Connector 946"/>
            <p:cNvCxnSpPr>
              <a:stCxn id="943" idx="0"/>
              <a:endCxn id="931" idx="2"/>
            </p:cNvCxnSpPr>
            <p:nvPr/>
          </p:nvCxnSpPr>
          <p:spPr>
            <a:xfrm rot="5400000" flipH="1" flipV="1">
              <a:off x="6162710" y="611470"/>
              <a:ext cx="321240" cy="58166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8" name="Straight Connector 947"/>
            <p:cNvCxnSpPr>
              <a:stCxn id="931" idx="6"/>
              <a:endCxn id="944" idx="0"/>
            </p:cNvCxnSpPr>
            <p:nvPr/>
          </p:nvCxnSpPr>
          <p:spPr>
            <a:xfrm>
              <a:off x="6705600" y="741680"/>
              <a:ext cx="553720" cy="32124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9" name="Straight Connector 948"/>
            <p:cNvCxnSpPr>
              <a:stCxn id="978" idx="0"/>
              <a:endCxn id="944" idx="2"/>
            </p:cNvCxnSpPr>
            <p:nvPr/>
          </p:nvCxnSpPr>
          <p:spPr>
            <a:xfrm rot="5400000" flipH="1" flipV="1">
              <a:off x="6727790" y="1424270"/>
              <a:ext cx="755720" cy="30734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0" name="Straight Connector 949"/>
            <p:cNvCxnSpPr>
              <a:stCxn id="956" idx="1"/>
              <a:endCxn id="978" idx="5"/>
            </p:cNvCxnSpPr>
            <p:nvPr/>
          </p:nvCxnSpPr>
          <p:spPr>
            <a:xfrm rot="10800000">
              <a:off x="6984310" y="2017938"/>
              <a:ext cx="498531" cy="745156"/>
            </a:xfrm>
            <a:prstGeom prst="line">
              <a:avLst/>
            </a:prstGeom>
            <a:ln w="9525" cap="flat" cmpd="sng" algn="ctr">
              <a:solidFill>
                <a:schemeClr val="dk1">
                  <a:shade val="95000"/>
                  <a:satMod val="105000"/>
                </a:schemeClr>
              </a:solidFill>
              <a:prstDash val="sys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1" name="Straight Connector 950"/>
            <p:cNvCxnSpPr>
              <a:stCxn id="955" idx="0"/>
              <a:endCxn id="974" idx="4"/>
            </p:cNvCxnSpPr>
            <p:nvPr/>
          </p:nvCxnSpPr>
          <p:spPr>
            <a:xfrm rot="16200000" flipV="1">
              <a:off x="5609255" y="2256455"/>
              <a:ext cx="648371" cy="19812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2" name="Straight Connector 951"/>
            <p:cNvCxnSpPr>
              <a:stCxn id="954" idx="0"/>
              <a:endCxn id="974" idx="5"/>
            </p:cNvCxnSpPr>
            <p:nvPr/>
          </p:nvCxnSpPr>
          <p:spPr>
            <a:xfrm rot="16200000" flipV="1">
              <a:off x="5933049" y="1951598"/>
              <a:ext cx="661762" cy="79444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3" name="Straight Connector 952"/>
            <p:cNvCxnSpPr>
              <a:stCxn id="954" idx="0"/>
              <a:endCxn id="976" idx="3"/>
            </p:cNvCxnSpPr>
            <p:nvPr/>
          </p:nvCxnSpPr>
          <p:spPr>
            <a:xfrm rot="5400000" flipH="1" flipV="1">
              <a:off x="6738919" y="1940169"/>
              <a:ext cx="661762" cy="81730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54" name="Rectangle 953"/>
            <p:cNvSpPr/>
            <p:nvPr/>
          </p:nvSpPr>
          <p:spPr>
            <a:xfrm>
              <a:off x="6592570" y="267970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sp>
          <p:nvSpPr>
            <p:cNvPr id="955" name="Rectangle 954"/>
            <p:cNvSpPr/>
            <p:nvPr/>
          </p:nvSpPr>
          <p:spPr>
            <a:xfrm>
              <a:off x="5963920" y="267970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a:solidFill>
                  <a:prstClr val="black"/>
                </a:solidFill>
                <a:latin typeface="Arial" pitchFamily="34" charset="0"/>
                <a:cs typeface="Arial" pitchFamily="34" charset="0"/>
              </a:endParaRPr>
            </a:p>
          </p:txBody>
        </p:sp>
        <p:sp>
          <p:nvSpPr>
            <p:cNvPr id="956" name="Rectangle 955"/>
            <p:cNvSpPr/>
            <p:nvPr/>
          </p:nvSpPr>
          <p:spPr>
            <a:xfrm>
              <a:off x="7482840" y="2694514"/>
              <a:ext cx="137160" cy="137160"/>
            </a:xfrm>
            <a:prstGeom prst="rect">
              <a:avLst/>
            </a:prstGeom>
            <a:noFill/>
            <a:ln w="19050" cap="flat" cmpd="sng" algn="ctr">
              <a:solidFill>
                <a:schemeClr val="tx1"/>
              </a:solidFill>
              <a:prstDash val="sys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lvl="0" algn="ctr"/>
              <a:endParaRPr lang="en-US" sz="2800" baseline="-25000" dirty="0">
                <a:solidFill>
                  <a:prstClr val="black"/>
                </a:solidFill>
                <a:latin typeface="Arial" pitchFamily="34" charset="0"/>
                <a:cs typeface="Arial" pitchFamily="34" charset="0"/>
              </a:endParaRPr>
            </a:p>
          </p:txBody>
        </p:sp>
        <p:sp>
          <p:nvSpPr>
            <p:cNvPr id="957" name="Rectangle 956"/>
            <p:cNvSpPr/>
            <p:nvPr/>
          </p:nvSpPr>
          <p:spPr>
            <a:xfrm>
              <a:off x="7006590" y="267335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cxnSp>
          <p:nvCxnSpPr>
            <p:cNvPr id="958" name="Straight Connector 957"/>
            <p:cNvCxnSpPr>
              <a:stCxn id="957" idx="2"/>
              <a:endCxn id="930" idx="7"/>
            </p:cNvCxnSpPr>
            <p:nvPr/>
          </p:nvCxnSpPr>
          <p:spPr>
            <a:xfrm rot="5400000">
              <a:off x="6703640" y="2801620"/>
              <a:ext cx="362641" cy="38042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9" name="Straight Connector 958"/>
            <p:cNvCxnSpPr>
              <a:stCxn id="957" idx="0"/>
              <a:endCxn id="978" idx="4"/>
            </p:cNvCxnSpPr>
            <p:nvPr/>
          </p:nvCxnSpPr>
          <p:spPr>
            <a:xfrm rot="16200000" flipV="1">
              <a:off x="6692565" y="2290745"/>
              <a:ext cx="642021" cy="12319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60" name="TextBox 959"/>
            <p:cNvSpPr txBox="1"/>
            <p:nvPr/>
          </p:nvSpPr>
          <p:spPr>
            <a:xfrm>
              <a:off x="6525808" y="357980"/>
              <a:ext cx="187112"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E</a:t>
              </a:r>
              <a:endParaRPr lang="en-US" sz="2800" i="1" baseline="-25000" dirty="0">
                <a:latin typeface="Arial" pitchFamily="34" charset="0"/>
                <a:cs typeface="Arial" pitchFamily="34" charset="0"/>
              </a:endParaRPr>
            </a:p>
          </p:txBody>
        </p:sp>
        <p:sp>
          <p:nvSpPr>
            <p:cNvPr id="961" name="TextBox 960"/>
            <p:cNvSpPr txBox="1"/>
            <p:nvPr/>
          </p:nvSpPr>
          <p:spPr>
            <a:xfrm>
              <a:off x="6392506" y="3079750"/>
              <a:ext cx="172043"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F</a:t>
              </a:r>
              <a:endParaRPr lang="en-US" sz="2800" i="1" baseline="-25000" dirty="0">
                <a:latin typeface="Arial" pitchFamily="34" charset="0"/>
                <a:cs typeface="Arial" pitchFamily="34" charset="0"/>
              </a:endParaRPr>
            </a:p>
          </p:txBody>
        </p:sp>
        <p:sp>
          <p:nvSpPr>
            <p:cNvPr id="962" name="TextBox 961"/>
            <p:cNvSpPr txBox="1"/>
            <p:nvPr/>
          </p:nvSpPr>
          <p:spPr>
            <a:xfrm>
              <a:off x="5636922" y="2603500"/>
              <a:ext cx="307667"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6</a:t>
              </a:r>
              <a:endParaRPr lang="en-US" sz="2800" i="1" baseline="-25000" dirty="0">
                <a:latin typeface="Arial" pitchFamily="34" charset="0"/>
                <a:cs typeface="Arial" pitchFamily="34" charset="0"/>
              </a:endParaRPr>
            </a:p>
          </p:txBody>
        </p:sp>
        <p:sp>
          <p:nvSpPr>
            <p:cNvPr id="963" name="TextBox 962"/>
            <p:cNvSpPr txBox="1"/>
            <p:nvPr/>
          </p:nvSpPr>
          <p:spPr>
            <a:xfrm>
              <a:off x="6284622" y="2603500"/>
              <a:ext cx="307667"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5</a:t>
              </a:r>
              <a:endParaRPr lang="en-US" sz="2800" i="1" baseline="-25000" dirty="0">
                <a:latin typeface="Arial" pitchFamily="34" charset="0"/>
                <a:cs typeface="Arial" pitchFamily="34" charset="0"/>
              </a:endParaRPr>
            </a:p>
          </p:txBody>
        </p:sp>
        <p:sp>
          <p:nvSpPr>
            <p:cNvPr id="964" name="TextBox 963"/>
            <p:cNvSpPr txBox="1"/>
            <p:nvPr/>
          </p:nvSpPr>
          <p:spPr>
            <a:xfrm>
              <a:off x="7125231" y="2599551"/>
              <a:ext cx="307667"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7</a:t>
              </a:r>
              <a:endParaRPr lang="en-US" sz="2800" i="1" baseline="-25000" dirty="0">
                <a:latin typeface="Arial" pitchFamily="34" charset="0"/>
                <a:cs typeface="Arial" pitchFamily="34" charset="0"/>
              </a:endParaRPr>
            </a:p>
          </p:txBody>
        </p:sp>
        <p:sp>
          <p:nvSpPr>
            <p:cNvPr id="965" name="TextBox 964"/>
            <p:cNvSpPr txBox="1"/>
            <p:nvPr/>
          </p:nvSpPr>
          <p:spPr>
            <a:xfrm>
              <a:off x="6576023" y="1569772"/>
              <a:ext cx="307667"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4</a:t>
              </a:r>
              <a:endParaRPr lang="en-US" sz="2800" i="1" baseline="-25000" dirty="0">
                <a:latin typeface="Arial" pitchFamily="34" charset="0"/>
                <a:cs typeface="Arial" pitchFamily="34" charset="0"/>
              </a:endParaRPr>
            </a:p>
          </p:txBody>
        </p:sp>
        <p:sp>
          <p:nvSpPr>
            <p:cNvPr id="966" name="TextBox 965"/>
            <p:cNvSpPr txBox="1"/>
            <p:nvPr/>
          </p:nvSpPr>
          <p:spPr>
            <a:xfrm>
              <a:off x="5627292" y="927100"/>
              <a:ext cx="307667"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2</a:t>
              </a:r>
              <a:endParaRPr lang="en-US" sz="2800" i="1" baseline="-25000" dirty="0">
                <a:latin typeface="Arial" pitchFamily="34" charset="0"/>
                <a:cs typeface="Arial" pitchFamily="34" charset="0"/>
              </a:endParaRPr>
            </a:p>
          </p:txBody>
        </p:sp>
        <p:sp>
          <p:nvSpPr>
            <p:cNvPr id="967" name="TextBox 966"/>
            <p:cNvSpPr txBox="1"/>
            <p:nvPr/>
          </p:nvSpPr>
          <p:spPr>
            <a:xfrm>
              <a:off x="6236892" y="927100"/>
              <a:ext cx="307667"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1</a:t>
              </a:r>
              <a:endParaRPr lang="en-US" sz="2800" i="1" baseline="-25000" dirty="0">
                <a:latin typeface="Arial" pitchFamily="34" charset="0"/>
                <a:cs typeface="Arial" pitchFamily="34" charset="0"/>
              </a:endParaRPr>
            </a:p>
          </p:txBody>
        </p:sp>
        <p:sp>
          <p:nvSpPr>
            <p:cNvPr id="968" name="TextBox 967"/>
            <p:cNvSpPr txBox="1"/>
            <p:nvPr/>
          </p:nvSpPr>
          <p:spPr>
            <a:xfrm>
              <a:off x="7303692" y="927100"/>
              <a:ext cx="307667"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3</a:t>
              </a:r>
              <a:endParaRPr lang="en-US" sz="2800" i="1" baseline="-25000" dirty="0">
                <a:latin typeface="Arial" pitchFamily="34" charset="0"/>
                <a:cs typeface="Arial" pitchFamily="34" charset="0"/>
              </a:endParaRPr>
            </a:p>
          </p:txBody>
        </p:sp>
        <p:sp>
          <p:nvSpPr>
            <p:cNvPr id="969" name="TextBox 968"/>
            <p:cNvSpPr txBox="1"/>
            <p:nvPr/>
          </p:nvSpPr>
          <p:spPr>
            <a:xfrm>
              <a:off x="7610776" y="2597150"/>
              <a:ext cx="422143"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3</a:t>
              </a:r>
              <a:endParaRPr lang="en-US" sz="2800" i="1" baseline="30000" dirty="0">
                <a:latin typeface="Arial" pitchFamily="34" charset="0"/>
                <a:cs typeface="Arial" pitchFamily="34" charset="0"/>
              </a:endParaRPr>
            </a:p>
          </p:txBody>
        </p:sp>
        <p:sp>
          <p:nvSpPr>
            <p:cNvPr id="970" name="Rectangle 969"/>
            <p:cNvSpPr/>
            <p:nvPr/>
          </p:nvSpPr>
          <p:spPr>
            <a:xfrm>
              <a:off x="6604000" y="1917029"/>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cxnSp>
          <p:nvCxnSpPr>
            <p:cNvPr id="971" name="Straight Connector 970"/>
            <p:cNvCxnSpPr>
              <a:stCxn id="970" idx="1"/>
              <a:endCxn id="972" idx="6"/>
            </p:cNvCxnSpPr>
            <p:nvPr/>
          </p:nvCxnSpPr>
          <p:spPr>
            <a:xfrm rot="10800000">
              <a:off x="6438900" y="1985609"/>
              <a:ext cx="165100" cy="1588"/>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72" name="Oval 971"/>
            <p:cNvSpPr/>
            <p:nvPr/>
          </p:nvSpPr>
          <p:spPr>
            <a:xfrm>
              <a:off x="6347460" y="19398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i="1" dirty="0" smtClean="0">
                <a:solidFill>
                  <a:schemeClr val="tx1"/>
                </a:solidFill>
                <a:latin typeface="Arial" pitchFamily="34" charset="0"/>
                <a:cs typeface="Arial" pitchFamily="34" charset="0"/>
              </a:endParaRPr>
            </a:p>
          </p:txBody>
        </p:sp>
        <p:sp>
          <p:nvSpPr>
            <p:cNvPr id="973" name="TextBox 972"/>
            <p:cNvSpPr txBox="1"/>
            <p:nvPr/>
          </p:nvSpPr>
          <p:spPr>
            <a:xfrm>
              <a:off x="5578136" y="1801390"/>
              <a:ext cx="187112"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B</a:t>
              </a:r>
              <a:endParaRPr lang="en-US" sz="2800" i="1" baseline="-25000" dirty="0">
                <a:latin typeface="Arial" pitchFamily="34" charset="0"/>
                <a:cs typeface="Arial" pitchFamily="34" charset="0"/>
              </a:endParaRPr>
            </a:p>
          </p:txBody>
        </p:sp>
        <p:sp>
          <p:nvSpPr>
            <p:cNvPr id="974" name="Oval 973"/>
            <p:cNvSpPr/>
            <p:nvPr/>
          </p:nvSpPr>
          <p:spPr>
            <a:xfrm>
              <a:off x="5788660" y="19398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i="1" dirty="0" smtClean="0">
                <a:solidFill>
                  <a:schemeClr val="tx1"/>
                </a:solidFill>
                <a:latin typeface="Arial" pitchFamily="34" charset="0"/>
                <a:cs typeface="Arial" pitchFamily="34" charset="0"/>
              </a:endParaRPr>
            </a:p>
          </p:txBody>
        </p:sp>
        <p:sp>
          <p:nvSpPr>
            <p:cNvPr id="975" name="TextBox 974"/>
            <p:cNvSpPr txBox="1"/>
            <p:nvPr/>
          </p:nvSpPr>
          <p:spPr>
            <a:xfrm>
              <a:off x="6119538" y="1774400"/>
              <a:ext cx="187112"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A</a:t>
              </a:r>
              <a:endParaRPr lang="en-US" sz="2800" i="1" baseline="-25000" dirty="0">
                <a:latin typeface="Arial" pitchFamily="34" charset="0"/>
                <a:cs typeface="Arial" pitchFamily="34" charset="0"/>
              </a:endParaRPr>
            </a:p>
          </p:txBody>
        </p:sp>
        <p:sp>
          <p:nvSpPr>
            <p:cNvPr id="976" name="Oval 975"/>
            <p:cNvSpPr/>
            <p:nvPr/>
          </p:nvSpPr>
          <p:spPr>
            <a:xfrm>
              <a:off x="7465060" y="19398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i="1" dirty="0" smtClean="0">
                <a:solidFill>
                  <a:schemeClr val="tx1"/>
                </a:solidFill>
                <a:latin typeface="Arial" pitchFamily="34" charset="0"/>
                <a:cs typeface="Arial" pitchFamily="34" charset="0"/>
              </a:endParaRPr>
            </a:p>
          </p:txBody>
        </p:sp>
        <p:sp>
          <p:nvSpPr>
            <p:cNvPr id="977" name="TextBox 976"/>
            <p:cNvSpPr txBox="1"/>
            <p:nvPr/>
          </p:nvSpPr>
          <p:spPr>
            <a:xfrm>
              <a:off x="7089166" y="1801390"/>
              <a:ext cx="203436"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D</a:t>
              </a:r>
              <a:endParaRPr lang="en-US" sz="2800" i="1" baseline="-25000" dirty="0">
                <a:latin typeface="Arial" pitchFamily="34" charset="0"/>
                <a:cs typeface="Arial" pitchFamily="34" charset="0"/>
              </a:endParaRPr>
            </a:p>
          </p:txBody>
        </p:sp>
        <p:sp>
          <p:nvSpPr>
            <p:cNvPr id="978" name="Oval 977"/>
            <p:cNvSpPr/>
            <p:nvPr/>
          </p:nvSpPr>
          <p:spPr>
            <a:xfrm>
              <a:off x="6906260" y="19398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i="1" dirty="0" smtClean="0">
                <a:solidFill>
                  <a:schemeClr val="tx1"/>
                </a:solidFill>
                <a:latin typeface="Arial" pitchFamily="34" charset="0"/>
                <a:cs typeface="Arial" pitchFamily="34" charset="0"/>
              </a:endParaRPr>
            </a:p>
          </p:txBody>
        </p:sp>
        <p:sp>
          <p:nvSpPr>
            <p:cNvPr id="979" name="TextBox 978"/>
            <p:cNvSpPr txBox="1"/>
            <p:nvPr/>
          </p:nvSpPr>
          <p:spPr>
            <a:xfrm>
              <a:off x="7601151" y="1801390"/>
              <a:ext cx="203436" cy="362476"/>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C</a:t>
              </a:r>
              <a:endParaRPr lang="en-US" sz="2800" i="1" baseline="-25000" dirty="0">
                <a:latin typeface="Arial" pitchFamily="34" charset="0"/>
                <a:cs typeface="Arial" pitchFamily="34" charset="0"/>
              </a:endParaRPr>
            </a:p>
          </p:txBody>
        </p:sp>
        <p:cxnSp>
          <p:nvCxnSpPr>
            <p:cNvPr id="980" name="Straight Connector 979"/>
            <p:cNvCxnSpPr>
              <a:endCxn id="970" idx="3"/>
            </p:cNvCxnSpPr>
            <p:nvPr/>
          </p:nvCxnSpPr>
          <p:spPr>
            <a:xfrm rot="10800000" flipV="1">
              <a:off x="6741160" y="1979577"/>
              <a:ext cx="152400" cy="6032"/>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81" name="Rectangle 980"/>
            <p:cNvSpPr/>
            <p:nvPr/>
          </p:nvSpPr>
          <p:spPr>
            <a:xfrm>
              <a:off x="6383852" y="2162566"/>
              <a:ext cx="137160" cy="137160"/>
            </a:xfrm>
            <a:prstGeom prst="rect">
              <a:avLst/>
            </a:prstGeom>
            <a:noFill/>
            <a:ln w="22225"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cxnSp>
          <p:nvCxnSpPr>
            <p:cNvPr id="982" name="Straight Connector 981"/>
            <p:cNvCxnSpPr>
              <a:stCxn id="981" idx="1"/>
              <a:endCxn id="974" idx="5"/>
            </p:cNvCxnSpPr>
            <p:nvPr/>
          </p:nvCxnSpPr>
          <p:spPr>
            <a:xfrm rot="10800000">
              <a:off x="5866710" y="2017938"/>
              <a:ext cx="517143" cy="213208"/>
            </a:xfrm>
            <a:prstGeom prst="line">
              <a:avLst/>
            </a:prstGeom>
            <a:ln w="9525" cap="flat" cmpd="sng" algn="ctr">
              <a:solidFill>
                <a:srgbClr val="FF0000"/>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3" name="Straight Connector 982"/>
            <p:cNvCxnSpPr>
              <a:stCxn id="978" idx="3"/>
              <a:endCxn id="981" idx="3"/>
            </p:cNvCxnSpPr>
            <p:nvPr/>
          </p:nvCxnSpPr>
          <p:spPr>
            <a:xfrm rot="5400000">
              <a:off x="6613728" y="1925223"/>
              <a:ext cx="213208" cy="398639"/>
            </a:xfrm>
            <a:prstGeom prst="line">
              <a:avLst/>
            </a:prstGeom>
            <a:ln w="9525" cap="flat" cmpd="sng" algn="ctr">
              <a:solidFill>
                <a:srgbClr val="FF0000"/>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84" name="TextBox 983"/>
            <p:cNvSpPr txBox="1"/>
            <p:nvPr/>
          </p:nvSpPr>
          <p:spPr>
            <a:xfrm>
              <a:off x="6508814" y="2129916"/>
              <a:ext cx="359648" cy="362476"/>
            </a:xfrm>
            <a:prstGeom prst="rect">
              <a:avLst/>
            </a:prstGeom>
            <a:noFill/>
          </p:spPr>
          <p:txBody>
            <a:bodyPr wrap="none" lIns="0" tIns="0" rIns="0" bIns="0" rtlCol="0">
              <a:spAutoFit/>
            </a:bodyPr>
            <a:lstStyle/>
            <a:p>
              <a:r>
                <a:rPr lang="en-US" sz="2800" i="1" dirty="0" smtClean="0">
                  <a:solidFill>
                    <a:srgbClr val="FF0000"/>
                  </a:solidFill>
                  <a:latin typeface="Arial" pitchFamily="34" charset="0"/>
                  <a:cs typeface="Arial" pitchFamily="34" charset="0"/>
                </a:rPr>
                <a:t>R</a:t>
              </a:r>
              <a:r>
                <a:rPr lang="en-US" sz="2800" i="1" baseline="-25000" dirty="0" smtClean="0">
                  <a:solidFill>
                    <a:srgbClr val="FF0000"/>
                  </a:solidFill>
                  <a:latin typeface="Arial" pitchFamily="34" charset="0"/>
                  <a:cs typeface="Arial" pitchFamily="34" charset="0"/>
                </a:rPr>
                <a:t>a</a:t>
              </a:r>
              <a:endParaRPr lang="en-US" sz="2800" i="1" baseline="-25000" dirty="0">
                <a:solidFill>
                  <a:srgbClr val="FF0000"/>
                </a:solidFill>
                <a:latin typeface="Arial" pitchFamily="34" charset="0"/>
                <a:cs typeface="Arial" pitchFamily="34" charset="0"/>
              </a:endParaRPr>
            </a:p>
          </p:txBody>
        </p:sp>
      </p:grpSp>
      <p:grpSp>
        <p:nvGrpSpPr>
          <p:cNvPr id="1045" name="Group 1044"/>
          <p:cNvGrpSpPr/>
          <p:nvPr/>
        </p:nvGrpSpPr>
        <p:grpSpPr>
          <a:xfrm>
            <a:off x="25794086" y="19548341"/>
            <a:ext cx="4572000" cy="3686728"/>
            <a:chOff x="4702025" y="363445"/>
            <a:chExt cx="3581677" cy="3075790"/>
          </a:xfrm>
        </p:grpSpPr>
        <p:sp>
          <p:nvSpPr>
            <p:cNvPr id="986" name="Oval 985"/>
            <p:cNvSpPr/>
            <p:nvPr/>
          </p:nvSpPr>
          <p:spPr>
            <a:xfrm>
              <a:off x="5061807" y="386898"/>
              <a:ext cx="3161443" cy="2032453"/>
            </a:xfrm>
            <a:prstGeom prst="ellipse">
              <a:avLst/>
            </a:prstGeom>
            <a:solidFill>
              <a:schemeClr val="accent3">
                <a:lumMod val="40000"/>
                <a:lumOff val="60000"/>
                <a:alpha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dirty="0" smtClean="0">
                <a:solidFill>
                  <a:schemeClr val="tx1"/>
                </a:solidFill>
                <a:latin typeface="Arial" pitchFamily="34" charset="0"/>
                <a:cs typeface="Arial" pitchFamily="34" charset="0"/>
              </a:endParaRPr>
            </a:p>
          </p:txBody>
        </p:sp>
        <p:sp>
          <p:nvSpPr>
            <p:cNvPr id="987" name="Oval 986"/>
            <p:cNvSpPr/>
            <p:nvPr/>
          </p:nvSpPr>
          <p:spPr>
            <a:xfrm>
              <a:off x="5010150" y="1484882"/>
              <a:ext cx="3273552" cy="1901951"/>
            </a:xfrm>
            <a:prstGeom prst="ellipse">
              <a:avLst/>
            </a:prstGeom>
            <a:solidFill>
              <a:schemeClr val="accent2">
                <a:lumMod val="40000"/>
                <a:lumOff val="60000"/>
                <a:alpha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dirty="0" smtClean="0">
                <a:solidFill>
                  <a:schemeClr val="tx1"/>
                </a:solidFill>
                <a:latin typeface="Arial" pitchFamily="34" charset="0"/>
                <a:cs typeface="Arial" pitchFamily="34" charset="0"/>
              </a:endParaRPr>
            </a:p>
          </p:txBody>
        </p:sp>
        <p:sp>
          <p:nvSpPr>
            <p:cNvPr id="988" name="Oval 987"/>
            <p:cNvSpPr/>
            <p:nvPr/>
          </p:nvSpPr>
          <p:spPr>
            <a:xfrm>
              <a:off x="6616700" y="3159760"/>
              <a:ext cx="91440" cy="91440"/>
            </a:xfrm>
            <a:prstGeom prst="ellipse">
              <a:avLst/>
            </a:prstGeom>
            <a:solidFill>
              <a:schemeClr val="tx1"/>
            </a:solidFill>
            <a:ln>
              <a:solidFill>
                <a:schemeClr val="bg1">
                  <a:lumMod val="65000"/>
                </a:schemeClr>
              </a:solidFill>
              <a:prstDash val="sysDot"/>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dirty="0" smtClean="0">
                <a:solidFill>
                  <a:schemeClr val="tx1"/>
                </a:solidFill>
                <a:latin typeface="Arial" pitchFamily="34" charset="0"/>
                <a:cs typeface="Arial" pitchFamily="34" charset="0"/>
              </a:endParaRPr>
            </a:p>
          </p:txBody>
        </p:sp>
        <p:sp>
          <p:nvSpPr>
            <p:cNvPr id="989" name="Oval 988"/>
            <p:cNvSpPr/>
            <p:nvPr/>
          </p:nvSpPr>
          <p:spPr>
            <a:xfrm>
              <a:off x="6614160" y="695960"/>
              <a:ext cx="91440" cy="91440"/>
            </a:xfrm>
            <a:prstGeom prst="ellipse">
              <a:avLst/>
            </a:prstGeom>
            <a:solidFill>
              <a:schemeClr val="tx1"/>
            </a:solidFill>
            <a:ln>
              <a:solidFill>
                <a:schemeClr val="bg1">
                  <a:lumMod val="65000"/>
                </a:schemeClr>
              </a:solidFill>
              <a:prstDash val="sysDot"/>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dirty="0" smtClean="0">
                <a:solidFill>
                  <a:schemeClr val="tx1"/>
                </a:solidFill>
                <a:latin typeface="Arial" pitchFamily="34" charset="0"/>
                <a:cs typeface="Arial" pitchFamily="34" charset="0"/>
              </a:endParaRPr>
            </a:p>
          </p:txBody>
        </p:sp>
        <p:cxnSp>
          <p:nvCxnSpPr>
            <p:cNvPr id="990" name="Straight Connector 989"/>
            <p:cNvCxnSpPr>
              <a:stCxn id="1012" idx="2"/>
              <a:endCxn id="988" idx="0"/>
            </p:cNvCxnSpPr>
            <p:nvPr/>
          </p:nvCxnSpPr>
          <p:spPr>
            <a:xfrm rot="5400000">
              <a:off x="6495305" y="2983975"/>
              <a:ext cx="342900" cy="867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1" name="Straight Connector 990"/>
            <p:cNvCxnSpPr>
              <a:stCxn id="1001" idx="2"/>
              <a:endCxn id="1030" idx="0"/>
            </p:cNvCxnSpPr>
            <p:nvPr/>
          </p:nvCxnSpPr>
          <p:spPr>
            <a:xfrm rot="16200000" flipH="1">
              <a:off x="5834980" y="1397600"/>
              <a:ext cx="755720" cy="36068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2" name="Straight Connector 991"/>
            <p:cNvCxnSpPr>
              <a:stCxn id="1001" idx="2"/>
              <a:endCxn id="1032" idx="0"/>
            </p:cNvCxnSpPr>
            <p:nvPr/>
          </p:nvCxnSpPr>
          <p:spPr>
            <a:xfrm rot="5400000">
              <a:off x="5555580" y="1478880"/>
              <a:ext cx="755720" cy="19812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3" name="Straight Connector 992"/>
            <p:cNvCxnSpPr>
              <a:stCxn id="1013" idx="2"/>
              <a:endCxn id="988" idx="2"/>
            </p:cNvCxnSpPr>
            <p:nvPr/>
          </p:nvCxnSpPr>
          <p:spPr>
            <a:xfrm rot="16200000" flipH="1">
              <a:off x="6130290" y="2719070"/>
              <a:ext cx="388620" cy="58420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4" name="Straight Connector 993"/>
            <p:cNvCxnSpPr>
              <a:stCxn id="1013" idx="0"/>
              <a:endCxn id="1030" idx="3"/>
            </p:cNvCxnSpPr>
            <p:nvPr/>
          </p:nvCxnSpPr>
          <p:spPr>
            <a:xfrm rot="5400000" flipH="1" flipV="1">
              <a:off x="5865794" y="2184644"/>
              <a:ext cx="661762" cy="32835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5" name="Straight Connector 994"/>
            <p:cNvCxnSpPr>
              <a:stCxn id="1014" idx="0"/>
              <a:endCxn id="1034" idx="5"/>
            </p:cNvCxnSpPr>
            <p:nvPr/>
          </p:nvCxnSpPr>
          <p:spPr>
            <a:xfrm rot="16200000" flipV="1">
              <a:off x="7208977" y="2352070"/>
              <a:ext cx="676576" cy="8311"/>
            </a:xfrm>
            <a:prstGeom prst="line">
              <a:avLst/>
            </a:prstGeom>
            <a:ln w="9525" cap="flat" cmpd="sng" algn="ctr">
              <a:solidFill>
                <a:schemeClr val="dk1">
                  <a:shade val="95000"/>
                  <a:satMod val="105000"/>
                </a:schemeClr>
              </a:solidFill>
              <a:prstDash val="sys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6" name="Straight Connector 995"/>
            <p:cNvCxnSpPr>
              <a:stCxn id="1000" idx="0"/>
              <a:endCxn id="989" idx="4"/>
            </p:cNvCxnSpPr>
            <p:nvPr/>
          </p:nvCxnSpPr>
          <p:spPr>
            <a:xfrm rot="16200000" flipV="1">
              <a:off x="6527725" y="919555"/>
              <a:ext cx="275520" cy="1121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97" name="TextBox 996"/>
            <p:cNvSpPr txBox="1"/>
            <p:nvPr/>
          </p:nvSpPr>
          <p:spPr>
            <a:xfrm>
              <a:off x="4759175" y="1022882"/>
              <a:ext cx="307667" cy="359484"/>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C</a:t>
              </a:r>
              <a:r>
                <a:rPr lang="en-US" sz="2800" i="1" baseline="-25000" dirty="0" smtClean="0">
                  <a:latin typeface="Arial" pitchFamily="34" charset="0"/>
                  <a:cs typeface="Arial" pitchFamily="34" charset="0"/>
                </a:rPr>
                <a:t>1</a:t>
              </a:r>
              <a:endParaRPr lang="en-US" sz="2800" i="1" baseline="-25000" dirty="0">
                <a:latin typeface="Arial" pitchFamily="34" charset="0"/>
                <a:cs typeface="Arial" pitchFamily="34" charset="0"/>
              </a:endParaRPr>
            </a:p>
          </p:txBody>
        </p:sp>
        <p:sp>
          <p:nvSpPr>
            <p:cNvPr id="998" name="TextBox 997"/>
            <p:cNvSpPr txBox="1"/>
            <p:nvPr/>
          </p:nvSpPr>
          <p:spPr>
            <a:xfrm>
              <a:off x="4702025" y="2267481"/>
              <a:ext cx="307667" cy="359484"/>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C</a:t>
              </a:r>
              <a:r>
                <a:rPr lang="en-US" sz="2800" i="1" baseline="-25000" dirty="0">
                  <a:latin typeface="Arial" pitchFamily="34" charset="0"/>
                  <a:cs typeface="Arial" pitchFamily="34" charset="0"/>
                </a:rPr>
                <a:t>2</a:t>
              </a:r>
            </a:p>
          </p:txBody>
        </p:sp>
        <p:cxnSp>
          <p:nvCxnSpPr>
            <p:cNvPr id="999" name="Straight Connector 998"/>
            <p:cNvCxnSpPr>
              <a:stCxn id="1002" idx="2"/>
              <a:endCxn id="1034" idx="0"/>
            </p:cNvCxnSpPr>
            <p:nvPr/>
          </p:nvCxnSpPr>
          <p:spPr>
            <a:xfrm rot="16200000" flipH="1">
              <a:off x="7007190" y="1452210"/>
              <a:ext cx="755720" cy="25146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00" name="Rectangle 999"/>
            <p:cNvSpPr/>
            <p:nvPr/>
          </p:nvSpPr>
          <p:spPr>
            <a:xfrm>
              <a:off x="6602510" y="106292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sp>
          <p:nvSpPr>
            <p:cNvPr id="1001" name="Rectangle 1000"/>
            <p:cNvSpPr/>
            <p:nvPr/>
          </p:nvSpPr>
          <p:spPr>
            <a:xfrm>
              <a:off x="5963920" y="106292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lvl="0" algn="ctr"/>
              <a:endParaRPr lang="en-US" sz="2800" baseline="-25000" dirty="0">
                <a:solidFill>
                  <a:prstClr val="black"/>
                </a:solidFill>
                <a:latin typeface="Arial" pitchFamily="34" charset="0"/>
                <a:cs typeface="Arial" pitchFamily="34" charset="0"/>
              </a:endParaRPr>
            </a:p>
          </p:txBody>
        </p:sp>
        <p:sp>
          <p:nvSpPr>
            <p:cNvPr id="1002" name="Rectangle 1001"/>
            <p:cNvSpPr/>
            <p:nvPr/>
          </p:nvSpPr>
          <p:spPr>
            <a:xfrm>
              <a:off x="7190740" y="106292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cxnSp>
          <p:nvCxnSpPr>
            <p:cNvPr id="1003" name="Straight Connector 1002"/>
            <p:cNvCxnSpPr>
              <a:stCxn id="1032" idx="7"/>
              <a:endCxn id="1000" idx="2"/>
            </p:cNvCxnSpPr>
            <p:nvPr/>
          </p:nvCxnSpPr>
          <p:spPr>
            <a:xfrm rot="5400000" flipH="1" flipV="1">
              <a:off x="5892299" y="1174490"/>
              <a:ext cx="753200" cy="80438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4" name="Straight Connector 1003"/>
            <p:cNvCxnSpPr>
              <a:stCxn id="1034" idx="1"/>
              <a:endCxn id="1000" idx="2"/>
            </p:cNvCxnSpPr>
            <p:nvPr/>
          </p:nvCxnSpPr>
          <p:spPr>
            <a:xfrm rot="16200000" flipV="1">
              <a:off x="6698171" y="1172999"/>
              <a:ext cx="753200" cy="80736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5" name="Straight Connector 1004"/>
            <p:cNvCxnSpPr>
              <a:stCxn id="1001" idx="0"/>
              <a:endCxn id="989" idx="2"/>
            </p:cNvCxnSpPr>
            <p:nvPr/>
          </p:nvCxnSpPr>
          <p:spPr>
            <a:xfrm rot="5400000" flipH="1" flipV="1">
              <a:off x="6162710" y="611470"/>
              <a:ext cx="321240" cy="58166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6" name="Straight Connector 1005"/>
            <p:cNvCxnSpPr>
              <a:stCxn id="989" idx="6"/>
              <a:endCxn id="1002" idx="0"/>
            </p:cNvCxnSpPr>
            <p:nvPr/>
          </p:nvCxnSpPr>
          <p:spPr>
            <a:xfrm>
              <a:off x="6705600" y="741680"/>
              <a:ext cx="553720" cy="32124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7" name="Straight Connector 1006"/>
            <p:cNvCxnSpPr>
              <a:stCxn id="1036" idx="0"/>
              <a:endCxn id="1002" idx="2"/>
            </p:cNvCxnSpPr>
            <p:nvPr/>
          </p:nvCxnSpPr>
          <p:spPr>
            <a:xfrm rot="5400000" flipH="1" flipV="1">
              <a:off x="6727790" y="1424270"/>
              <a:ext cx="755720" cy="30734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8" name="Straight Connector 1007"/>
            <p:cNvCxnSpPr>
              <a:stCxn id="1014" idx="1"/>
              <a:endCxn id="1036" idx="5"/>
            </p:cNvCxnSpPr>
            <p:nvPr/>
          </p:nvCxnSpPr>
          <p:spPr>
            <a:xfrm rot="10800000">
              <a:off x="6984310" y="2017938"/>
              <a:ext cx="498531" cy="745156"/>
            </a:xfrm>
            <a:prstGeom prst="line">
              <a:avLst/>
            </a:prstGeom>
            <a:ln w="9525" cap="flat" cmpd="sng" algn="ctr">
              <a:solidFill>
                <a:schemeClr val="dk1">
                  <a:shade val="95000"/>
                  <a:satMod val="105000"/>
                </a:schemeClr>
              </a:solidFill>
              <a:prstDash val="sys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9" name="Straight Connector 1008"/>
            <p:cNvCxnSpPr>
              <a:stCxn id="1013" idx="0"/>
              <a:endCxn id="1032" idx="4"/>
            </p:cNvCxnSpPr>
            <p:nvPr/>
          </p:nvCxnSpPr>
          <p:spPr>
            <a:xfrm rot="16200000" flipV="1">
              <a:off x="5609255" y="2256455"/>
              <a:ext cx="648371" cy="19812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0" name="Straight Connector 1009"/>
            <p:cNvCxnSpPr>
              <a:stCxn id="1012" idx="0"/>
              <a:endCxn id="1032" idx="5"/>
            </p:cNvCxnSpPr>
            <p:nvPr/>
          </p:nvCxnSpPr>
          <p:spPr>
            <a:xfrm rot="16200000" flipV="1">
              <a:off x="5938019" y="1946628"/>
              <a:ext cx="661762" cy="80438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1" name="Straight Connector 1010"/>
            <p:cNvCxnSpPr>
              <a:stCxn id="1012" idx="0"/>
              <a:endCxn id="1034" idx="3"/>
            </p:cNvCxnSpPr>
            <p:nvPr/>
          </p:nvCxnSpPr>
          <p:spPr>
            <a:xfrm rot="5400000" flipH="1" flipV="1">
              <a:off x="6743889" y="1945139"/>
              <a:ext cx="661762" cy="80736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12" name="Rectangle 1011"/>
            <p:cNvSpPr/>
            <p:nvPr/>
          </p:nvSpPr>
          <p:spPr>
            <a:xfrm>
              <a:off x="6602510" y="267970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sp>
          <p:nvSpPr>
            <p:cNvPr id="1013" name="Rectangle 1012"/>
            <p:cNvSpPr/>
            <p:nvPr/>
          </p:nvSpPr>
          <p:spPr>
            <a:xfrm>
              <a:off x="5963920" y="267970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a:solidFill>
                  <a:prstClr val="black"/>
                </a:solidFill>
                <a:latin typeface="Arial" pitchFamily="34" charset="0"/>
                <a:cs typeface="Arial" pitchFamily="34" charset="0"/>
              </a:endParaRPr>
            </a:p>
          </p:txBody>
        </p:sp>
        <p:sp>
          <p:nvSpPr>
            <p:cNvPr id="1014" name="Rectangle 1013"/>
            <p:cNvSpPr/>
            <p:nvPr/>
          </p:nvSpPr>
          <p:spPr>
            <a:xfrm>
              <a:off x="7482840" y="2694514"/>
              <a:ext cx="137160" cy="137160"/>
            </a:xfrm>
            <a:prstGeom prst="rect">
              <a:avLst/>
            </a:prstGeom>
            <a:noFill/>
            <a:ln w="19050" cap="flat" cmpd="sng" algn="ctr">
              <a:solidFill>
                <a:schemeClr val="tx1"/>
              </a:solidFill>
              <a:prstDash val="sys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lvl="0" algn="ctr"/>
              <a:endParaRPr lang="en-US" sz="2800" baseline="-25000" dirty="0">
                <a:solidFill>
                  <a:prstClr val="black"/>
                </a:solidFill>
                <a:latin typeface="Arial" pitchFamily="34" charset="0"/>
                <a:cs typeface="Arial" pitchFamily="34" charset="0"/>
              </a:endParaRPr>
            </a:p>
          </p:txBody>
        </p:sp>
        <p:sp>
          <p:nvSpPr>
            <p:cNvPr id="1015" name="Rectangle 1014"/>
            <p:cNvSpPr/>
            <p:nvPr/>
          </p:nvSpPr>
          <p:spPr>
            <a:xfrm>
              <a:off x="7006590" y="2673350"/>
              <a:ext cx="137160" cy="137160"/>
            </a:xfrm>
            <a:prstGeom prst="rect">
              <a:avLst/>
            </a:prstGeom>
            <a:noFill/>
            <a:ln w="2222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cxnSp>
          <p:nvCxnSpPr>
            <p:cNvPr id="1016" name="Straight Connector 1015"/>
            <p:cNvCxnSpPr>
              <a:stCxn id="1015" idx="2"/>
              <a:endCxn id="988" idx="7"/>
            </p:cNvCxnSpPr>
            <p:nvPr/>
          </p:nvCxnSpPr>
          <p:spPr>
            <a:xfrm rot="5400000">
              <a:off x="6703640" y="2801620"/>
              <a:ext cx="362641" cy="380421"/>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7" name="Straight Connector 1016"/>
            <p:cNvCxnSpPr>
              <a:stCxn id="1015" idx="0"/>
              <a:endCxn id="1036" idx="4"/>
            </p:cNvCxnSpPr>
            <p:nvPr/>
          </p:nvCxnSpPr>
          <p:spPr>
            <a:xfrm rot="16200000" flipV="1">
              <a:off x="6692565" y="2290745"/>
              <a:ext cx="642021" cy="123190"/>
            </a:xfrm>
            <a:prstGeom prst="line">
              <a:avLst/>
            </a:prstGeom>
            <a:ln w="9525" cap="flat" cmpd="sng" algn="ctr">
              <a:solidFill>
                <a:schemeClr val="dk1">
                  <a:shade val="95000"/>
                  <a:satMod val="105000"/>
                </a:schemeClr>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18" name="TextBox 1017"/>
            <p:cNvSpPr txBox="1"/>
            <p:nvPr/>
          </p:nvSpPr>
          <p:spPr>
            <a:xfrm>
              <a:off x="6542357" y="363445"/>
              <a:ext cx="187112" cy="359484"/>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E</a:t>
              </a:r>
              <a:endParaRPr lang="en-US" sz="2800" i="1" baseline="-25000" dirty="0">
                <a:latin typeface="Arial" pitchFamily="34" charset="0"/>
                <a:cs typeface="Arial" pitchFamily="34" charset="0"/>
              </a:endParaRPr>
            </a:p>
          </p:txBody>
        </p:sp>
        <p:sp>
          <p:nvSpPr>
            <p:cNvPr id="1019" name="TextBox 1018"/>
            <p:cNvSpPr txBox="1"/>
            <p:nvPr/>
          </p:nvSpPr>
          <p:spPr>
            <a:xfrm>
              <a:off x="6392506" y="3079751"/>
              <a:ext cx="172043" cy="359484"/>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F</a:t>
              </a:r>
              <a:endParaRPr lang="en-US" sz="2800" i="1" baseline="-25000" dirty="0">
                <a:latin typeface="Arial" pitchFamily="34" charset="0"/>
                <a:cs typeface="Arial" pitchFamily="34" charset="0"/>
              </a:endParaRPr>
            </a:p>
          </p:txBody>
        </p:sp>
        <p:sp>
          <p:nvSpPr>
            <p:cNvPr id="1020" name="TextBox 1019"/>
            <p:cNvSpPr txBox="1"/>
            <p:nvPr/>
          </p:nvSpPr>
          <p:spPr>
            <a:xfrm>
              <a:off x="5624355" y="2603501"/>
              <a:ext cx="307667" cy="359484"/>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6</a:t>
              </a:r>
              <a:endParaRPr lang="en-US" sz="2800" i="1" baseline="-25000" dirty="0">
                <a:latin typeface="Arial" pitchFamily="34" charset="0"/>
                <a:cs typeface="Arial" pitchFamily="34" charset="0"/>
              </a:endParaRPr>
            </a:p>
          </p:txBody>
        </p:sp>
        <p:sp>
          <p:nvSpPr>
            <p:cNvPr id="1021" name="TextBox 1020"/>
            <p:cNvSpPr txBox="1"/>
            <p:nvPr/>
          </p:nvSpPr>
          <p:spPr>
            <a:xfrm>
              <a:off x="6272055" y="2603501"/>
              <a:ext cx="307667" cy="359484"/>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5</a:t>
              </a:r>
              <a:endParaRPr lang="en-US" sz="2800" i="1" baseline="-25000" dirty="0">
                <a:latin typeface="Arial" pitchFamily="34" charset="0"/>
                <a:cs typeface="Arial" pitchFamily="34" charset="0"/>
              </a:endParaRPr>
            </a:p>
          </p:txBody>
        </p:sp>
        <p:sp>
          <p:nvSpPr>
            <p:cNvPr id="1022" name="TextBox 1021"/>
            <p:cNvSpPr txBox="1"/>
            <p:nvPr/>
          </p:nvSpPr>
          <p:spPr>
            <a:xfrm>
              <a:off x="7112664" y="2599552"/>
              <a:ext cx="307667" cy="359484"/>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7</a:t>
              </a:r>
              <a:endParaRPr lang="en-US" sz="2800" i="1" baseline="-25000" dirty="0">
                <a:latin typeface="Arial" pitchFamily="34" charset="0"/>
                <a:cs typeface="Arial" pitchFamily="34" charset="0"/>
              </a:endParaRPr>
            </a:p>
          </p:txBody>
        </p:sp>
        <p:sp>
          <p:nvSpPr>
            <p:cNvPr id="1023" name="TextBox 1022"/>
            <p:cNvSpPr txBox="1"/>
            <p:nvPr/>
          </p:nvSpPr>
          <p:spPr>
            <a:xfrm>
              <a:off x="6609366" y="1910381"/>
              <a:ext cx="349118" cy="359484"/>
            </a:xfrm>
            <a:prstGeom prst="rect">
              <a:avLst/>
            </a:prstGeom>
            <a:noFill/>
          </p:spPr>
          <p:txBody>
            <a:bodyPr wrap="none" lIns="0" tIns="0" rIns="0" bIns="0" rtlCol="0">
              <a:spAutoFit/>
            </a:bodyPr>
            <a:lstStyle/>
            <a:p>
              <a:r>
                <a:rPr lang="en-US" sz="2800" i="1" dirty="0" smtClean="0">
                  <a:solidFill>
                    <a:srgbClr val="FF0000"/>
                  </a:solidFill>
                  <a:latin typeface="Arial" pitchFamily="34" charset="0"/>
                  <a:cs typeface="Arial" pitchFamily="34" charset="0"/>
                </a:rPr>
                <a:t>R</a:t>
              </a:r>
              <a:r>
                <a:rPr lang="en-US" sz="2800" i="1" baseline="-25000" dirty="0" smtClean="0">
                  <a:solidFill>
                    <a:srgbClr val="FF0000"/>
                  </a:solidFill>
                  <a:latin typeface="Arial" pitchFamily="34" charset="0"/>
                  <a:cs typeface="Arial" pitchFamily="34" charset="0"/>
                </a:rPr>
                <a:t>x</a:t>
              </a:r>
              <a:endParaRPr lang="en-US" sz="2800" i="1" baseline="-25000" dirty="0">
                <a:solidFill>
                  <a:srgbClr val="FF0000"/>
                </a:solidFill>
                <a:latin typeface="Arial" pitchFamily="34" charset="0"/>
                <a:cs typeface="Arial" pitchFamily="34" charset="0"/>
              </a:endParaRPr>
            </a:p>
          </p:txBody>
        </p:sp>
        <p:sp>
          <p:nvSpPr>
            <p:cNvPr id="1024" name="TextBox 1023"/>
            <p:cNvSpPr txBox="1"/>
            <p:nvPr/>
          </p:nvSpPr>
          <p:spPr>
            <a:xfrm>
              <a:off x="5622579" y="927103"/>
              <a:ext cx="307667" cy="359484"/>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2</a:t>
              </a:r>
              <a:endParaRPr lang="en-US" sz="2800" i="1" baseline="-25000" dirty="0">
                <a:latin typeface="Arial" pitchFamily="34" charset="0"/>
                <a:cs typeface="Arial" pitchFamily="34" charset="0"/>
              </a:endParaRPr>
            </a:p>
          </p:txBody>
        </p:sp>
        <p:sp>
          <p:nvSpPr>
            <p:cNvPr id="1025" name="TextBox 1024"/>
            <p:cNvSpPr txBox="1"/>
            <p:nvPr/>
          </p:nvSpPr>
          <p:spPr>
            <a:xfrm>
              <a:off x="6232179" y="927103"/>
              <a:ext cx="307667" cy="359484"/>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1</a:t>
              </a:r>
              <a:endParaRPr lang="en-US" sz="2800" i="1" baseline="-25000" dirty="0">
                <a:latin typeface="Arial" pitchFamily="34" charset="0"/>
                <a:cs typeface="Arial" pitchFamily="34" charset="0"/>
              </a:endParaRPr>
            </a:p>
          </p:txBody>
        </p:sp>
        <p:sp>
          <p:nvSpPr>
            <p:cNvPr id="1026" name="TextBox 1025"/>
            <p:cNvSpPr txBox="1"/>
            <p:nvPr/>
          </p:nvSpPr>
          <p:spPr>
            <a:xfrm>
              <a:off x="7298979" y="927103"/>
              <a:ext cx="307667" cy="359484"/>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3</a:t>
              </a:r>
              <a:endParaRPr lang="en-US" sz="2800" i="1" baseline="-25000" dirty="0">
                <a:latin typeface="Arial" pitchFamily="34" charset="0"/>
                <a:cs typeface="Arial" pitchFamily="34" charset="0"/>
              </a:endParaRPr>
            </a:p>
          </p:txBody>
        </p:sp>
        <p:sp>
          <p:nvSpPr>
            <p:cNvPr id="1027" name="TextBox 1026"/>
            <p:cNvSpPr txBox="1"/>
            <p:nvPr/>
          </p:nvSpPr>
          <p:spPr>
            <a:xfrm>
              <a:off x="7598209" y="2597151"/>
              <a:ext cx="422143" cy="359484"/>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R’</a:t>
              </a:r>
              <a:r>
                <a:rPr lang="en-US" sz="2800" i="1" baseline="-25000" dirty="0" smtClean="0">
                  <a:latin typeface="Arial" pitchFamily="34" charset="0"/>
                  <a:cs typeface="Arial" pitchFamily="34" charset="0"/>
                </a:rPr>
                <a:t>3</a:t>
              </a:r>
              <a:endParaRPr lang="en-US" sz="2800" i="1" baseline="30000" dirty="0">
                <a:latin typeface="Arial" pitchFamily="34" charset="0"/>
                <a:cs typeface="Arial" pitchFamily="34" charset="0"/>
              </a:endParaRPr>
            </a:p>
          </p:txBody>
        </p:sp>
        <p:sp>
          <p:nvSpPr>
            <p:cNvPr id="1028" name="Rectangle 1027"/>
            <p:cNvSpPr/>
            <p:nvPr/>
          </p:nvSpPr>
          <p:spPr>
            <a:xfrm>
              <a:off x="6602510" y="1514850"/>
              <a:ext cx="137160" cy="137160"/>
            </a:xfrm>
            <a:prstGeom prst="rect">
              <a:avLst/>
            </a:prstGeom>
            <a:noFill/>
            <a:ln w="22225"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cxnSp>
          <p:nvCxnSpPr>
            <p:cNvPr id="1029" name="Straight Connector 1028"/>
            <p:cNvCxnSpPr>
              <a:stCxn id="1028" idx="1"/>
              <a:endCxn id="1032" idx="6"/>
            </p:cNvCxnSpPr>
            <p:nvPr/>
          </p:nvCxnSpPr>
          <p:spPr>
            <a:xfrm rot="10800000" flipV="1">
              <a:off x="5880100" y="1583429"/>
              <a:ext cx="722410" cy="402179"/>
            </a:xfrm>
            <a:prstGeom prst="line">
              <a:avLst/>
            </a:prstGeom>
            <a:ln w="9525" cap="flat" cmpd="sng" algn="ctr">
              <a:solidFill>
                <a:srgbClr val="FF0000"/>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30" name="Oval 1029"/>
            <p:cNvSpPr/>
            <p:nvPr/>
          </p:nvSpPr>
          <p:spPr>
            <a:xfrm>
              <a:off x="6347460" y="19398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i="1" dirty="0" smtClean="0">
                <a:solidFill>
                  <a:schemeClr val="tx1"/>
                </a:solidFill>
                <a:latin typeface="Arial" pitchFamily="34" charset="0"/>
                <a:cs typeface="Arial" pitchFamily="34" charset="0"/>
              </a:endParaRPr>
            </a:p>
          </p:txBody>
        </p:sp>
        <p:sp>
          <p:nvSpPr>
            <p:cNvPr id="1031" name="TextBox 1030"/>
            <p:cNvSpPr txBox="1"/>
            <p:nvPr/>
          </p:nvSpPr>
          <p:spPr>
            <a:xfrm>
              <a:off x="5575341" y="1787265"/>
              <a:ext cx="187112" cy="359484"/>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B</a:t>
              </a:r>
              <a:endParaRPr lang="en-US" sz="2800" i="1" baseline="-25000" dirty="0">
                <a:latin typeface="Arial" pitchFamily="34" charset="0"/>
                <a:cs typeface="Arial" pitchFamily="34" charset="0"/>
              </a:endParaRPr>
            </a:p>
          </p:txBody>
        </p:sp>
        <p:sp>
          <p:nvSpPr>
            <p:cNvPr id="1032" name="Oval 1031"/>
            <p:cNvSpPr/>
            <p:nvPr/>
          </p:nvSpPr>
          <p:spPr>
            <a:xfrm>
              <a:off x="5788660" y="19398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i="1" dirty="0" smtClean="0">
                <a:solidFill>
                  <a:schemeClr val="tx1"/>
                </a:solidFill>
                <a:latin typeface="Arial" pitchFamily="34" charset="0"/>
                <a:cs typeface="Arial" pitchFamily="34" charset="0"/>
              </a:endParaRPr>
            </a:p>
          </p:txBody>
        </p:sp>
        <p:sp>
          <p:nvSpPr>
            <p:cNvPr id="1033" name="TextBox 1032"/>
            <p:cNvSpPr txBox="1"/>
            <p:nvPr/>
          </p:nvSpPr>
          <p:spPr>
            <a:xfrm>
              <a:off x="6169807" y="1801392"/>
              <a:ext cx="187112" cy="359484"/>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A</a:t>
              </a:r>
              <a:endParaRPr lang="en-US" sz="2800" i="1" baseline="-25000" dirty="0">
                <a:latin typeface="Arial" pitchFamily="34" charset="0"/>
                <a:cs typeface="Arial" pitchFamily="34" charset="0"/>
              </a:endParaRPr>
            </a:p>
          </p:txBody>
        </p:sp>
        <p:sp>
          <p:nvSpPr>
            <p:cNvPr id="1034" name="Oval 1033"/>
            <p:cNvSpPr/>
            <p:nvPr/>
          </p:nvSpPr>
          <p:spPr>
            <a:xfrm>
              <a:off x="7465060" y="19398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i="1" dirty="0" smtClean="0">
                <a:solidFill>
                  <a:schemeClr val="tx1"/>
                </a:solidFill>
                <a:latin typeface="Arial" pitchFamily="34" charset="0"/>
                <a:cs typeface="Arial" pitchFamily="34" charset="0"/>
              </a:endParaRPr>
            </a:p>
          </p:txBody>
        </p:sp>
        <p:sp>
          <p:nvSpPr>
            <p:cNvPr id="1035" name="TextBox 1034"/>
            <p:cNvSpPr txBox="1"/>
            <p:nvPr/>
          </p:nvSpPr>
          <p:spPr>
            <a:xfrm>
              <a:off x="7089166" y="1801392"/>
              <a:ext cx="203436" cy="359484"/>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D</a:t>
              </a:r>
              <a:endParaRPr lang="en-US" sz="2800" i="1" baseline="-25000" dirty="0">
                <a:latin typeface="Arial" pitchFamily="34" charset="0"/>
                <a:cs typeface="Arial" pitchFamily="34" charset="0"/>
              </a:endParaRPr>
            </a:p>
          </p:txBody>
        </p:sp>
        <p:sp>
          <p:nvSpPr>
            <p:cNvPr id="1036" name="Oval 1035"/>
            <p:cNvSpPr/>
            <p:nvPr/>
          </p:nvSpPr>
          <p:spPr>
            <a:xfrm>
              <a:off x="6906260" y="19398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i="1" dirty="0" smtClean="0">
                <a:solidFill>
                  <a:schemeClr val="tx1"/>
                </a:solidFill>
                <a:latin typeface="Arial" pitchFamily="34" charset="0"/>
                <a:cs typeface="Arial" pitchFamily="34" charset="0"/>
              </a:endParaRPr>
            </a:p>
          </p:txBody>
        </p:sp>
        <p:sp>
          <p:nvSpPr>
            <p:cNvPr id="1037" name="TextBox 1036"/>
            <p:cNvSpPr txBox="1"/>
            <p:nvPr/>
          </p:nvSpPr>
          <p:spPr>
            <a:xfrm>
              <a:off x="7601151" y="1801392"/>
              <a:ext cx="203436" cy="359484"/>
            </a:xfrm>
            <a:prstGeom prst="rect">
              <a:avLst/>
            </a:prstGeom>
            <a:noFill/>
          </p:spPr>
          <p:txBody>
            <a:bodyPr wrap="none" lIns="0" tIns="0" rIns="0" bIns="0" rtlCol="0">
              <a:spAutoFit/>
            </a:bodyPr>
            <a:lstStyle/>
            <a:p>
              <a:r>
                <a:rPr lang="en-US" sz="2800" i="1" dirty="0" smtClean="0">
                  <a:latin typeface="Arial" pitchFamily="34" charset="0"/>
                  <a:cs typeface="Arial" pitchFamily="34" charset="0"/>
                </a:rPr>
                <a:t>C</a:t>
              </a:r>
              <a:endParaRPr lang="en-US" sz="2800" i="1" baseline="-25000" dirty="0">
                <a:latin typeface="Arial" pitchFamily="34" charset="0"/>
                <a:cs typeface="Arial" pitchFamily="34" charset="0"/>
              </a:endParaRPr>
            </a:p>
          </p:txBody>
        </p:sp>
        <p:cxnSp>
          <p:nvCxnSpPr>
            <p:cNvPr id="1038" name="Straight Connector 1037"/>
            <p:cNvCxnSpPr>
              <a:stCxn id="1036" idx="0"/>
              <a:endCxn id="1028" idx="3"/>
            </p:cNvCxnSpPr>
            <p:nvPr/>
          </p:nvCxnSpPr>
          <p:spPr>
            <a:xfrm rot="16200000" flipV="1">
              <a:off x="6667596" y="1655505"/>
              <a:ext cx="356459" cy="212310"/>
            </a:xfrm>
            <a:prstGeom prst="line">
              <a:avLst/>
            </a:prstGeom>
            <a:ln w="9525" cap="flat" cmpd="sng" algn="ctr">
              <a:solidFill>
                <a:srgbClr val="FF0000"/>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9" name="Straight Connector 1038"/>
            <p:cNvCxnSpPr>
              <a:stCxn id="1041" idx="1"/>
              <a:endCxn id="1032" idx="5"/>
            </p:cNvCxnSpPr>
            <p:nvPr/>
          </p:nvCxnSpPr>
          <p:spPr>
            <a:xfrm rot="10800000">
              <a:off x="5866710" y="2017939"/>
              <a:ext cx="735801" cy="306337"/>
            </a:xfrm>
            <a:prstGeom prst="line">
              <a:avLst/>
            </a:prstGeom>
            <a:ln w="9525" cap="flat" cmpd="sng" algn="ctr">
              <a:solidFill>
                <a:srgbClr val="FF0000"/>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0" name="Straight Connector 1039"/>
            <p:cNvCxnSpPr>
              <a:stCxn id="1034" idx="2"/>
              <a:endCxn id="1028" idx="3"/>
            </p:cNvCxnSpPr>
            <p:nvPr/>
          </p:nvCxnSpPr>
          <p:spPr>
            <a:xfrm rot="10800000">
              <a:off x="6739670" y="1583431"/>
              <a:ext cx="725390" cy="402179"/>
            </a:xfrm>
            <a:prstGeom prst="line">
              <a:avLst/>
            </a:prstGeom>
            <a:ln w="9525" cap="flat" cmpd="sng" algn="ctr">
              <a:solidFill>
                <a:srgbClr val="FF0000"/>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41" name="Rectangle 1040"/>
            <p:cNvSpPr/>
            <p:nvPr/>
          </p:nvSpPr>
          <p:spPr>
            <a:xfrm>
              <a:off x="6602510" y="2255695"/>
              <a:ext cx="137160" cy="137160"/>
            </a:xfrm>
            <a:prstGeom prst="rect">
              <a:avLst/>
            </a:prstGeom>
            <a:noFill/>
            <a:ln w="22225"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en-US" sz="2800" baseline="-25000" dirty="0" smtClean="0">
                <a:solidFill>
                  <a:prstClr val="black"/>
                </a:solidFill>
                <a:latin typeface="Arial" pitchFamily="34" charset="0"/>
                <a:cs typeface="Arial" pitchFamily="34" charset="0"/>
              </a:endParaRPr>
            </a:p>
          </p:txBody>
        </p:sp>
        <p:cxnSp>
          <p:nvCxnSpPr>
            <p:cNvPr id="1042" name="Straight Connector 1041"/>
            <p:cNvCxnSpPr>
              <a:stCxn id="1041" idx="0"/>
              <a:endCxn id="1030" idx="5"/>
            </p:cNvCxnSpPr>
            <p:nvPr/>
          </p:nvCxnSpPr>
          <p:spPr>
            <a:xfrm rot="16200000" flipV="1">
              <a:off x="6429422" y="2014026"/>
              <a:ext cx="237757" cy="245581"/>
            </a:xfrm>
            <a:prstGeom prst="line">
              <a:avLst/>
            </a:prstGeom>
            <a:ln w="9525" cap="flat" cmpd="sng" algn="ctr">
              <a:solidFill>
                <a:srgbClr val="FF0000"/>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3" name="Straight Connector 1042"/>
            <p:cNvCxnSpPr>
              <a:stCxn id="1041" idx="3"/>
              <a:endCxn id="1036" idx="4"/>
            </p:cNvCxnSpPr>
            <p:nvPr/>
          </p:nvCxnSpPr>
          <p:spPr>
            <a:xfrm flipV="1">
              <a:off x="6739670" y="2031329"/>
              <a:ext cx="212310" cy="292946"/>
            </a:xfrm>
            <a:prstGeom prst="line">
              <a:avLst/>
            </a:prstGeom>
            <a:ln w="9525" cap="flat" cmpd="sng" algn="ctr">
              <a:solidFill>
                <a:srgbClr val="FF0000"/>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44" name="TextBox 1043"/>
            <p:cNvSpPr txBox="1"/>
            <p:nvPr/>
          </p:nvSpPr>
          <p:spPr>
            <a:xfrm>
              <a:off x="6542292" y="1589893"/>
              <a:ext cx="349118" cy="359484"/>
            </a:xfrm>
            <a:prstGeom prst="rect">
              <a:avLst/>
            </a:prstGeom>
            <a:noFill/>
          </p:spPr>
          <p:txBody>
            <a:bodyPr wrap="none" lIns="0" tIns="0" rIns="0" bIns="0" rtlCol="0">
              <a:spAutoFit/>
            </a:bodyPr>
            <a:lstStyle/>
            <a:p>
              <a:r>
                <a:rPr lang="en-US" sz="2800" i="1" dirty="0" smtClean="0">
                  <a:solidFill>
                    <a:srgbClr val="FF0000"/>
                  </a:solidFill>
                  <a:latin typeface="Arial" pitchFamily="34" charset="0"/>
                  <a:cs typeface="Arial" pitchFamily="34" charset="0"/>
                </a:rPr>
                <a:t>R</a:t>
              </a:r>
              <a:r>
                <a:rPr lang="en-US" sz="2800" i="1" baseline="-25000" dirty="0" smtClean="0">
                  <a:solidFill>
                    <a:srgbClr val="FF0000"/>
                  </a:solidFill>
                  <a:latin typeface="Arial" pitchFamily="34" charset="0"/>
                  <a:cs typeface="Arial" pitchFamily="34" charset="0"/>
                </a:rPr>
                <a:t>y</a:t>
              </a:r>
              <a:endParaRPr lang="en-US" sz="2800" i="1" baseline="-25000" dirty="0">
                <a:solidFill>
                  <a:srgbClr val="FF0000"/>
                </a:solidFill>
                <a:latin typeface="Arial" pitchFamily="34" charset="0"/>
                <a:cs typeface="Arial" pitchFamily="34" charset="0"/>
              </a:endParaRPr>
            </a:p>
          </p:txBody>
        </p:sp>
      </p:grpSp>
      <p:sp>
        <p:nvSpPr>
          <p:cNvPr id="1066" name="TextBox 1065"/>
          <p:cNvSpPr txBox="1"/>
          <p:nvPr/>
        </p:nvSpPr>
        <p:spPr>
          <a:xfrm>
            <a:off x="25890278" y="16199166"/>
            <a:ext cx="711913" cy="430887"/>
          </a:xfrm>
          <a:prstGeom prst="rect">
            <a:avLst/>
          </a:prstGeom>
          <a:noFill/>
        </p:spPr>
        <p:txBody>
          <a:bodyPr wrap="none" lIns="0" tIns="0" rIns="0" bIns="0" rtlCol="0">
            <a:spAutoFit/>
          </a:bodyPr>
          <a:lstStyle/>
          <a:p>
            <a:r>
              <a:rPr lang="en-US" sz="2800" i="1" dirty="0" smtClean="0">
                <a:solidFill>
                  <a:srgbClr val="FF0000"/>
                </a:solidFill>
                <a:latin typeface="Arial" pitchFamily="34" charset="0"/>
                <a:cs typeface="Arial" pitchFamily="34" charset="0"/>
              </a:rPr>
              <a:t>R</a:t>
            </a:r>
            <a:r>
              <a:rPr lang="en-US" sz="2800" i="1" baseline="-25000" dirty="0" smtClean="0">
                <a:solidFill>
                  <a:srgbClr val="FF0000"/>
                </a:solidFill>
                <a:latin typeface="Arial" pitchFamily="34" charset="0"/>
                <a:cs typeface="Arial" pitchFamily="34" charset="0"/>
              </a:rPr>
              <a:t>sep</a:t>
            </a:r>
            <a:endParaRPr lang="en-US" sz="2800" i="1" baseline="-25000" dirty="0">
              <a:solidFill>
                <a:srgbClr val="FF0000"/>
              </a:solidFill>
              <a:latin typeface="Arial" pitchFamily="34" charset="0"/>
              <a:cs typeface="Arial" pitchFamily="34" charset="0"/>
            </a:endParaRPr>
          </a:p>
        </p:txBody>
      </p:sp>
      <p:sp>
        <p:nvSpPr>
          <p:cNvPr id="1073" name="Rectangle 1218"/>
          <p:cNvSpPr>
            <a:spLocks noChangeArrowheads="1"/>
          </p:cNvSpPr>
          <p:nvPr/>
        </p:nvSpPr>
        <p:spPr bwMode="auto">
          <a:xfrm>
            <a:off x="15849600" y="24841302"/>
            <a:ext cx="14630400" cy="12892078"/>
          </a:xfrm>
          <a:prstGeom prst="rect">
            <a:avLst/>
          </a:prstGeom>
          <a:noFill/>
          <a:ln w="19050">
            <a:solidFill>
              <a:srgbClr val="000080"/>
            </a:solidFill>
            <a:miter lim="800000"/>
            <a:headEnd/>
            <a:tailEnd/>
          </a:ln>
          <a:effectLst/>
        </p:spPr>
        <p:txBody>
          <a:bodyPr anchor="ctr"/>
          <a:lstStyle/>
          <a:p>
            <a:pPr algn="ctr" eaLnBrk="1" hangingPunct="1"/>
            <a:endParaRPr lang="en-US"/>
          </a:p>
        </p:txBody>
      </p:sp>
      <p:sp>
        <p:nvSpPr>
          <p:cNvPr id="1074" name="Rectangle 1219"/>
          <p:cNvSpPr>
            <a:spLocks noChangeArrowheads="1"/>
          </p:cNvSpPr>
          <p:nvPr/>
        </p:nvSpPr>
        <p:spPr bwMode="auto">
          <a:xfrm>
            <a:off x="16287943" y="24464596"/>
            <a:ext cx="13716000" cy="768350"/>
          </a:xfrm>
          <a:prstGeom prst="rect">
            <a:avLst/>
          </a:prstGeom>
          <a:solidFill>
            <a:srgbClr val="1144E7"/>
          </a:solidFill>
          <a:ln w="9525">
            <a:noFill/>
            <a:miter lim="800000"/>
            <a:headEnd/>
            <a:tailEnd/>
          </a:ln>
          <a:effectLst/>
        </p:spPr>
        <p:txBody>
          <a:bodyPr lIns="91427" tIns="45714" rIns="91427" bIns="45714">
            <a:spAutoFit/>
          </a:bodyPr>
          <a:lstStyle/>
          <a:p>
            <a:pPr marL="114300" lvl="1" algn="ctr" defTabSz="3108325"/>
            <a:r>
              <a:rPr lang="en-US" sz="4400" b="1" dirty="0" smtClean="0">
                <a:solidFill>
                  <a:schemeClr val="bg1"/>
                </a:solidFill>
                <a:latin typeface="Arial" charset="0"/>
              </a:rPr>
              <a:t>Empirical Results</a:t>
            </a:r>
            <a:endParaRPr lang="en-US" sz="4400" b="1" dirty="0">
              <a:solidFill>
                <a:schemeClr val="bg1"/>
              </a:solidFill>
              <a:latin typeface="Arial" charset="0"/>
            </a:endParaRPr>
          </a:p>
        </p:txBody>
      </p:sp>
      <p:graphicFrame>
        <p:nvGraphicFramePr>
          <p:cNvPr id="494" name="Table 493"/>
          <p:cNvGraphicFramePr>
            <a:graphicFrameLocks noGrp="1"/>
          </p:cNvGraphicFramePr>
          <p:nvPr>
            <p:extLst>
              <p:ext uri="{D42A27DB-BD31-4B8C-83A1-F6EECF244321}">
                <p14:modId xmlns="" xmlns:p14="http://schemas.microsoft.com/office/powerpoint/2010/main" val="1657634999"/>
              </p:ext>
            </p:extLst>
          </p:nvPr>
        </p:nvGraphicFramePr>
        <p:xfrm>
          <a:off x="15854116" y="32170935"/>
          <a:ext cx="14630397" cy="5392664"/>
        </p:xfrm>
        <a:graphic>
          <a:graphicData uri="http://schemas.openxmlformats.org/drawingml/2006/table">
            <a:tbl>
              <a:tblPr firstRow="1" bandRow="1">
                <a:tableStyleId>{5940675A-B579-460E-94D1-54222C63F5DA}</a:tableStyleId>
              </a:tblPr>
              <a:tblGrid>
                <a:gridCol w="1447796"/>
                <a:gridCol w="838200"/>
                <a:gridCol w="762000"/>
                <a:gridCol w="787069"/>
                <a:gridCol w="899611"/>
                <a:gridCol w="899611"/>
                <a:gridCol w="899611"/>
                <a:gridCol w="899611"/>
                <a:gridCol w="899611"/>
                <a:gridCol w="899611"/>
                <a:gridCol w="899611"/>
                <a:gridCol w="899611"/>
                <a:gridCol w="899611"/>
                <a:gridCol w="899611"/>
                <a:gridCol w="899611"/>
                <a:gridCol w="899611"/>
              </a:tblGrid>
              <a:tr h="3723712">
                <a:tc>
                  <a:txBody>
                    <a:bodyPr/>
                    <a:lstStyle/>
                    <a:p>
                      <a:pPr algn="l" fontAlgn="b"/>
                      <a:r>
                        <a:rPr lang="en-US" sz="3000" b="1" i="0" u="none" strike="noStrike" dirty="0" smtClean="0">
                          <a:solidFill>
                            <a:srgbClr val="000000"/>
                          </a:solidFill>
                          <a:latin typeface="Arial" pitchFamily="34" charset="0"/>
                          <a:cs typeface="Arial" pitchFamily="34" charset="0"/>
                        </a:rPr>
                        <a:t>Total number of instances is 1131</a:t>
                      </a:r>
                      <a:endParaRPr lang="en-US" sz="3000" b="1" i="0" u="none" strike="noStrike" dirty="0">
                        <a:solidFill>
                          <a:srgbClr val="000000"/>
                        </a:solidFill>
                        <a:latin typeface="Arial" pitchFamily="34" charset="0"/>
                        <a:cs typeface="Arial" pitchFamily="34" charset="0"/>
                      </a:endParaRPr>
                    </a:p>
                  </a:txBody>
                  <a:tcPr marL="45720" marR="45720" vert="vert270" anchor="ctr"/>
                </a:tc>
                <a:tc>
                  <a:txBody>
                    <a:bodyPr/>
                    <a:lstStyle/>
                    <a:p>
                      <a:pPr algn="l" fontAlgn="b"/>
                      <a:r>
                        <a:rPr lang="en-US" sz="3000" b="1" u="none" strike="noStrike" dirty="0" smtClean="0">
                          <a:latin typeface="Arial" pitchFamily="34" charset="0"/>
                          <a:cs typeface="Arial" pitchFamily="34" charset="0"/>
                        </a:rPr>
                        <a:t>GAC</a:t>
                      </a:r>
                      <a:endParaRPr lang="en-US" sz="3000" b="1" i="0" u="none" strike="noStrike" dirty="0">
                        <a:solidFill>
                          <a:srgbClr val="000000"/>
                        </a:solidFill>
                        <a:latin typeface="Arial" pitchFamily="34" charset="0"/>
                        <a:cs typeface="Arial" pitchFamily="34" charset="0"/>
                      </a:endParaRPr>
                    </a:p>
                  </a:txBody>
                  <a:tcPr marL="45720" marR="45720" vert="vert270" anchor="ctr"/>
                </a:tc>
                <a:tc>
                  <a:txBody>
                    <a:bodyPr/>
                    <a:lstStyle/>
                    <a:p>
                      <a:pPr algn="l" fontAlgn="b"/>
                      <a:r>
                        <a:rPr lang="en-US" sz="3000" b="1" u="none" strike="noStrike" dirty="0" err="1">
                          <a:latin typeface="Arial" pitchFamily="34" charset="0"/>
                          <a:cs typeface="Arial" pitchFamily="34" charset="0"/>
                        </a:rPr>
                        <a:t>maxRPWC</a:t>
                      </a:r>
                      <a:endParaRPr lang="en-US" sz="3000" b="1" i="0" u="none" strike="noStrike" dirty="0">
                        <a:solidFill>
                          <a:srgbClr val="000000"/>
                        </a:solidFill>
                        <a:latin typeface="Arial" pitchFamily="34" charset="0"/>
                        <a:cs typeface="Arial" pitchFamily="34" charset="0"/>
                      </a:endParaRPr>
                    </a:p>
                  </a:txBody>
                  <a:tcPr marL="45720" marR="45720" vert="vert270" anchor="ctr"/>
                </a:tc>
                <a:tc>
                  <a:txBody>
                    <a:bodyPr/>
                    <a:lstStyle/>
                    <a:p>
                      <a:pPr algn="l" fontAlgn="b"/>
                      <a:r>
                        <a:rPr lang="en-US" sz="3000" b="1" u="none" strike="noStrike" dirty="0" err="1">
                          <a:latin typeface="Arial" pitchFamily="34" charset="0"/>
                          <a:cs typeface="Arial" pitchFamily="34" charset="0"/>
                        </a:rPr>
                        <a:t>wR</a:t>
                      </a:r>
                      <a:r>
                        <a:rPr lang="en-US" sz="3000" b="1" u="none" strike="noStrike" dirty="0">
                          <a:latin typeface="Arial" pitchFamily="34" charset="0"/>
                          <a:cs typeface="Arial" pitchFamily="34" charset="0"/>
                        </a:rPr>
                        <a:t>(*,2)C</a:t>
                      </a:r>
                      <a:endParaRPr lang="en-US" sz="3000" b="1" i="0" u="none" strike="noStrike" dirty="0">
                        <a:solidFill>
                          <a:srgbClr val="000000"/>
                        </a:solidFill>
                        <a:latin typeface="Arial" pitchFamily="34" charset="0"/>
                        <a:cs typeface="Arial" pitchFamily="34" charset="0"/>
                      </a:endParaRPr>
                    </a:p>
                  </a:txBody>
                  <a:tcPr marL="45720" marR="45720" vert="vert270" anchor="ctr"/>
                </a:tc>
                <a:tc>
                  <a:txBody>
                    <a:bodyPr/>
                    <a:lstStyle/>
                    <a:p>
                      <a:pPr algn="l" fontAlgn="b"/>
                      <a:r>
                        <a:rPr lang="en-US" sz="3000" b="1" u="none" strike="noStrike" dirty="0" err="1">
                          <a:latin typeface="Arial" pitchFamily="34" charset="0"/>
                          <a:cs typeface="Arial" pitchFamily="34" charset="0"/>
                        </a:rPr>
                        <a:t>cl-wR</a:t>
                      </a:r>
                      <a:r>
                        <a:rPr lang="en-US" sz="3000" b="1" u="none" strike="noStrike" dirty="0">
                          <a:latin typeface="Arial" pitchFamily="34" charset="0"/>
                          <a:cs typeface="Arial" pitchFamily="34" charset="0"/>
                        </a:rPr>
                        <a:t>(*,2)C</a:t>
                      </a:r>
                      <a:endParaRPr lang="en-US" sz="3000" b="1" i="0" u="none" strike="noStrike" dirty="0">
                        <a:solidFill>
                          <a:srgbClr val="000000"/>
                        </a:solidFill>
                        <a:latin typeface="Arial" pitchFamily="34" charset="0"/>
                        <a:cs typeface="Arial" pitchFamily="34" charset="0"/>
                      </a:endParaRPr>
                    </a:p>
                  </a:txBody>
                  <a:tcPr marL="45720" marR="45720" vert="vert270" anchor="ctr"/>
                </a:tc>
                <a:tc>
                  <a:txBody>
                    <a:bodyPr/>
                    <a:lstStyle/>
                    <a:p>
                      <a:pPr algn="l" fontAlgn="b"/>
                      <a:r>
                        <a:rPr lang="en-US" sz="3000" b="1" u="none" strike="noStrike" dirty="0" err="1">
                          <a:latin typeface="Arial" pitchFamily="34" charset="0"/>
                          <a:cs typeface="Arial" pitchFamily="34" charset="0"/>
                        </a:rPr>
                        <a:t>cl+clqsep-wR</a:t>
                      </a:r>
                      <a:r>
                        <a:rPr lang="en-US" sz="3000" b="1" u="none" strike="noStrike" dirty="0">
                          <a:latin typeface="Arial" pitchFamily="34" charset="0"/>
                          <a:cs typeface="Arial" pitchFamily="34" charset="0"/>
                        </a:rPr>
                        <a:t>(*,2)C</a:t>
                      </a:r>
                      <a:endParaRPr lang="en-US" sz="3000" b="1" i="0" u="none" strike="noStrike" dirty="0">
                        <a:solidFill>
                          <a:srgbClr val="000000"/>
                        </a:solidFill>
                        <a:latin typeface="Arial" pitchFamily="34" charset="0"/>
                        <a:cs typeface="Arial" pitchFamily="34" charset="0"/>
                      </a:endParaRPr>
                    </a:p>
                  </a:txBody>
                  <a:tcPr marL="45720" marR="45720" vert="vert270" anchor="ctr"/>
                </a:tc>
                <a:tc>
                  <a:txBody>
                    <a:bodyPr/>
                    <a:lstStyle/>
                    <a:p>
                      <a:pPr algn="l" fontAlgn="b"/>
                      <a:r>
                        <a:rPr lang="en-US" sz="3000" b="1" u="none" strike="noStrike" dirty="0" err="1">
                          <a:latin typeface="Arial" pitchFamily="34" charset="0"/>
                          <a:cs typeface="Arial" pitchFamily="34" charset="0"/>
                        </a:rPr>
                        <a:t>wR</a:t>
                      </a:r>
                      <a:r>
                        <a:rPr lang="en-US" sz="3000" b="1" u="none" strike="noStrike" dirty="0">
                          <a:latin typeface="Arial" pitchFamily="34" charset="0"/>
                          <a:cs typeface="Arial" pitchFamily="34" charset="0"/>
                        </a:rPr>
                        <a:t>(*,3)C</a:t>
                      </a:r>
                      <a:endParaRPr lang="en-US" sz="3000" b="1" i="0" u="none" strike="noStrike" dirty="0">
                        <a:solidFill>
                          <a:srgbClr val="000000"/>
                        </a:solidFill>
                        <a:latin typeface="Arial" pitchFamily="34" charset="0"/>
                        <a:cs typeface="Arial" pitchFamily="34" charset="0"/>
                      </a:endParaRPr>
                    </a:p>
                  </a:txBody>
                  <a:tcPr marL="45720" marR="45720" vert="vert270" anchor="ctr"/>
                </a:tc>
                <a:tc>
                  <a:txBody>
                    <a:bodyPr/>
                    <a:lstStyle/>
                    <a:p>
                      <a:pPr algn="l" fontAlgn="b"/>
                      <a:r>
                        <a:rPr lang="en-US" sz="3000" b="1" u="none" strike="noStrike" dirty="0" err="1">
                          <a:latin typeface="Arial" pitchFamily="34" charset="0"/>
                          <a:cs typeface="Arial" pitchFamily="34" charset="0"/>
                        </a:rPr>
                        <a:t>cl-wR</a:t>
                      </a:r>
                      <a:r>
                        <a:rPr lang="en-US" sz="3000" b="1" u="none" strike="noStrike" dirty="0">
                          <a:latin typeface="Arial" pitchFamily="34" charset="0"/>
                          <a:cs typeface="Arial" pitchFamily="34" charset="0"/>
                        </a:rPr>
                        <a:t>(*,3)C</a:t>
                      </a:r>
                      <a:endParaRPr lang="en-US" sz="3000" b="1" i="0" u="none" strike="noStrike" dirty="0">
                        <a:solidFill>
                          <a:srgbClr val="000000"/>
                        </a:solidFill>
                        <a:latin typeface="Arial" pitchFamily="34" charset="0"/>
                        <a:cs typeface="Arial" pitchFamily="34" charset="0"/>
                      </a:endParaRPr>
                    </a:p>
                  </a:txBody>
                  <a:tcPr marL="45720" marR="45720" vert="vert270" anchor="ctr"/>
                </a:tc>
                <a:tc>
                  <a:txBody>
                    <a:bodyPr/>
                    <a:lstStyle/>
                    <a:p>
                      <a:pPr algn="l" fontAlgn="b"/>
                      <a:r>
                        <a:rPr lang="en-US" sz="3000" b="1" u="none" strike="noStrike" dirty="0" err="1">
                          <a:latin typeface="Arial" pitchFamily="34" charset="0"/>
                          <a:cs typeface="Arial" pitchFamily="34" charset="0"/>
                        </a:rPr>
                        <a:t>cl+projsep-wR</a:t>
                      </a:r>
                      <a:r>
                        <a:rPr lang="en-US" sz="3000" b="1" u="none" strike="noStrike" dirty="0">
                          <a:latin typeface="Arial" pitchFamily="34" charset="0"/>
                          <a:cs typeface="Arial" pitchFamily="34" charset="0"/>
                        </a:rPr>
                        <a:t>(*,3)C</a:t>
                      </a:r>
                      <a:endParaRPr lang="en-US" sz="3000" b="1" i="0" u="none" strike="noStrike" dirty="0">
                        <a:solidFill>
                          <a:srgbClr val="000000"/>
                        </a:solidFill>
                        <a:latin typeface="Arial" pitchFamily="34" charset="0"/>
                        <a:cs typeface="Arial" pitchFamily="34" charset="0"/>
                      </a:endParaRPr>
                    </a:p>
                  </a:txBody>
                  <a:tcPr marL="45720" marR="45720" vert="vert270" anchor="ctr"/>
                </a:tc>
                <a:tc>
                  <a:txBody>
                    <a:bodyPr/>
                    <a:lstStyle/>
                    <a:p>
                      <a:pPr algn="l" fontAlgn="b"/>
                      <a:r>
                        <a:rPr lang="en-US" sz="3000" b="1" u="none" strike="noStrike" dirty="0" err="1">
                          <a:latin typeface="Arial" pitchFamily="34" charset="0"/>
                          <a:cs typeface="Arial" pitchFamily="34" charset="0"/>
                        </a:rPr>
                        <a:t>cl+clqsep-wR</a:t>
                      </a:r>
                      <a:r>
                        <a:rPr lang="en-US" sz="3000" b="1" u="none" strike="noStrike" dirty="0">
                          <a:latin typeface="Arial" pitchFamily="34" charset="0"/>
                          <a:cs typeface="Arial" pitchFamily="34" charset="0"/>
                        </a:rPr>
                        <a:t>(*,3)C</a:t>
                      </a:r>
                      <a:endParaRPr lang="en-US" sz="3000" b="1" i="0" u="none" strike="noStrike" dirty="0">
                        <a:solidFill>
                          <a:srgbClr val="000000"/>
                        </a:solidFill>
                        <a:latin typeface="Arial" pitchFamily="34" charset="0"/>
                        <a:cs typeface="Arial" pitchFamily="34" charset="0"/>
                      </a:endParaRPr>
                    </a:p>
                  </a:txBody>
                  <a:tcPr marL="45720" marR="45720" vert="vert270" anchor="ctr"/>
                </a:tc>
                <a:tc>
                  <a:txBody>
                    <a:bodyPr/>
                    <a:lstStyle/>
                    <a:p>
                      <a:pPr algn="l" fontAlgn="b"/>
                      <a:r>
                        <a:rPr lang="en-US" sz="3000" b="1" u="none" strike="noStrike" dirty="0" err="1">
                          <a:latin typeface="Arial" pitchFamily="34" charset="0"/>
                          <a:cs typeface="Arial" pitchFamily="34" charset="0"/>
                        </a:rPr>
                        <a:t>wR</a:t>
                      </a:r>
                      <a:r>
                        <a:rPr lang="en-US" sz="3000" b="1" u="none" strike="noStrike" dirty="0">
                          <a:latin typeface="Arial" pitchFamily="34" charset="0"/>
                          <a:cs typeface="Arial" pitchFamily="34" charset="0"/>
                        </a:rPr>
                        <a:t>(*,4)C</a:t>
                      </a:r>
                      <a:endParaRPr lang="en-US" sz="3000" b="1" i="0" u="none" strike="noStrike" dirty="0">
                        <a:solidFill>
                          <a:srgbClr val="000000"/>
                        </a:solidFill>
                        <a:latin typeface="Arial" pitchFamily="34" charset="0"/>
                        <a:cs typeface="Arial" pitchFamily="34" charset="0"/>
                      </a:endParaRPr>
                    </a:p>
                  </a:txBody>
                  <a:tcPr marL="45720" marR="45720" vert="vert270" anchor="ctr"/>
                </a:tc>
                <a:tc>
                  <a:txBody>
                    <a:bodyPr/>
                    <a:lstStyle/>
                    <a:p>
                      <a:pPr algn="l" fontAlgn="b"/>
                      <a:r>
                        <a:rPr lang="en-US" sz="3000" b="1" u="none" strike="noStrike" dirty="0" err="1">
                          <a:latin typeface="Arial" pitchFamily="34" charset="0"/>
                          <a:cs typeface="Arial" pitchFamily="34" charset="0"/>
                        </a:rPr>
                        <a:t>cl-wR</a:t>
                      </a:r>
                      <a:r>
                        <a:rPr lang="en-US" sz="3000" b="1" u="none" strike="noStrike" dirty="0">
                          <a:latin typeface="Arial" pitchFamily="34" charset="0"/>
                          <a:cs typeface="Arial" pitchFamily="34" charset="0"/>
                        </a:rPr>
                        <a:t>(*,4)C</a:t>
                      </a:r>
                      <a:endParaRPr lang="en-US" sz="3000" b="1" i="0" u="none" strike="noStrike" dirty="0">
                        <a:solidFill>
                          <a:srgbClr val="000000"/>
                        </a:solidFill>
                        <a:latin typeface="Arial" pitchFamily="34" charset="0"/>
                        <a:cs typeface="Arial" pitchFamily="34" charset="0"/>
                      </a:endParaRPr>
                    </a:p>
                  </a:txBody>
                  <a:tcPr marL="45720" marR="45720" vert="vert270" anchor="ctr"/>
                </a:tc>
                <a:tc>
                  <a:txBody>
                    <a:bodyPr/>
                    <a:lstStyle/>
                    <a:p>
                      <a:pPr algn="l" fontAlgn="b"/>
                      <a:r>
                        <a:rPr lang="en-US" sz="3000" b="1" u="none" strike="noStrike" dirty="0" err="1">
                          <a:latin typeface="Arial" pitchFamily="34" charset="0"/>
                          <a:cs typeface="Arial" pitchFamily="34" charset="0"/>
                        </a:rPr>
                        <a:t>cl+projsep-wR</a:t>
                      </a:r>
                      <a:r>
                        <a:rPr lang="en-US" sz="3000" b="1" u="none" strike="noStrike" dirty="0">
                          <a:latin typeface="Arial" pitchFamily="34" charset="0"/>
                          <a:cs typeface="Arial" pitchFamily="34" charset="0"/>
                        </a:rPr>
                        <a:t>(*,4)C</a:t>
                      </a:r>
                      <a:endParaRPr lang="en-US" sz="3000" b="1" i="0" u="none" strike="noStrike" dirty="0">
                        <a:solidFill>
                          <a:srgbClr val="000000"/>
                        </a:solidFill>
                        <a:latin typeface="Arial" pitchFamily="34" charset="0"/>
                        <a:cs typeface="Arial" pitchFamily="34" charset="0"/>
                      </a:endParaRPr>
                    </a:p>
                  </a:txBody>
                  <a:tcPr marL="45720" marR="45720" vert="vert270" anchor="ctr"/>
                </a:tc>
                <a:tc>
                  <a:txBody>
                    <a:bodyPr/>
                    <a:lstStyle/>
                    <a:p>
                      <a:pPr algn="l" fontAlgn="b"/>
                      <a:r>
                        <a:rPr lang="en-US" sz="3000" b="1" u="none" strike="noStrike" dirty="0" err="1">
                          <a:latin typeface="Arial" pitchFamily="34" charset="0"/>
                          <a:cs typeface="Arial" pitchFamily="34" charset="0"/>
                        </a:rPr>
                        <a:t>cl+clqsep-wR</a:t>
                      </a:r>
                      <a:r>
                        <a:rPr lang="en-US" sz="3000" b="1" u="none" strike="noStrike" dirty="0">
                          <a:latin typeface="Arial" pitchFamily="34" charset="0"/>
                          <a:cs typeface="Arial" pitchFamily="34" charset="0"/>
                        </a:rPr>
                        <a:t>(*,4)C</a:t>
                      </a:r>
                      <a:endParaRPr lang="en-US" sz="3000" b="1" i="0" u="none" strike="noStrike" dirty="0">
                        <a:solidFill>
                          <a:srgbClr val="000000"/>
                        </a:solidFill>
                        <a:latin typeface="Arial" pitchFamily="34" charset="0"/>
                        <a:cs typeface="Arial" pitchFamily="34" charset="0"/>
                      </a:endParaRPr>
                    </a:p>
                  </a:txBody>
                  <a:tcPr marL="45720" marR="45720" vert="vert270" anchor="ctr"/>
                </a:tc>
                <a:tc>
                  <a:txBody>
                    <a:bodyPr/>
                    <a:lstStyle/>
                    <a:p>
                      <a:pPr algn="l" fontAlgn="b"/>
                      <a:r>
                        <a:rPr lang="en-US" sz="3000" b="1" u="none" strike="noStrike" dirty="0" err="1">
                          <a:latin typeface="Arial" pitchFamily="34" charset="0"/>
                          <a:cs typeface="Arial" pitchFamily="34" charset="0"/>
                        </a:rPr>
                        <a:t>Cl</a:t>
                      </a:r>
                      <a:r>
                        <a:rPr lang="en-US" sz="3000" b="1" u="none" strike="noStrike" dirty="0">
                          <a:latin typeface="Arial" pitchFamily="34" charset="0"/>
                          <a:cs typeface="Arial" pitchFamily="34" charset="0"/>
                        </a:rPr>
                        <a:t>-R(*,|C|)C</a:t>
                      </a:r>
                      <a:endParaRPr lang="en-US" sz="3000" b="1" i="0" u="none" strike="noStrike" dirty="0">
                        <a:solidFill>
                          <a:srgbClr val="000000"/>
                        </a:solidFill>
                        <a:latin typeface="Arial" pitchFamily="34" charset="0"/>
                        <a:cs typeface="Arial" pitchFamily="34" charset="0"/>
                      </a:endParaRPr>
                    </a:p>
                  </a:txBody>
                  <a:tcPr marL="45720" marR="45720" vert="vert270" anchor="ctr"/>
                </a:tc>
                <a:tc>
                  <a:txBody>
                    <a:bodyPr/>
                    <a:lstStyle/>
                    <a:p>
                      <a:pPr algn="l" fontAlgn="b"/>
                      <a:r>
                        <a:rPr lang="en-US" sz="3000" b="1" u="none" strike="noStrike" dirty="0" err="1">
                          <a:latin typeface="Arial" pitchFamily="34" charset="0"/>
                          <a:cs typeface="Arial" pitchFamily="34" charset="0"/>
                        </a:rPr>
                        <a:t>cl+projsep</a:t>
                      </a:r>
                      <a:r>
                        <a:rPr lang="en-US" sz="3000" b="1" u="none" strike="noStrike" dirty="0">
                          <a:latin typeface="Arial" pitchFamily="34" charset="0"/>
                          <a:cs typeface="Arial" pitchFamily="34" charset="0"/>
                        </a:rPr>
                        <a:t>-R(*,|C|)C</a:t>
                      </a:r>
                      <a:endParaRPr lang="en-US" sz="3000" b="1" i="0" u="none" strike="noStrike" dirty="0">
                        <a:solidFill>
                          <a:srgbClr val="000000"/>
                        </a:solidFill>
                        <a:latin typeface="Arial" pitchFamily="34" charset="0"/>
                        <a:cs typeface="Arial" pitchFamily="34" charset="0"/>
                      </a:endParaRPr>
                    </a:p>
                  </a:txBody>
                  <a:tcPr marL="45720" marR="45720" vert="vert270" anchor="ctr"/>
                </a:tc>
              </a:tr>
              <a:tr h="571672">
                <a:tc>
                  <a:txBody>
                    <a:bodyPr/>
                    <a:lstStyle/>
                    <a:p>
                      <a:pPr algn="l" fontAlgn="b"/>
                      <a:r>
                        <a:rPr lang="en-US" sz="3000" b="1" u="none" strike="noStrike" dirty="0" smtClean="0">
                          <a:latin typeface="Arial" pitchFamily="34" charset="0"/>
                          <a:cs typeface="Arial" pitchFamily="34" charset="0"/>
                        </a:rPr>
                        <a:t>Comp.</a:t>
                      </a:r>
                      <a:endParaRPr lang="en-US" sz="3000" b="1" i="0" u="none" strike="noStrike" dirty="0">
                        <a:solidFill>
                          <a:srgbClr val="000000"/>
                        </a:solidFill>
                        <a:latin typeface="Arial" pitchFamily="34" charset="0"/>
                        <a:cs typeface="Arial" pitchFamily="34" charset="0"/>
                      </a:endParaRPr>
                    </a:p>
                  </a:txBody>
                  <a:tcPr marL="45720" marR="45720" anchor="b"/>
                </a:tc>
                <a:tc>
                  <a:txBody>
                    <a:bodyPr/>
                    <a:lstStyle/>
                    <a:p>
                      <a:pPr algn="r" fontAlgn="b"/>
                      <a:r>
                        <a:rPr lang="en-US" sz="3000" b="0" i="0" u="none" strike="noStrike" dirty="0">
                          <a:solidFill>
                            <a:srgbClr val="000000"/>
                          </a:solidFill>
                          <a:latin typeface="Arial" pitchFamily="34" charset="0"/>
                          <a:cs typeface="Arial" pitchFamily="34" charset="0"/>
                        </a:rPr>
                        <a:t>296</a:t>
                      </a:r>
                    </a:p>
                  </a:txBody>
                  <a:tcPr marL="9525" marR="9525" marT="9525" marB="0" anchor="b"/>
                </a:tc>
                <a:tc>
                  <a:txBody>
                    <a:bodyPr/>
                    <a:lstStyle/>
                    <a:p>
                      <a:pPr algn="r" fontAlgn="b"/>
                      <a:r>
                        <a:rPr lang="en-US" sz="3000" b="0" i="0" u="none" strike="noStrike" dirty="0">
                          <a:solidFill>
                            <a:srgbClr val="000000"/>
                          </a:solidFill>
                          <a:latin typeface="Arial" pitchFamily="34" charset="0"/>
                          <a:cs typeface="Arial" pitchFamily="34" charset="0"/>
                        </a:rPr>
                        <a:t>267</a:t>
                      </a:r>
                    </a:p>
                  </a:txBody>
                  <a:tcPr marL="9525" marR="9525" marT="9525" marB="0" anchor="b"/>
                </a:tc>
                <a:tc>
                  <a:txBody>
                    <a:bodyPr/>
                    <a:lstStyle/>
                    <a:p>
                      <a:pPr algn="r" fontAlgn="b"/>
                      <a:r>
                        <a:rPr lang="en-US" sz="3000" b="0" i="0" u="none" strike="noStrike" dirty="0">
                          <a:solidFill>
                            <a:srgbClr val="000000"/>
                          </a:solidFill>
                          <a:latin typeface="Arial" pitchFamily="34" charset="0"/>
                          <a:cs typeface="Arial" pitchFamily="34" charset="0"/>
                        </a:rPr>
                        <a:t>333</a:t>
                      </a:r>
                    </a:p>
                  </a:txBody>
                  <a:tcPr marL="9525" marR="9525" marT="9525" marB="0" anchor="b"/>
                </a:tc>
                <a:tc>
                  <a:txBody>
                    <a:bodyPr/>
                    <a:lstStyle/>
                    <a:p>
                      <a:pPr algn="r" fontAlgn="b"/>
                      <a:r>
                        <a:rPr lang="en-US" sz="3000" b="0" i="0" u="none" strike="noStrike" dirty="0">
                          <a:solidFill>
                            <a:srgbClr val="000000"/>
                          </a:solidFill>
                          <a:latin typeface="Arial" pitchFamily="34" charset="0"/>
                          <a:cs typeface="Arial" pitchFamily="34" charset="0"/>
                        </a:rPr>
                        <a:t>288</a:t>
                      </a:r>
                    </a:p>
                  </a:txBody>
                  <a:tcPr marL="9525" marR="9525" marT="9525" marB="0" anchor="b"/>
                </a:tc>
                <a:tc>
                  <a:txBody>
                    <a:bodyPr/>
                    <a:lstStyle/>
                    <a:p>
                      <a:pPr algn="r" fontAlgn="b"/>
                      <a:r>
                        <a:rPr lang="en-US" sz="3000" b="0" i="0" u="none" strike="noStrike" dirty="0">
                          <a:solidFill>
                            <a:srgbClr val="000000"/>
                          </a:solidFill>
                          <a:latin typeface="Arial" pitchFamily="34" charset="0"/>
                          <a:cs typeface="Arial" pitchFamily="34" charset="0"/>
                        </a:rPr>
                        <a:t>227</a:t>
                      </a:r>
                    </a:p>
                  </a:txBody>
                  <a:tcPr marL="9525" marR="9525" marT="9525" marB="0" anchor="b"/>
                </a:tc>
                <a:tc>
                  <a:txBody>
                    <a:bodyPr/>
                    <a:lstStyle/>
                    <a:p>
                      <a:pPr algn="r" fontAlgn="b"/>
                      <a:r>
                        <a:rPr lang="en-US" sz="3000" b="1" i="0" u="none" strike="noStrike" dirty="0">
                          <a:solidFill>
                            <a:srgbClr val="000000"/>
                          </a:solidFill>
                          <a:latin typeface="Arial" pitchFamily="34" charset="0"/>
                          <a:cs typeface="Arial" pitchFamily="34" charset="0"/>
                        </a:rPr>
                        <a:t>335</a:t>
                      </a:r>
                    </a:p>
                  </a:txBody>
                  <a:tcPr marL="9525" marR="9525" marT="9525" marB="0" anchor="b">
                    <a:noFill/>
                  </a:tcPr>
                </a:tc>
                <a:tc>
                  <a:txBody>
                    <a:bodyPr/>
                    <a:lstStyle/>
                    <a:p>
                      <a:pPr algn="r" fontAlgn="b"/>
                      <a:r>
                        <a:rPr lang="en-US" sz="3000" b="0" i="0" u="none" strike="noStrike" dirty="0">
                          <a:solidFill>
                            <a:srgbClr val="000000"/>
                          </a:solidFill>
                          <a:latin typeface="Arial" pitchFamily="34" charset="0"/>
                          <a:cs typeface="Arial" pitchFamily="34" charset="0"/>
                        </a:rPr>
                        <a:t>334</a:t>
                      </a:r>
                    </a:p>
                  </a:txBody>
                  <a:tcPr marL="9525" marR="9525" marT="9525" marB="0" anchor="b"/>
                </a:tc>
                <a:tc>
                  <a:txBody>
                    <a:bodyPr/>
                    <a:lstStyle/>
                    <a:p>
                      <a:pPr algn="r" fontAlgn="b"/>
                      <a:r>
                        <a:rPr lang="en-US" sz="3000" b="1" i="0" u="none" strike="noStrike" dirty="0">
                          <a:solidFill>
                            <a:srgbClr val="000000"/>
                          </a:solidFill>
                          <a:latin typeface="Arial" pitchFamily="34" charset="0"/>
                          <a:cs typeface="Arial" pitchFamily="34" charset="0"/>
                        </a:rPr>
                        <a:t>356</a:t>
                      </a:r>
                    </a:p>
                  </a:txBody>
                  <a:tcPr marL="9525" marR="9525" marT="9525" marB="0" anchor="b">
                    <a:solidFill>
                      <a:schemeClr val="accent1">
                        <a:lumMod val="60000"/>
                        <a:lumOff val="40000"/>
                      </a:schemeClr>
                    </a:solidFill>
                  </a:tcPr>
                </a:tc>
                <a:tc>
                  <a:txBody>
                    <a:bodyPr/>
                    <a:lstStyle/>
                    <a:p>
                      <a:pPr algn="r" fontAlgn="b"/>
                      <a:r>
                        <a:rPr lang="en-US" sz="3000" b="0" i="0" u="none" strike="noStrike">
                          <a:solidFill>
                            <a:srgbClr val="000000"/>
                          </a:solidFill>
                          <a:latin typeface="Arial" pitchFamily="34" charset="0"/>
                          <a:cs typeface="Arial" pitchFamily="34" charset="0"/>
                        </a:rPr>
                        <a:t>201</a:t>
                      </a:r>
                    </a:p>
                  </a:txBody>
                  <a:tcPr marL="9525" marR="9525" marT="9525" marB="0" anchor="b"/>
                </a:tc>
                <a:tc>
                  <a:txBody>
                    <a:bodyPr/>
                    <a:lstStyle/>
                    <a:p>
                      <a:pPr algn="r" fontAlgn="b"/>
                      <a:r>
                        <a:rPr lang="en-US" sz="3000" b="1" i="0" u="none" strike="noStrike" dirty="0">
                          <a:solidFill>
                            <a:srgbClr val="000000"/>
                          </a:solidFill>
                          <a:latin typeface="Arial" pitchFamily="34" charset="0"/>
                          <a:cs typeface="Arial" pitchFamily="34" charset="0"/>
                        </a:rPr>
                        <a:t>336</a:t>
                      </a:r>
                    </a:p>
                  </a:txBody>
                  <a:tcPr marL="9525" marR="9525" marT="9525" marB="0" anchor="b">
                    <a:noFill/>
                  </a:tcPr>
                </a:tc>
                <a:tc>
                  <a:txBody>
                    <a:bodyPr/>
                    <a:lstStyle/>
                    <a:p>
                      <a:pPr algn="r" fontAlgn="b"/>
                      <a:r>
                        <a:rPr lang="en-US" sz="3000" b="0" i="0" u="none" strike="noStrike">
                          <a:solidFill>
                            <a:srgbClr val="000000"/>
                          </a:solidFill>
                          <a:latin typeface="Arial" pitchFamily="34" charset="0"/>
                          <a:cs typeface="Arial" pitchFamily="34" charset="0"/>
                        </a:rPr>
                        <a:t>303</a:t>
                      </a:r>
                    </a:p>
                  </a:txBody>
                  <a:tcPr marL="9525" marR="9525" marT="9525" marB="0" anchor="b"/>
                </a:tc>
                <a:tc>
                  <a:txBody>
                    <a:bodyPr/>
                    <a:lstStyle/>
                    <a:p>
                      <a:pPr algn="r" fontAlgn="b"/>
                      <a:r>
                        <a:rPr lang="en-US" sz="3000" b="0" i="0" u="none" strike="noStrike">
                          <a:solidFill>
                            <a:srgbClr val="000000"/>
                          </a:solidFill>
                          <a:latin typeface="Arial" pitchFamily="34" charset="0"/>
                          <a:cs typeface="Arial" pitchFamily="34" charset="0"/>
                        </a:rPr>
                        <a:t>330</a:t>
                      </a:r>
                    </a:p>
                  </a:txBody>
                  <a:tcPr marL="9525" marR="9525" marT="9525" marB="0" anchor="b"/>
                </a:tc>
                <a:tc>
                  <a:txBody>
                    <a:bodyPr/>
                    <a:lstStyle/>
                    <a:p>
                      <a:pPr algn="r" fontAlgn="b"/>
                      <a:r>
                        <a:rPr lang="en-US" sz="3000" b="0" i="0" u="none" strike="noStrike" dirty="0">
                          <a:solidFill>
                            <a:srgbClr val="000000"/>
                          </a:solidFill>
                          <a:latin typeface="Arial" pitchFamily="34" charset="0"/>
                          <a:cs typeface="Arial" pitchFamily="34" charset="0"/>
                        </a:rPr>
                        <a:t>189</a:t>
                      </a:r>
                    </a:p>
                  </a:txBody>
                  <a:tcPr marL="9525" marR="9525" marT="9525" marB="0" anchor="b"/>
                </a:tc>
                <a:tc>
                  <a:txBody>
                    <a:bodyPr/>
                    <a:lstStyle/>
                    <a:p>
                      <a:pPr algn="r" fontAlgn="b"/>
                      <a:r>
                        <a:rPr lang="en-US" sz="3000" b="1" i="0" u="none" strike="noStrike" dirty="0">
                          <a:solidFill>
                            <a:srgbClr val="000000"/>
                          </a:solidFill>
                          <a:latin typeface="Arial" pitchFamily="34" charset="0"/>
                          <a:cs typeface="Arial" pitchFamily="34" charset="0"/>
                        </a:rPr>
                        <a:t>347</a:t>
                      </a:r>
                    </a:p>
                  </a:txBody>
                  <a:tcPr marL="9525" marR="9525" marT="9525" marB="0" anchor="b">
                    <a:noFill/>
                  </a:tcPr>
                </a:tc>
                <a:tc>
                  <a:txBody>
                    <a:bodyPr/>
                    <a:lstStyle/>
                    <a:p>
                      <a:pPr algn="r" fontAlgn="b"/>
                      <a:r>
                        <a:rPr lang="en-US" sz="3000" b="1" i="0" u="none" strike="noStrike" dirty="0">
                          <a:solidFill>
                            <a:srgbClr val="000000"/>
                          </a:solidFill>
                          <a:latin typeface="Arial" pitchFamily="34" charset="0"/>
                          <a:cs typeface="Arial" pitchFamily="34" charset="0"/>
                        </a:rPr>
                        <a:t>349</a:t>
                      </a:r>
                    </a:p>
                  </a:txBody>
                  <a:tcPr marL="9525" marR="9525" marT="9525" marB="0" anchor="b">
                    <a:noFill/>
                  </a:tcPr>
                </a:tc>
              </a:tr>
              <a:tr h="519308">
                <a:tc>
                  <a:txBody>
                    <a:bodyPr/>
                    <a:lstStyle/>
                    <a:p>
                      <a:pPr algn="l" fontAlgn="b"/>
                      <a:r>
                        <a:rPr lang="en-US" sz="3000" b="1" u="none" strike="noStrike" dirty="0" smtClean="0">
                          <a:latin typeface="Arial" pitchFamily="34" charset="0"/>
                          <a:cs typeface="Arial" pitchFamily="34" charset="0"/>
                        </a:rPr>
                        <a:t>Fastest</a:t>
                      </a:r>
                      <a:endParaRPr lang="en-US" sz="3000" b="1" i="0" u="none" strike="noStrike" dirty="0">
                        <a:solidFill>
                          <a:srgbClr val="000000"/>
                        </a:solidFill>
                        <a:latin typeface="Arial" pitchFamily="34" charset="0"/>
                        <a:cs typeface="Arial" pitchFamily="34" charset="0"/>
                      </a:endParaRPr>
                    </a:p>
                  </a:txBody>
                  <a:tcPr marL="45720" marR="45720" anchor="b"/>
                </a:tc>
                <a:tc>
                  <a:txBody>
                    <a:bodyPr/>
                    <a:lstStyle/>
                    <a:p>
                      <a:pPr algn="r" fontAlgn="b"/>
                      <a:r>
                        <a:rPr lang="en-US" sz="3000" b="1" i="0" u="none" strike="noStrike" dirty="0">
                          <a:solidFill>
                            <a:srgbClr val="000000"/>
                          </a:solidFill>
                          <a:latin typeface="Arial" pitchFamily="34" charset="0"/>
                          <a:cs typeface="Arial" pitchFamily="34" charset="0"/>
                        </a:rPr>
                        <a:t>125</a:t>
                      </a:r>
                    </a:p>
                  </a:txBody>
                  <a:tcPr marL="9525" marR="9525" marT="9525" marB="0" anchor="b">
                    <a:solidFill>
                      <a:schemeClr val="accent1">
                        <a:lumMod val="60000"/>
                        <a:lumOff val="40000"/>
                      </a:schemeClr>
                    </a:solidFill>
                  </a:tcPr>
                </a:tc>
                <a:tc>
                  <a:txBody>
                    <a:bodyPr/>
                    <a:lstStyle/>
                    <a:p>
                      <a:pPr algn="r" fontAlgn="b"/>
                      <a:r>
                        <a:rPr lang="en-US" sz="3000" b="1" i="0" u="none" strike="noStrike" dirty="0">
                          <a:solidFill>
                            <a:srgbClr val="000000"/>
                          </a:solidFill>
                          <a:latin typeface="Arial" pitchFamily="34" charset="0"/>
                          <a:cs typeface="Arial" pitchFamily="34" charset="0"/>
                        </a:rPr>
                        <a:t>45</a:t>
                      </a:r>
                    </a:p>
                  </a:txBody>
                  <a:tcPr marL="9525" marR="9525" marT="9525" marB="0" anchor="b">
                    <a:noFill/>
                  </a:tcPr>
                </a:tc>
                <a:tc>
                  <a:txBody>
                    <a:bodyPr/>
                    <a:lstStyle/>
                    <a:p>
                      <a:pPr algn="r" fontAlgn="b"/>
                      <a:r>
                        <a:rPr lang="en-US" sz="3000" b="0" i="0" u="none" strike="noStrike">
                          <a:solidFill>
                            <a:srgbClr val="000000"/>
                          </a:solidFill>
                          <a:latin typeface="Arial" pitchFamily="34" charset="0"/>
                          <a:cs typeface="Arial" pitchFamily="34" charset="0"/>
                        </a:rPr>
                        <a:t>43</a:t>
                      </a:r>
                    </a:p>
                  </a:txBody>
                  <a:tcPr marL="9525" marR="9525" marT="9525" marB="0" anchor="b"/>
                </a:tc>
                <a:tc>
                  <a:txBody>
                    <a:bodyPr/>
                    <a:lstStyle/>
                    <a:p>
                      <a:pPr algn="r" fontAlgn="b"/>
                      <a:r>
                        <a:rPr lang="en-US" sz="3000" b="1" i="0" u="none" strike="noStrike" dirty="0">
                          <a:solidFill>
                            <a:srgbClr val="000000"/>
                          </a:solidFill>
                          <a:latin typeface="Arial" pitchFamily="34" charset="0"/>
                          <a:cs typeface="Arial" pitchFamily="34" charset="0"/>
                        </a:rPr>
                        <a:t>44</a:t>
                      </a:r>
                    </a:p>
                  </a:txBody>
                  <a:tcPr marL="9525" marR="9525" marT="9525" marB="0" anchor="b">
                    <a:noFill/>
                  </a:tcPr>
                </a:tc>
                <a:tc>
                  <a:txBody>
                    <a:bodyPr/>
                    <a:lstStyle/>
                    <a:p>
                      <a:pPr algn="r" fontAlgn="b"/>
                      <a:r>
                        <a:rPr lang="en-US" sz="3000" b="0" i="0" u="none" strike="noStrike">
                          <a:solidFill>
                            <a:srgbClr val="000000"/>
                          </a:solidFill>
                          <a:latin typeface="Arial" pitchFamily="34" charset="0"/>
                          <a:cs typeface="Arial" pitchFamily="34" charset="0"/>
                        </a:rPr>
                        <a:t>3</a:t>
                      </a:r>
                    </a:p>
                  </a:txBody>
                  <a:tcPr marL="9525" marR="9525" marT="9525" marB="0" anchor="b"/>
                </a:tc>
                <a:tc>
                  <a:txBody>
                    <a:bodyPr/>
                    <a:lstStyle/>
                    <a:p>
                      <a:pPr algn="r" fontAlgn="b"/>
                      <a:r>
                        <a:rPr lang="en-US" sz="3000" b="0" i="0" u="none" strike="noStrike">
                          <a:solidFill>
                            <a:srgbClr val="000000"/>
                          </a:solidFill>
                          <a:latin typeface="Arial" pitchFamily="34" charset="0"/>
                          <a:cs typeface="Arial" pitchFamily="34" charset="0"/>
                        </a:rPr>
                        <a:t>17</a:t>
                      </a:r>
                    </a:p>
                  </a:txBody>
                  <a:tcPr marL="9525" marR="9525" marT="9525" marB="0" anchor="b"/>
                </a:tc>
                <a:tc>
                  <a:txBody>
                    <a:bodyPr/>
                    <a:lstStyle/>
                    <a:p>
                      <a:pPr algn="r" fontAlgn="b"/>
                      <a:r>
                        <a:rPr lang="en-US" sz="3000" b="1" i="0" u="none" strike="noStrike" dirty="0">
                          <a:solidFill>
                            <a:srgbClr val="000000"/>
                          </a:solidFill>
                          <a:latin typeface="Arial" pitchFamily="34" charset="0"/>
                          <a:cs typeface="Arial" pitchFamily="34" charset="0"/>
                        </a:rPr>
                        <a:t>46</a:t>
                      </a:r>
                    </a:p>
                  </a:txBody>
                  <a:tcPr marL="9525" marR="9525" marT="9525" marB="0" anchor="b">
                    <a:noFill/>
                  </a:tcPr>
                </a:tc>
                <a:tc>
                  <a:txBody>
                    <a:bodyPr/>
                    <a:lstStyle/>
                    <a:p>
                      <a:pPr algn="r" fontAlgn="b"/>
                      <a:r>
                        <a:rPr lang="en-US" sz="3000" b="0" i="0" u="none" strike="noStrike" dirty="0">
                          <a:solidFill>
                            <a:srgbClr val="000000"/>
                          </a:solidFill>
                          <a:latin typeface="Arial" pitchFamily="34" charset="0"/>
                          <a:cs typeface="Arial" pitchFamily="34" charset="0"/>
                        </a:rPr>
                        <a:t>11</a:t>
                      </a:r>
                    </a:p>
                  </a:txBody>
                  <a:tcPr marL="9525" marR="9525" marT="9525" marB="0" anchor="b"/>
                </a:tc>
                <a:tc>
                  <a:txBody>
                    <a:bodyPr/>
                    <a:lstStyle/>
                    <a:p>
                      <a:pPr algn="r" fontAlgn="b"/>
                      <a:r>
                        <a:rPr lang="en-US" sz="3000" b="0" i="0" u="none" strike="noStrike" dirty="0">
                          <a:solidFill>
                            <a:srgbClr val="000000"/>
                          </a:solidFill>
                          <a:latin typeface="Arial" pitchFamily="34" charset="0"/>
                          <a:cs typeface="Arial" pitchFamily="34" charset="0"/>
                        </a:rPr>
                        <a:t>2</a:t>
                      </a:r>
                    </a:p>
                  </a:txBody>
                  <a:tcPr marL="9525" marR="9525" marT="9525" marB="0" anchor="b"/>
                </a:tc>
                <a:tc>
                  <a:txBody>
                    <a:bodyPr/>
                    <a:lstStyle/>
                    <a:p>
                      <a:pPr algn="r" fontAlgn="b"/>
                      <a:r>
                        <a:rPr lang="en-US" sz="3000" b="0" i="0" u="none" strike="noStrike" dirty="0">
                          <a:solidFill>
                            <a:srgbClr val="000000"/>
                          </a:solidFill>
                          <a:latin typeface="Arial" pitchFamily="34" charset="0"/>
                          <a:cs typeface="Arial" pitchFamily="34" charset="0"/>
                        </a:rPr>
                        <a:t>15</a:t>
                      </a:r>
                    </a:p>
                  </a:txBody>
                  <a:tcPr marL="9525" marR="9525" marT="9525" marB="0" anchor="b"/>
                </a:tc>
                <a:tc>
                  <a:txBody>
                    <a:bodyPr/>
                    <a:lstStyle/>
                    <a:p>
                      <a:pPr algn="r" fontAlgn="b"/>
                      <a:r>
                        <a:rPr lang="en-US" sz="3000" b="0" i="0" u="none" strike="noStrike">
                          <a:solidFill>
                            <a:srgbClr val="000000"/>
                          </a:solidFill>
                          <a:latin typeface="Arial" pitchFamily="34" charset="0"/>
                          <a:cs typeface="Arial" pitchFamily="34" charset="0"/>
                        </a:rPr>
                        <a:t>10</a:t>
                      </a:r>
                    </a:p>
                  </a:txBody>
                  <a:tcPr marL="9525" marR="9525" marT="9525" marB="0" anchor="b"/>
                </a:tc>
                <a:tc>
                  <a:txBody>
                    <a:bodyPr/>
                    <a:lstStyle/>
                    <a:p>
                      <a:pPr algn="r" fontAlgn="b"/>
                      <a:r>
                        <a:rPr lang="en-US" sz="3000" b="0" i="0" u="none" strike="noStrike">
                          <a:solidFill>
                            <a:srgbClr val="000000"/>
                          </a:solidFill>
                          <a:latin typeface="Arial" pitchFamily="34" charset="0"/>
                          <a:cs typeface="Arial" pitchFamily="34" charset="0"/>
                        </a:rPr>
                        <a:t>3</a:t>
                      </a:r>
                    </a:p>
                  </a:txBody>
                  <a:tcPr marL="9525" marR="9525" marT="9525" marB="0" anchor="b"/>
                </a:tc>
                <a:tc>
                  <a:txBody>
                    <a:bodyPr/>
                    <a:lstStyle/>
                    <a:p>
                      <a:pPr algn="r" fontAlgn="b"/>
                      <a:r>
                        <a:rPr lang="en-US" sz="3000" b="0" i="0" u="none" strike="noStrike">
                          <a:solidFill>
                            <a:srgbClr val="000000"/>
                          </a:solidFill>
                          <a:latin typeface="Arial" pitchFamily="34" charset="0"/>
                          <a:cs typeface="Arial" pitchFamily="34" charset="0"/>
                        </a:rPr>
                        <a:t>3</a:t>
                      </a:r>
                    </a:p>
                  </a:txBody>
                  <a:tcPr marL="9525" marR="9525" marT="9525" marB="0" anchor="b"/>
                </a:tc>
                <a:tc>
                  <a:txBody>
                    <a:bodyPr/>
                    <a:lstStyle/>
                    <a:p>
                      <a:pPr algn="r" fontAlgn="b"/>
                      <a:r>
                        <a:rPr lang="en-US" sz="3000" b="1" i="0" u="none" strike="noStrike" dirty="0">
                          <a:solidFill>
                            <a:srgbClr val="000000"/>
                          </a:solidFill>
                          <a:latin typeface="Arial" pitchFamily="34" charset="0"/>
                          <a:cs typeface="Arial" pitchFamily="34" charset="0"/>
                        </a:rPr>
                        <a:t>84</a:t>
                      </a:r>
                    </a:p>
                  </a:txBody>
                  <a:tcPr marL="9525" marR="9525" marT="9525" marB="0" anchor="b">
                    <a:noFill/>
                  </a:tcPr>
                </a:tc>
                <a:tc>
                  <a:txBody>
                    <a:bodyPr/>
                    <a:lstStyle/>
                    <a:p>
                      <a:pPr algn="r" fontAlgn="b"/>
                      <a:r>
                        <a:rPr lang="en-US" sz="3000" b="0" i="0" u="none" strike="noStrike" dirty="0">
                          <a:solidFill>
                            <a:srgbClr val="000000"/>
                          </a:solidFill>
                          <a:latin typeface="Arial" pitchFamily="34" charset="0"/>
                          <a:cs typeface="Arial" pitchFamily="34" charset="0"/>
                        </a:rPr>
                        <a:t>26</a:t>
                      </a:r>
                    </a:p>
                  </a:txBody>
                  <a:tcPr marL="9525" marR="9525" marT="9525" marB="0" anchor="b"/>
                </a:tc>
              </a:tr>
              <a:tr h="519308">
                <a:tc>
                  <a:txBody>
                    <a:bodyPr/>
                    <a:lstStyle/>
                    <a:p>
                      <a:pPr algn="l" fontAlgn="b"/>
                      <a:r>
                        <a:rPr lang="en-US" sz="3000" b="1" u="none" strike="noStrike" dirty="0" smtClean="0">
                          <a:latin typeface="Arial" pitchFamily="34" charset="0"/>
                          <a:cs typeface="Arial" pitchFamily="34" charset="0"/>
                        </a:rPr>
                        <a:t>BTF</a:t>
                      </a:r>
                      <a:endParaRPr lang="en-US" sz="3000" b="1" i="0" u="none" strike="noStrike" dirty="0">
                        <a:solidFill>
                          <a:srgbClr val="000000"/>
                        </a:solidFill>
                        <a:latin typeface="Arial" pitchFamily="34" charset="0"/>
                        <a:cs typeface="Arial" pitchFamily="34" charset="0"/>
                      </a:endParaRPr>
                    </a:p>
                  </a:txBody>
                  <a:tcPr marL="45720" marR="45720" anchor="b"/>
                </a:tc>
                <a:tc>
                  <a:txBody>
                    <a:bodyPr/>
                    <a:lstStyle/>
                    <a:p>
                      <a:pPr algn="r" fontAlgn="b"/>
                      <a:r>
                        <a:rPr lang="en-US" sz="3000" b="0" i="0" u="none" strike="noStrike">
                          <a:solidFill>
                            <a:srgbClr val="000000"/>
                          </a:solidFill>
                          <a:latin typeface="Arial" pitchFamily="34" charset="0"/>
                          <a:cs typeface="Arial" pitchFamily="34" charset="0"/>
                        </a:rPr>
                        <a:t>70</a:t>
                      </a:r>
                    </a:p>
                  </a:txBody>
                  <a:tcPr marL="9525" marR="9525" marT="9525" marB="0" anchor="b"/>
                </a:tc>
                <a:tc>
                  <a:txBody>
                    <a:bodyPr/>
                    <a:lstStyle/>
                    <a:p>
                      <a:pPr algn="r" fontAlgn="b"/>
                      <a:r>
                        <a:rPr lang="en-US" sz="3000" b="0" i="0" u="none" strike="noStrike">
                          <a:solidFill>
                            <a:srgbClr val="000000"/>
                          </a:solidFill>
                          <a:latin typeface="Arial" pitchFamily="34" charset="0"/>
                          <a:cs typeface="Arial" pitchFamily="34" charset="0"/>
                        </a:rPr>
                        <a:t>111</a:t>
                      </a:r>
                    </a:p>
                  </a:txBody>
                  <a:tcPr marL="9525" marR="9525" marT="9525" marB="0" anchor="b"/>
                </a:tc>
                <a:tc>
                  <a:txBody>
                    <a:bodyPr/>
                    <a:lstStyle/>
                    <a:p>
                      <a:pPr algn="r" fontAlgn="b"/>
                      <a:r>
                        <a:rPr lang="en-US" sz="3000" b="0" i="0" u="none" strike="noStrike">
                          <a:solidFill>
                            <a:srgbClr val="000000"/>
                          </a:solidFill>
                          <a:latin typeface="Arial" pitchFamily="34" charset="0"/>
                          <a:cs typeface="Arial" pitchFamily="34" charset="0"/>
                        </a:rPr>
                        <a:t>158</a:t>
                      </a:r>
                    </a:p>
                  </a:txBody>
                  <a:tcPr marL="9525" marR="9525" marT="9525" marB="0" anchor="b"/>
                </a:tc>
                <a:tc>
                  <a:txBody>
                    <a:bodyPr/>
                    <a:lstStyle/>
                    <a:p>
                      <a:pPr algn="r" fontAlgn="b"/>
                      <a:r>
                        <a:rPr lang="en-US" sz="3000" b="0" i="0" u="none" strike="noStrike">
                          <a:solidFill>
                            <a:srgbClr val="000000"/>
                          </a:solidFill>
                          <a:latin typeface="Arial" pitchFamily="34" charset="0"/>
                          <a:cs typeface="Arial" pitchFamily="34" charset="0"/>
                        </a:rPr>
                        <a:t>89</a:t>
                      </a:r>
                    </a:p>
                  </a:txBody>
                  <a:tcPr marL="9525" marR="9525" marT="9525" marB="0" anchor="b"/>
                </a:tc>
                <a:tc>
                  <a:txBody>
                    <a:bodyPr/>
                    <a:lstStyle/>
                    <a:p>
                      <a:pPr algn="r" fontAlgn="b"/>
                      <a:r>
                        <a:rPr lang="en-US" sz="3000" b="0" i="0" u="none" strike="noStrike">
                          <a:solidFill>
                            <a:srgbClr val="000000"/>
                          </a:solidFill>
                          <a:latin typeface="Arial" pitchFamily="34" charset="0"/>
                          <a:cs typeface="Arial" pitchFamily="34" charset="0"/>
                        </a:rPr>
                        <a:t>160</a:t>
                      </a:r>
                    </a:p>
                  </a:txBody>
                  <a:tcPr marL="9525" marR="9525" marT="9525" marB="0" anchor="b"/>
                </a:tc>
                <a:tc>
                  <a:txBody>
                    <a:bodyPr/>
                    <a:lstStyle/>
                    <a:p>
                      <a:pPr algn="r" fontAlgn="b"/>
                      <a:r>
                        <a:rPr lang="en-US" sz="3000" b="0" i="0" u="none" strike="noStrike">
                          <a:solidFill>
                            <a:srgbClr val="000000"/>
                          </a:solidFill>
                          <a:latin typeface="Arial" pitchFamily="34" charset="0"/>
                          <a:cs typeface="Arial" pitchFamily="34" charset="0"/>
                        </a:rPr>
                        <a:t>193</a:t>
                      </a:r>
                    </a:p>
                  </a:txBody>
                  <a:tcPr marL="9525" marR="9525" marT="9525" marB="0" anchor="b"/>
                </a:tc>
                <a:tc>
                  <a:txBody>
                    <a:bodyPr/>
                    <a:lstStyle/>
                    <a:p>
                      <a:pPr algn="r" fontAlgn="b"/>
                      <a:r>
                        <a:rPr lang="en-US" sz="3000" b="0" i="0" u="none" strike="noStrike">
                          <a:solidFill>
                            <a:srgbClr val="000000"/>
                          </a:solidFill>
                          <a:latin typeface="Arial" pitchFamily="34" charset="0"/>
                          <a:cs typeface="Arial" pitchFamily="34" charset="0"/>
                        </a:rPr>
                        <a:t>147</a:t>
                      </a:r>
                    </a:p>
                  </a:txBody>
                  <a:tcPr marL="9525" marR="9525" marT="9525" marB="0" anchor="b"/>
                </a:tc>
                <a:tc>
                  <a:txBody>
                    <a:bodyPr/>
                    <a:lstStyle/>
                    <a:p>
                      <a:pPr algn="r" fontAlgn="b"/>
                      <a:r>
                        <a:rPr lang="en-US" sz="3000" b="1" i="0" u="none" strike="noStrike" dirty="0">
                          <a:solidFill>
                            <a:srgbClr val="000000"/>
                          </a:solidFill>
                          <a:latin typeface="Arial" pitchFamily="34" charset="0"/>
                          <a:cs typeface="Arial" pitchFamily="34" charset="0"/>
                        </a:rPr>
                        <a:t>235</a:t>
                      </a:r>
                    </a:p>
                  </a:txBody>
                  <a:tcPr marL="9525" marR="9525" marT="9525" marB="0" anchor="b">
                    <a:noFill/>
                  </a:tcPr>
                </a:tc>
                <a:tc>
                  <a:txBody>
                    <a:bodyPr/>
                    <a:lstStyle/>
                    <a:p>
                      <a:pPr algn="r" fontAlgn="b"/>
                      <a:r>
                        <a:rPr lang="en-US" sz="3000" b="0" i="0" u="none" strike="noStrike">
                          <a:solidFill>
                            <a:srgbClr val="000000"/>
                          </a:solidFill>
                          <a:latin typeface="Arial" pitchFamily="34" charset="0"/>
                          <a:cs typeface="Arial" pitchFamily="34" charset="0"/>
                        </a:rPr>
                        <a:t>161</a:t>
                      </a:r>
                    </a:p>
                  </a:txBody>
                  <a:tcPr marL="9525" marR="9525" marT="9525" marB="0" anchor="b"/>
                </a:tc>
                <a:tc>
                  <a:txBody>
                    <a:bodyPr/>
                    <a:lstStyle/>
                    <a:p>
                      <a:pPr algn="r" fontAlgn="b"/>
                      <a:r>
                        <a:rPr lang="en-US" sz="3000" b="1" i="0" u="none" strike="noStrike" dirty="0">
                          <a:solidFill>
                            <a:srgbClr val="000000"/>
                          </a:solidFill>
                          <a:latin typeface="Arial" pitchFamily="34" charset="0"/>
                          <a:cs typeface="Arial" pitchFamily="34" charset="0"/>
                        </a:rPr>
                        <a:t>235</a:t>
                      </a:r>
                    </a:p>
                  </a:txBody>
                  <a:tcPr marL="9525" marR="9525" marT="9525" marB="0" anchor="b">
                    <a:noFill/>
                  </a:tcPr>
                </a:tc>
                <a:tc>
                  <a:txBody>
                    <a:bodyPr/>
                    <a:lstStyle/>
                    <a:p>
                      <a:pPr algn="r" fontAlgn="b"/>
                      <a:r>
                        <a:rPr lang="en-US" sz="3000" b="0" i="0" u="none" strike="noStrike" dirty="0">
                          <a:solidFill>
                            <a:srgbClr val="000000"/>
                          </a:solidFill>
                          <a:latin typeface="Arial" pitchFamily="34" charset="0"/>
                          <a:cs typeface="Arial" pitchFamily="34" charset="0"/>
                        </a:rPr>
                        <a:t>147</a:t>
                      </a:r>
                    </a:p>
                  </a:txBody>
                  <a:tcPr marL="9525" marR="9525" marT="9525" marB="0" anchor="b"/>
                </a:tc>
                <a:tc>
                  <a:txBody>
                    <a:bodyPr/>
                    <a:lstStyle/>
                    <a:p>
                      <a:pPr algn="r" fontAlgn="b"/>
                      <a:r>
                        <a:rPr lang="en-US" sz="3000" b="1" i="0" u="none" strike="noStrike" dirty="0">
                          <a:solidFill>
                            <a:srgbClr val="000000"/>
                          </a:solidFill>
                          <a:latin typeface="Arial" pitchFamily="34" charset="0"/>
                          <a:cs typeface="Arial" pitchFamily="34" charset="0"/>
                        </a:rPr>
                        <a:t>245</a:t>
                      </a:r>
                    </a:p>
                  </a:txBody>
                  <a:tcPr marL="9525" marR="9525" marT="9525" marB="0" anchor="b">
                    <a:noFill/>
                  </a:tcPr>
                </a:tc>
                <a:tc>
                  <a:txBody>
                    <a:bodyPr/>
                    <a:lstStyle/>
                    <a:p>
                      <a:pPr algn="r" fontAlgn="b"/>
                      <a:r>
                        <a:rPr lang="en-US" sz="3000" b="0" i="0" u="none" strike="noStrike" dirty="0">
                          <a:solidFill>
                            <a:srgbClr val="000000"/>
                          </a:solidFill>
                          <a:latin typeface="Arial" pitchFamily="34" charset="0"/>
                          <a:cs typeface="Arial" pitchFamily="34" charset="0"/>
                        </a:rPr>
                        <a:t>159</a:t>
                      </a:r>
                    </a:p>
                  </a:txBody>
                  <a:tcPr marL="9525" marR="9525" marT="9525" marB="0" anchor="b"/>
                </a:tc>
                <a:tc>
                  <a:txBody>
                    <a:bodyPr/>
                    <a:lstStyle/>
                    <a:p>
                      <a:pPr algn="r" fontAlgn="b"/>
                      <a:r>
                        <a:rPr lang="en-US" sz="3000" b="1" i="0" u="none" strike="noStrike" dirty="0">
                          <a:solidFill>
                            <a:srgbClr val="000000"/>
                          </a:solidFill>
                          <a:latin typeface="Arial" pitchFamily="34" charset="0"/>
                          <a:cs typeface="Arial" pitchFamily="34" charset="0"/>
                        </a:rPr>
                        <a:t>214</a:t>
                      </a:r>
                    </a:p>
                  </a:txBody>
                  <a:tcPr marL="9525" marR="9525" marT="9525" marB="0" anchor="b">
                    <a:noFill/>
                  </a:tcPr>
                </a:tc>
                <a:tc>
                  <a:txBody>
                    <a:bodyPr/>
                    <a:lstStyle/>
                    <a:p>
                      <a:pPr algn="r" fontAlgn="b"/>
                      <a:r>
                        <a:rPr lang="en-US" sz="3000" b="1" i="0" u="none" strike="noStrike" dirty="0">
                          <a:solidFill>
                            <a:srgbClr val="000000"/>
                          </a:solidFill>
                          <a:latin typeface="Arial" pitchFamily="34" charset="0"/>
                          <a:cs typeface="Arial" pitchFamily="34" charset="0"/>
                        </a:rPr>
                        <a:t>306</a:t>
                      </a:r>
                    </a:p>
                  </a:txBody>
                  <a:tcPr marL="9525" marR="9525" marT="9525" marB="0" anchor="b">
                    <a:solidFill>
                      <a:schemeClr val="accent1">
                        <a:lumMod val="60000"/>
                        <a:lumOff val="40000"/>
                      </a:schemeClr>
                    </a:solidFill>
                  </a:tcPr>
                </a:tc>
              </a:tr>
            </a:tbl>
          </a:graphicData>
        </a:graphic>
      </p:graphicFrame>
      <p:sp>
        <p:nvSpPr>
          <p:cNvPr id="495" name="TextBox 494"/>
          <p:cNvSpPr txBox="1"/>
          <p:nvPr/>
        </p:nvSpPr>
        <p:spPr>
          <a:xfrm>
            <a:off x="15961197" y="25404589"/>
            <a:ext cx="14346653" cy="6740308"/>
          </a:xfrm>
          <a:prstGeom prst="rect">
            <a:avLst/>
          </a:prstGeom>
          <a:noFill/>
        </p:spPr>
        <p:txBody>
          <a:bodyPr wrap="square" rtlCol="0">
            <a:spAutoFit/>
          </a:bodyPr>
          <a:lstStyle/>
          <a:p>
            <a:pPr marL="514350" indent="-514350" algn="just">
              <a:buFont typeface="Arial" pitchFamily="34" charset="0"/>
              <a:buChar char="•"/>
            </a:pPr>
            <a:r>
              <a:rPr lang="en-US" sz="3600" dirty="0" smtClean="0">
                <a:latin typeface="Arial" pitchFamily="34" charset="0"/>
                <a:cs typeface="Arial" pitchFamily="34" charset="0"/>
              </a:rPr>
              <a:t>Localized R(*,</a:t>
            </a:r>
            <a:r>
              <a:rPr lang="en-US" sz="3600" i="1" dirty="0" smtClean="0">
                <a:latin typeface="Arial" pitchFamily="34" charset="0"/>
                <a:cs typeface="Arial" pitchFamily="34" charset="0"/>
              </a:rPr>
              <a:t>m</a:t>
            </a:r>
            <a:r>
              <a:rPr lang="en-US" sz="3600" dirty="0" smtClean="0">
                <a:latin typeface="Arial" pitchFamily="34" charset="0"/>
                <a:cs typeface="Arial" pitchFamily="34" charset="0"/>
              </a:rPr>
              <a:t>)C results in weaker filtering but faster consistency algorithm which is useful where the full power of R(*,m)C is not needed.</a:t>
            </a:r>
          </a:p>
          <a:p>
            <a:pPr marL="514350" indent="-514350" algn="just">
              <a:buFont typeface="Arial" pitchFamily="34" charset="0"/>
              <a:buChar char="•"/>
            </a:pPr>
            <a:r>
              <a:rPr lang="en-US" sz="3600" dirty="0" smtClean="0">
                <a:latin typeface="Arial" pitchFamily="34" charset="0"/>
                <a:cs typeface="Arial" pitchFamily="34" charset="0"/>
              </a:rPr>
              <a:t>Bolstering separators with projected relations results in stronger consistency, solving many more instances in a backtrack-free manner.</a:t>
            </a:r>
          </a:p>
          <a:p>
            <a:pPr marL="514350" indent="-514350" algn="just">
              <a:buFont typeface="Arial" pitchFamily="34" charset="0"/>
              <a:buChar char="•"/>
            </a:pPr>
            <a:r>
              <a:rPr lang="en-US" sz="3600" dirty="0" smtClean="0">
                <a:latin typeface="Arial" pitchFamily="34" charset="0"/>
                <a:cs typeface="Arial" pitchFamily="34" charset="0"/>
              </a:rPr>
              <a:t>Bolstering separators with binary relations did not reduce #NV.</a:t>
            </a:r>
          </a:p>
          <a:p>
            <a:pPr marL="514350" indent="-514350" algn="just">
              <a:buFont typeface="Arial" pitchFamily="34" charset="0"/>
              <a:buChar char="•"/>
            </a:pPr>
            <a:r>
              <a:rPr lang="en-US" sz="3600" dirty="0" smtClean="0">
                <a:latin typeface="Arial" pitchFamily="34" charset="0"/>
                <a:cs typeface="Arial" pitchFamily="34" charset="0"/>
              </a:rPr>
              <a:t>Bolstering separators with maximal clique relations further strengthened filtering and solved yet more instances backtrack-free. However, processing the new non-binary relations increased cost. Consequently, many problems could not be solved within 2 hours. </a:t>
            </a:r>
          </a:p>
        </p:txBody>
      </p:sp>
      <p:sp>
        <p:nvSpPr>
          <p:cNvPr id="496" name="Text Box 875"/>
          <p:cNvSpPr txBox="1">
            <a:spLocks noChangeArrowheads="1"/>
          </p:cNvSpPr>
          <p:nvPr/>
        </p:nvSpPr>
        <p:spPr bwMode="auto">
          <a:xfrm>
            <a:off x="11125200" y="41287244"/>
            <a:ext cx="18882137"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37931725" indent="-37474525">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sz="2800" dirty="0" smtClean="0">
                <a:latin typeface="Arial" panose="020B0604020202020204" pitchFamily="34" charset="0"/>
              </a:rPr>
              <a:t>Experiments were conducted on the equipment of the Holland Computing Center at the University of Nebraska-Lincoln.</a:t>
            </a:r>
          </a:p>
          <a:p>
            <a:pPr eaLnBrk="1" hangingPunct="1"/>
            <a:r>
              <a:rPr lang="en-US" sz="2800" dirty="0" smtClean="0">
                <a:latin typeface="Arial" panose="020B0604020202020204" pitchFamily="34" charset="0"/>
              </a:rPr>
              <a:t>This research is supported by NSF Grant No. RI-111795.</a:t>
            </a:r>
            <a:endParaRPr lang="en-US" sz="2800" dirty="0">
              <a:latin typeface="Arial" panose="020B0604020202020204" pitchFamily="34" charset="0"/>
            </a:endParaRPr>
          </a:p>
        </p:txBody>
      </p:sp>
      <p:pic>
        <p:nvPicPr>
          <p:cNvPr id="497" name="Picture 876" descr="UNL-Colo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01602" y="41176733"/>
            <a:ext cx="3618798" cy="1495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8" name="Picture 497" descr="nsf1.tif"/>
          <p:cNvPicPr>
            <a:picLocks noChangeAspect="1"/>
          </p:cNvPicPr>
          <p:nvPr/>
        </p:nvPicPr>
        <p:blipFill>
          <a:blip r:embed="rId3" cstate="print"/>
          <a:stretch>
            <a:fillRect/>
          </a:stretch>
        </p:blipFill>
        <p:spPr>
          <a:xfrm>
            <a:off x="484930" y="40886515"/>
            <a:ext cx="1913062" cy="1924120"/>
          </a:xfrm>
          <a:prstGeom prst="rect">
            <a:avLst/>
          </a:prstGeom>
        </p:spPr>
      </p:pic>
      <p:pic>
        <p:nvPicPr>
          <p:cNvPr id="499" name="Picture 498" descr="constraint_horizontal.png"/>
          <p:cNvPicPr>
            <a:picLocks noChangeAspect="1"/>
          </p:cNvPicPr>
          <p:nvPr/>
        </p:nvPicPr>
        <p:blipFill>
          <a:blip r:embed="rId4" cstate="print"/>
          <a:srcRect t="10669" b="17184"/>
          <a:stretch>
            <a:fillRect/>
          </a:stretch>
        </p:blipFill>
        <p:spPr>
          <a:xfrm>
            <a:off x="2667000" y="40826719"/>
            <a:ext cx="4127614" cy="1985303"/>
          </a:xfrm>
          <a:prstGeom prst="rect">
            <a:avLst/>
          </a:prstGeom>
        </p:spPr>
      </p:pic>
      <p:sp>
        <p:nvSpPr>
          <p:cNvPr id="500" name="TextBox 499"/>
          <p:cNvSpPr txBox="1"/>
          <p:nvPr/>
        </p:nvSpPr>
        <p:spPr>
          <a:xfrm>
            <a:off x="27346964" y="42410062"/>
            <a:ext cx="3124200" cy="461665"/>
          </a:xfrm>
          <a:prstGeom prst="rect">
            <a:avLst/>
          </a:prstGeom>
          <a:noFill/>
        </p:spPr>
        <p:txBody>
          <a:bodyPr wrap="square" rtlCol="0">
            <a:spAutoFit/>
          </a:bodyPr>
          <a:lstStyle/>
          <a:p>
            <a:pPr algn="r"/>
            <a:r>
              <a:rPr lang="en-US" sz="2400" dirty="0" smtClean="0">
                <a:latin typeface="Arial" panose="020B0604020202020204" pitchFamily="34" charset="0"/>
                <a:cs typeface="Arial" panose="020B0604020202020204" pitchFamily="34" charset="0"/>
              </a:rPr>
              <a:t>October 3</a:t>
            </a:r>
            <a:r>
              <a:rPr lang="en-US" baseline="30000" dirty="0" smtClean="0">
                <a:latin typeface="Arial" panose="020B0604020202020204" pitchFamily="34" charset="0"/>
                <a:cs typeface="Arial" panose="020B0604020202020204" pitchFamily="34" charset="0"/>
              </a:rPr>
              <a:t>rd</a:t>
            </a:r>
            <a:r>
              <a:rPr lang="en-US" sz="2400" dirty="0" smtClean="0">
                <a:latin typeface="Arial" panose="020B0604020202020204" pitchFamily="34" charset="0"/>
                <a:cs typeface="Arial" panose="020B0604020202020204" pitchFamily="34" charset="0"/>
              </a:rPr>
              <a:t>, 2012</a:t>
            </a:r>
            <a:endParaRPr lang="en-US" sz="2400" dirty="0">
              <a:latin typeface="Arial" panose="020B0604020202020204" pitchFamily="34" charset="0"/>
              <a:cs typeface="Arial" panose="020B0604020202020204" pitchFamily="34" charset="0"/>
            </a:endParaRPr>
          </a:p>
        </p:txBody>
      </p:sp>
      <p:sp>
        <p:nvSpPr>
          <p:cNvPr id="501" name="Left Brace 500"/>
          <p:cNvSpPr/>
          <p:nvPr/>
        </p:nvSpPr>
        <p:spPr>
          <a:xfrm rot="16200000">
            <a:off x="5143500" y="13487118"/>
            <a:ext cx="304800" cy="6477000"/>
          </a:xfrm>
          <a:prstGeom prst="leftBrace">
            <a:avLst/>
          </a:prstGeom>
          <a:ln w="3175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2" name="Rectangle 831"/>
          <p:cNvSpPr>
            <a:spLocks noChangeArrowheads="1"/>
          </p:cNvSpPr>
          <p:nvPr/>
        </p:nvSpPr>
        <p:spPr bwMode="auto">
          <a:xfrm>
            <a:off x="10007600" y="24130000"/>
            <a:ext cx="2819400" cy="646319"/>
          </a:xfrm>
          <a:prstGeom prst="rect">
            <a:avLst/>
          </a:prstGeom>
          <a:noFill/>
          <a:ln w="9525">
            <a:solidFill>
              <a:srgbClr val="1044E7"/>
            </a:solidFill>
            <a:miter lim="800000"/>
            <a:headEnd/>
            <a:tailEnd/>
          </a:ln>
          <a:extLst>
            <a:ext uri="{909E8E84-426E-40DD-AFC4-6F175D3DCCD1}">
              <a14:hiddenFill xmlns="" xmlns:a14="http://schemas.microsoft.com/office/drawing/2010/main">
                <a:solidFill>
                  <a:srgbClr val="FFFFFF"/>
                </a:solidFill>
              </a14:hiddenFill>
            </a:ext>
          </a:extLst>
        </p:spPr>
        <p:txBody>
          <a:bodyPr wrap="square" lIns="91427" tIns="45714" rIns="91427" bIns="45714">
            <a:spAutoFit/>
          </a:bodyPr>
          <a:lstStyle>
            <a:lvl1pPr marL="24161750" indent="-24161750">
              <a:defRPr sz="2400">
                <a:solidFill>
                  <a:schemeClr val="tx1"/>
                </a:solidFill>
                <a:latin typeface="Times New Roman" panose="02020603050405020304" pitchFamily="18" charset="0"/>
                <a:cs typeface="Times New Roman" panose="02020603050405020304" pitchFamily="18" charset="0"/>
              </a:defRPr>
            </a:lvl1pPr>
            <a:lvl2pPr marL="114300">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lvl="1" algn="ctr"/>
            <a:r>
              <a:rPr lang="en-US" sz="3600" dirty="0">
                <a:solidFill>
                  <a:srgbClr val="000000"/>
                </a:solidFill>
                <a:latin typeface="Arial" panose="020B0604020202020204" pitchFamily="34" charset="0"/>
              </a:rPr>
              <a:t>Dual</a:t>
            </a:r>
            <a:r>
              <a:rPr lang="en-US" sz="3600" dirty="0" smtClean="0">
                <a:solidFill>
                  <a:srgbClr val="000000"/>
                </a:solidFill>
                <a:latin typeface="Arial" panose="020B0604020202020204" pitchFamily="34" charset="0"/>
              </a:rPr>
              <a:t> graph</a:t>
            </a:r>
            <a:endParaRPr lang="en-US" sz="3600" dirty="0">
              <a:solidFill>
                <a:srgbClr val="000000"/>
              </a:solidFill>
              <a:latin typeface="Arial" panose="020B0604020202020204" pitchFamily="34" charset="0"/>
            </a:endParaRPr>
          </a:p>
        </p:txBody>
      </p:sp>
      <p:sp>
        <p:nvSpPr>
          <p:cNvPr id="503" name="Rectangle 831"/>
          <p:cNvSpPr>
            <a:spLocks noChangeArrowheads="1"/>
          </p:cNvSpPr>
          <p:nvPr/>
        </p:nvSpPr>
        <p:spPr bwMode="auto">
          <a:xfrm>
            <a:off x="1784350" y="24155400"/>
            <a:ext cx="4997450" cy="646319"/>
          </a:xfrm>
          <a:prstGeom prst="rect">
            <a:avLst/>
          </a:prstGeom>
          <a:noFill/>
          <a:ln w="9525">
            <a:solidFill>
              <a:srgbClr val="1044E7"/>
            </a:solidFill>
            <a:miter lim="800000"/>
            <a:headEnd/>
            <a:tailEnd/>
          </a:ln>
          <a:extLst>
            <a:ext uri="{909E8E84-426E-40DD-AFC4-6F175D3DCCD1}">
              <a14:hiddenFill xmlns="" xmlns:a14="http://schemas.microsoft.com/office/drawing/2010/main">
                <a:solidFill>
                  <a:srgbClr val="FFFFFF"/>
                </a:solidFill>
              </a14:hiddenFill>
            </a:ext>
          </a:extLst>
        </p:spPr>
        <p:txBody>
          <a:bodyPr wrap="square" lIns="91427" tIns="45714" rIns="91427" bIns="45714">
            <a:spAutoFit/>
          </a:bodyPr>
          <a:lstStyle>
            <a:lvl1pPr marL="24161750" indent="-24161750">
              <a:defRPr sz="2400">
                <a:solidFill>
                  <a:schemeClr val="tx1"/>
                </a:solidFill>
                <a:latin typeface="Times New Roman" panose="02020603050405020304" pitchFamily="18" charset="0"/>
                <a:cs typeface="Times New Roman" panose="02020603050405020304" pitchFamily="18" charset="0"/>
              </a:defRPr>
            </a:lvl1pPr>
            <a:lvl2pPr marL="114300">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lvl="1" algn="ctr"/>
            <a:r>
              <a:rPr lang="en-US" sz="3600" dirty="0">
                <a:solidFill>
                  <a:srgbClr val="000000"/>
                </a:solidFill>
                <a:latin typeface="Arial" panose="020B0604020202020204" pitchFamily="34" charset="0"/>
              </a:rPr>
              <a:t>Constraint</a:t>
            </a:r>
            <a:r>
              <a:rPr lang="en-US" sz="3600" dirty="0" smtClean="0">
                <a:solidFill>
                  <a:srgbClr val="000000"/>
                </a:solidFill>
                <a:latin typeface="Arial" panose="020B0604020202020204" pitchFamily="34" charset="0"/>
              </a:rPr>
              <a:t> </a:t>
            </a:r>
            <a:r>
              <a:rPr lang="en-US" sz="3600" dirty="0" err="1" smtClean="0">
                <a:solidFill>
                  <a:srgbClr val="000000"/>
                </a:solidFill>
                <a:latin typeface="Arial" panose="020B0604020202020204" pitchFamily="34" charset="0"/>
              </a:rPr>
              <a:t>hypergraph</a:t>
            </a:r>
            <a:endParaRPr lang="en-US" sz="3600" dirty="0">
              <a:solidFill>
                <a:srgbClr val="000000"/>
              </a:solidFill>
              <a:latin typeface="Arial" panose="020B0604020202020204" pitchFamily="34" charset="0"/>
            </a:endParaRPr>
          </a:p>
        </p:txBody>
      </p:sp>
      <p:sp>
        <p:nvSpPr>
          <p:cNvPr id="505" name="Rectangle 831"/>
          <p:cNvSpPr>
            <a:spLocks noChangeArrowheads="1"/>
          </p:cNvSpPr>
          <p:nvPr/>
        </p:nvSpPr>
        <p:spPr bwMode="auto">
          <a:xfrm>
            <a:off x="21907886" y="23476167"/>
            <a:ext cx="3124200" cy="523208"/>
          </a:xfrm>
          <a:prstGeom prst="rect">
            <a:avLst/>
          </a:prstGeom>
          <a:noFill/>
          <a:ln w="9525">
            <a:solidFill>
              <a:srgbClr val="1044E7"/>
            </a:solidFill>
            <a:miter lim="800000"/>
            <a:headEnd/>
            <a:tailEnd/>
          </a:ln>
          <a:extLst>
            <a:ext uri="{909E8E84-426E-40DD-AFC4-6F175D3DCCD1}">
              <a14:hiddenFill xmlns="" xmlns:a14="http://schemas.microsoft.com/office/drawing/2010/main">
                <a:solidFill>
                  <a:srgbClr val="FFFFFF"/>
                </a:solidFill>
              </a14:hiddenFill>
            </a:ext>
          </a:extLst>
        </p:spPr>
        <p:txBody>
          <a:bodyPr wrap="square" lIns="91427" tIns="45714" rIns="91427" bIns="45714">
            <a:spAutoFit/>
          </a:bodyPr>
          <a:lstStyle>
            <a:lvl1pPr marL="24161750" indent="-24161750">
              <a:defRPr sz="2400">
                <a:solidFill>
                  <a:schemeClr val="tx1"/>
                </a:solidFill>
                <a:latin typeface="Times New Roman" panose="02020603050405020304" pitchFamily="18" charset="0"/>
                <a:cs typeface="Times New Roman" panose="02020603050405020304" pitchFamily="18" charset="0"/>
              </a:defRPr>
            </a:lvl1pPr>
            <a:lvl2pPr marL="114300">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lvl="1" algn="ctr"/>
            <a:r>
              <a:rPr lang="en-US" sz="2800" dirty="0" smtClean="0">
                <a:solidFill>
                  <a:srgbClr val="000000"/>
                </a:solidFill>
                <a:latin typeface="Arial" panose="020B0604020202020204" pitchFamily="34" charset="0"/>
              </a:rPr>
              <a:t>Binary relations</a:t>
            </a:r>
            <a:endParaRPr lang="en-US" sz="2800" dirty="0">
              <a:solidFill>
                <a:srgbClr val="000000"/>
              </a:solidFill>
              <a:latin typeface="Arial" panose="020B0604020202020204" pitchFamily="34" charset="0"/>
            </a:endParaRPr>
          </a:p>
        </p:txBody>
      </p:sp>
      <p:sp>
        <p:nvSpPr>
          <p:cNvPr id="506" name="Rectangle 831"/>
          <p:cNvSpPr>
            <a:spLocks noChangeArrowheads="1"/>
          </p:cNvSpPr>
          <p:nvPr/>
        </p:nvSpPr>
        <p:spPr bwMode="auto">
          <a:xfrm>
            <a:off x="26022686" y="23476167"/>
            <a:ext cx="4114800" cy="523208"/>
          </a:xfrm>
          <a:prstGeom prst="rect">
            <a:avLst/>
          </a:prstGeom>
          <a:noFill/>
          <a:ln w="9525">
            <a:solidFill>
              <a:srgbClr val="1044E7"/>
            </a:solidFill>
            <a:miter lim="800000"/>
            <a:headEnd/>
            <a:tailEnd/>
          </a:ln>
          <a:extLst>
            <a:ext uri="{909E8E84-426E-40DD-AFC4-6F175D3DCCD1}">
              <a14:hiddenFill xmlns="" xmlns:a14="http://schemas.microsoft.com/office/drawing/2010/main">
                <a:solidFill>
                  <a:srgbClr val="FFFFFF"/>
                </a:solidFill>
              </a14:hiddenFill>
            </a:ext>
          </a:extLst>
        </p:spPr>
        <p:txBody>
          <a:bodyPr wrap="square" lIns="91427" tIns="45714" rIns="91427" bIns="45714">
            <a:spAutoFit/>
          </a:bodyPr>
          <a:lstStyle>
            <a:lvl1pPr marL="24161750" indent="-24161750">
              <a:defRPr sz="2400">
                <a:solidFill>
                  <a:schemeClr val="tx1"/>
                </a:solidFill>
                <a:latin typeface="Times New Roman" panose="02020603050405020304" pitchFamily="18" charset="0"/>
                <a:cs typeface="Times New Roman" panose="02020603050405020304" pitchFamily="18" charset="0"/>
              </a:defRPr>
            </a:lvl1pPr>
            <a:lvl2pPr marL="114300">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lvl="1" algn="ctr"/>
            <a:r>
              <a:rPr lang="en-US" sz="2800" dirty="0" smtClean="0">
                <a:solidFill>
                  <a:srgbClr val="000000"/>
                </a:solidFill>
                <a:latin typeface="Arial" panose="020B0604020202020204" pitchFamily="34" charset="0"/>
              </a:rPr>
              <a:t>Max cliques relations</a:t>
            </a:r>
            <a:endParaRPr lang="en-US" sz="2800" dirty="0">
              <a:solidFill>
                <a:srgbClr val="000000"/>
              </a:solidFill>
              <a:latin typeface="Arial" panose="020B0604020202020204" pitchFamily="34" charset="0"/>
            </a:endParaRPr>
          </a:p>
        </p:txBody>
      </p:sp>
      <p:sp>
        <p:nvSpPr>
          <p:cNvPr id="507" name="Rectangle 831"/>
          <p:cNvSpPr>
            <a:spLocks noChangeArrowheads="1"/>
          </p:cNvSpPr>
          <p:nvPr/>
        </p:nvSpPr>
        <p:spPr bwMode="auto">
          <a:xfrm>
            <a:off x="19216370" y="18963471"/>
            <a:ext cx="2651760" cy="523208"/>
          </a:xfrm>
          <a:prstGeom prst="rect">
            <a:avLst/>
          </a:prstGeom>
          <a:noFill/>
          <a:ln w="9525">
            <a:solidFill>
              <a:srgbClr val="1044E7"/>
            </a:solidFill>
            <a:miter lim="800000"/>
            <a:headEnd/>
            <a:tailEnd/>
          </a:ln>
          <a:extLst>
            <a:ext uri="{909E8E84-426E-40DD-AFC4-6F175D3DCCD1}">
              <a14:hiddenFill xmlns="" xmlns:a14="http://schemas.microsoft.com/office/drawing/2010/main">
                <a:solidFill>
                  <a:srgbClr val="FFFFFF"/>
                </a:solidFill>
              </a14:hiddenFill>
            </a:ext>
          </a:extLst>
        </p:spPr>
        <p:txBody>
          <a:bodyPr wrap="square" lIns="91427" tIns="45714" rIns="91427" bIns="45714">
            <a:spAutoFit/>
          </a:bodyPr>
          <a:lstStyle>
            <a:lvl1pPr marL="24161750" indent="-24161750">
              <a:defRPr sz="2400">
                <a:solidFill>
                  <a:schemeClr val="tx1"/>
                </a:solidFill>
                <a:latin typeface="Times New Roman" panose="02020603050405020304" pitchFamily="18" charset="0"/>
                <a:cs typeface="Times New Roman" panose="02020603050405020304" pitchFamily="18" charset="0"/>
              </a:defRPr>
            </a:lvl1pPr>
            <a:lvl2pPr marL="114300">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lvl="1" algn="ctr"/>
            <a:r>
              <a:rPr lang="en-US" sz="2800" dirty="0" smtClean="0">
                <a:solidFill>
                  <a:srgbClr val="000000"/>
                </a:solidFill>
                <a:latin typeface="Arial" panose="020B0604020202020204" pitchFamily="34" charset="0"/>
              </a:rPr>
              <a:t>Initial relations</a:t>
            </a:r>
            <a:endParaRPr lang="en-US" sz="2800" dirty="0">
              <a:solidFill>
                <a:srgbClr val="000000"/>
              </a:solidFill>
              <a:latin typeface="Arial" panose="020B0604020202020204" pitchFamily="34" charset="0"/>
            </a:endParaRPr>
          </a:p>
        </p:txBody>
      </p:sp>
      <p:sp>
        <p:nvSpPr>
          <p:cNvPr id="508" name="Rectangle 831"/>
          <p:cNvSpPr>
            <a:spLocks noChangeArrowheads="1"/>
          </p:cNvSpPr>
          <p:nvPr/>
        </p:nvSpPr>
        <p:spPr bwMode="auto">
          <a:xfrm>
            <a:off x="23783755" y="18946538"/>
            <a:ext cx="4754880" cy="523208"/>
          </a:xfrm>
          <a:prstGeom prst="rect">
            <a:avLst/>
          </a:prstGeom>
          <a:noFill/>
          <a:ln w="9525">
            <a:solidFill>
              <a:srgbClr val="1044E7"/>
            </a:solidFill>
            <a:miter lim="800000"/>
            <a:headEnd/>
            <a:tailEnd/>
          </a:ln>
          <a:extLst>
            <a:ext uri="{909E8E84-426E-40DD-AFC4-6F175D3DCCD1}">
              <a14:hiddenFill xmlns="" xmlns:a14="http://schemas.microsoft.com/office/drawing/2010/main">
                <a:solidFill>
                  <a:srgbClr val="FFFFFF"/>
                </a:solidFill>
              </a14:hiddenFill>
            </a:ext>
          </a:extLst>
        </p:spPr>
        <p:txBody>
          <a:bodyPr wrap="square" lIns="91427" tIns="45714" rIns="91427" bIns="45714">
            <a:spAutoFit/>
          </a:bodyPr>
          <a:lstStyle>
            <a:lvl1pPr marL="24161750" indent="-24161750">
              <a:defRPr sz="2400">
                <a:solidFill>
                  <a:schemeClr val="tx1"/>
                </a:solidFill>
                <a:latin typeface="Times New Roman" panose="02020603050405020304" pitchFamily="18" charset="0"/>
                <a:cs typeface="Times New Roman" panose="02020603050405020304" pitchFamily="18" charset="0"/>
              </a:defRPr>
            </a:lvl1pPr>
            <a:lvl2pPr marL="114300">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lvl="1" algn="ctr"/>
            <a:r>
              <a:rPr lang="en-US" sz="2800" dirty="0" smtClean="0">
                <a:solidFill>
                  <a:srgbClr val="000000"/>
                </a:solidFill>
                <a:latin typeface="Arial" panose="020B0604020202020204" pitchFamily="34" charset="0"/>
              </a:rPr>
              <a:t>Global relation at separator</a:t>
            </a:r>
            <a:endParaRPr lang="en-US" sz="2800" dirty="0">
              <a:solidFill>
                <a:srgbClr val="000000"/>
              </a:solidFill>
              <a:latin typeface="Arial" panose="020B0604020202020204" pitchFamily="34" charset="0"/>
            </a:endParaRPr>
          </a:p>
        </p:txBody>
      </p:sp>
      <p:sp>
        <p:nvSpPr>
          <p:cNvPr id="509" name="Rectangle 831"/>
          <p:cNvSpPr>
            <a:spLocks noChangeArrowheads="1"/>
          </p:cNvSpPr>
          <p:nvPr/>
        </p:nvSpPr>
        <p:spPr bwMode="auto">
          <a:xfrm>
            <a:off x="15951148" y="23277657"/>
            <a:ext cx="5410200" cy="954095"/>
          </a:xfrm>
          <a:prstGeom prst="rect">
            <a:avLst/>
          </a:prstGeom>
          <a:noFill/>
          <a:ln w="9525">
            <a:solidFill>
              <a:srgbClr val="1044E7"/>
            </a:solidFill>
            <a:miter lim="800000"/>
            <a:headEnd/>
            <a:tailEnd/>
          </a:ln>
          <a:extLst>
            <a:ext uri="{909E8E84-426E-40DD-AFC4-6F175D3DCCD1}">
              <a14:hiddenFill xmlns="" xmlns:a14="http://schemas.microsoft.com/office/drawing/2010/main">
                <a:solidFill>
                  <a:srgbClr val="FFFFFF"/>
                </a:solidFill>
              </a14:hiddenFill>
            </a:ext>
          </a:extLst>
        </p:spPr>
        <p:txBody>
          <a:bodyPr wrap="square" lIns="91427" tIns="45714" rIns="91427" bIns="45714">
            <a:spAutoFit/>
          </a:bodyPr>
          <a:lstStyle>
            <a:lvl1pPr marL="24161750" indent="-24161750">
              <a:defRPr sz="2400">
                <a:solidFill>
                  <a:schemeClr val="tx1"/>
                </a:solidFill>
                <a:latin typeface="Times New Roman" panose="02020603050405020304" pitchFamily="18" charset="0"/>
                <a:cs typeface="Times New Roman" panose="02020603050405020304" pitchFamily="18" charset="0"/>
              </a:defRPr>
            </a:lvl1pPr>
            <a:lvl2pPr marL="114300">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lvl="1" algn="ctr"/>
            <a:r>
              <a:rPr lang="en-US" sz="2800" dirty="0" smtClean="0">
                <a:solidFill>
                  <a:srgbClr val="000000"/>
                </a:solidFill>
                <a:latin typeface="Arial" panose="020B0604020202020204" pitchFamily="34" charset="0"/>
              </a:rPr>
              <a:t>Projecting clusters’ relations on separator’s variables</a:t>
            </a:r>
            <a:endParaRPr lang="en-US" sz="3200" dirty="0">
              <a:solidFill>
                <a:srgbClr val="000000"/>
              </a:solidFill>
              <a:latin typeface="Arial" panose="020B0604020202020204" pitchFamily="34" charset="0"/>
            </a:endParaRPr>
          </a:p>
        </p:txBody>
      </p:sp>
      <p:sp>
        <p:nvSpPr>
          <p:cNvPr id="519" name="TextBox 518"/>
          <p:cNvSpPr txBox="1"/>
          <p:nvPr/>
        </p:nvSpPr>
        <p:spPr>
          <a:xfrm>
            <a:off x="16730133" y="33697333"/>
            <a:ext cx="184666" cy="461665"/>
          </a:xfrm>
          <a:prstGeom prst="rect">
            <a:avLst/>
          </a:prstGeom>
          <a:noFill/>
        </p:spPr>
        <p:txBody>
          <a:bodyPr wrap="none" rtlCol="0">
            <a:spAutoFit/>
          </a:bodyPr>
          <a:lstStyle/>
          <a:p>
            <a:endParaRPr lang="en-US" dirty="0"/>
          </a:p>
        </p:txBody>
      </p:sp>
      <p:sp>
        <p:nvSpPr>
          <p:cNvPr id="1100" name="Rounded Rectangle 1099"/>
          <p:cNvSpPr/>
          <p:nvPr/>
        </p:nvSpPr>
        <p:spPr>
          <a:xfrm>
            <a:off x="832573" y="39898436"/>
            <a:ext cx="914400" cy="457200"/>
          </a:xfrm>
          <a:prstGeom prst="round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3000" dirty="0" smtClean="0">
                <a:latin typeface="Arial" pitchFamily="34" charset="0"/>
                <a:cs typeface="Arial" pitchFamily="34" charset="0"/>
              </a:rPr>
              <a:t>GAC</a:t>
            </a:r>
            <a:endParaRPr lang="en-US" sz="3000" dirty="0">
              <a:latin typeface="Arial" pitchFamily="34" charset="0"/>
              <a:cs typeface="Arial" pitchFamily="34" charset="0"/>
            </a:endParaRPr>
          </a:p>
        </p:txBody>
      </p:sp>
      <p:sp>
        <p:nvSpPr>
          <p:cNvPr id="1101" name="Rounded Rectangle 1100"/>
          <p:cNvSpPr/>
          <p:nvPr/>
        </p:nvSpPr>
        <p:spPr>
          <a:xfrm>
            <a:off x="1899373" y="39898436"/>
            <a:ext cx="2057400" cy="457200"/>
          </a:xfrm>
          <a:prstGeom prst="round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3000" dirty="0" err="1" smtClean="0">
                <a:latin typeface="Arial" pitchFamily="34" charset="0"/>
                <a:cs typeface="Arial" pitchFamily="34" charset="0"/>
              </a:rPr>
              <a:t>maxRPWC</a:t>
            </a:r>
            <a:endParaRPr lang="en-US" sz="3000" dirty="0">
              <a:latin typeface="Arial" pitchFamily="34" charset="0"/>
              <a:cs typeface="Arial" pitchFamily="34" charset="0"/>
            </a:endParaRPr>
          </a:p>
        </p:txBody>
      </p:sp>
      <p:sp>
        <p:nvSpPr>
          <p:cNvPr id="1102" name="Rounded Rectangle 1101"/>
          <p:cNvSpPr/>
          <p:nvPr/>
        </p:nvSpPr>
        <p:spPr>
          <a:xfrm>
            <a:off x="1524000" y="38481000"/>
            <a:ext cx="3276600" cy="914400"/>
          </a:xfrm>
          <a:prstGeom prst="round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fontAlgn="b"/>
            <a:r>
              <a:rPr lang="en-US" sz="3000" u="none" strike="noStrike" dirty="0" smtClean="0">
                <a:latin typeface="Arial" pitchFamily="34" charset="0"/>
                <a:cs typeface="Arial" pitchFamily="34" charset="0"/>
              </a:rPr>
              <a:t>R</a:t>
            </a:r>
            <a:r>
              <a:rPr lang="en-US" sz="3000" u="none" strike="noStrike" dirty="0" smtClean="0">
                <a:latin typeface="Arial" pitchFamily="34" charset="0"/>
                <a:cs typeface="Arial" pitchFamily="34" charset="0"/>
              </a:rPr>
              <a:t>(*,2)C</a:t>
            </a:r>
          </a:p>
          <a:p>
            <a:pPr algn="ctr" fontAlgn="b"/>
            <a:r>
              <a:rPr lang="en-US" sz="3000" u="none" strike="noStrike" dirty="0" err="1" smtClean="0">
                <a:latin typeface="Arial" pitchFamily="34" charset="0"/>
                <a:cs typeface="Arial" pitchFamily="34" charset="0"/>
              </a:rPr>
              <a:t>cl+projsep</a:t>
            </a:r>
            <a:r>
              <a:rPr lang="en-US" sz="3000" u="none" strike="noStrike" dirty="0" smtClean="0">
                <a:latin typeface="Arial" pitchFamily="34" charset="0"/>
                <a:cs typeface="Arial" pitchFamily="34" charset="0"/>
              </a:rPr>
              <a:t>-R(*,2)C</a:t>
            </a:r>
          </a:p>
        </p:txBody>
      </p:sp>
      <p:sp>
        <p:nvSpPr>
          <p:cNvPr id="1103" name="Rounded Rectangle 1102"/>
          <p:cNvSpPr/>
          <p:nvPr/>
        </p:nvSpPr>
        <p:spPr>
          <a:xfrm>
            <a:off x="6033223" y="39898436"/>
            <a:ext cx="1866900" cy="457200"/>
          </a:xfrm>
          <a:prstGeom prst="round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fontAlgn="b"/>
            <a:r>
              <a:rPr lang="en-US" sz="3000" u="none" strike="noStrike" dirty="0" err="1" smtClean="0">
                <a:latin typeface="Arial" pitchFamily="34" charset="0"/>
                <a:cs typeface="Arial" pitchFamily="34" charset="0"/>
              </a:rPr>
              <a:t>cl</a:t>
            </a:r>
            <a:r>
              <a:rPr lang="en-US" sz="3000" u="none" strike="noStrike" dirty="0" smtClean="0">
                <a:latin typeface="Arial" pitchFamily="34" charset="0"/>
                <a:cs typeface="Arial" pitchFamily="34" charset="0"/>
              </a:rPr>
              <a:t>-R(*,3)C</a:t>
            </a:r>
            <a:endParaRPr lang="en-US" sz="3000" i="0" u="none" strike="noStrike" dirty="0">
              <a:solidFill>
                <a:srgbClr val="000000"/>
              </a:solidFill>
              <a:latin typeface="Arial" pitchFamily="34" charset="0"/>
              <a:cs typeface="Arial" pitchFamily="34" charset="0"/>
            </a:endParaRPr>
          </a:p>
        </p:txBody>
      </p:sp>
      <p:sp>
        <p:nvSpPr>
          <p:cNvPr id="1104" name="Rounded Rectangle 1103"/>
          <p:cNvSpPr/>
          <p:nvPr/>
        </p:nvSpPr>
        <p:spPr>
          <a:xfrm>
            <a:off x="5404573" y="37642800"/>
            <a:ext cx="3048000" cy="457200"/>
          </a:xfrm>
          <a:prstGeom prst="round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fontAlgn="b"/>
            <a:r>
              <a:rPr lang="en-US" sz="3000" u="none" strike="noStrike" dirty="0" err="1" smtClean="0">
                <a:latin typeface="Arial" pitchFamily="34" charset="0"/>
                <a:cs typeface="Arial" pitchFamily="34" charset="0"/>
              </a:rPr>
              <a:t>cl+clqsep</a:t>
            </a:r>
            <a:r>
              <a:rPr lang="en-US" sz="3000" u="none" strike="noStrike" dirty="0" smtClean="0">
                <a:latin typeface="Arial" pitchFamily="34" charset="0"/>
                <a:cs typeface="Arial" pitchFamily="34" charset="0"/>
              </a:rPr>
              <a:t>-R(*,3)C</a:t>
            </a:r>
            <a:endParaRPr lang="en-US" sz="3000" i="0" u="none" strike="noStrike" dirty="0">
              <a:solidFill>
                <a:srgbClr val="000000"/>
              </a:solidFill>
              <a:latin typeface="Arial" pitchFamily="34" charset="0"/>
              <a:cs typeface="Arial" pitchFamily="34" charset="0"/>
            </a:endParaRPr>
          </a:p>
        </p:txBody>
      </p:sp>
      <p:sp>
        <p:nvSpPr>
          <p:cNvPr id="1105" name="Rounded Rectangle 1104"/>
          <p:cNvSpPr/>
          <p:nvPr/>
        </p:nvSpPr>
        <p:spPr>
          <a:xfrm>
            <a:off x="8166823" y="39898436"/>
            <a:ext cx="1752600" cy="457200"/>
          </a:xfrm>
          <a:prstGeom prst="round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fontAlgn="b"/>
            <a:r>
              <a:rPr lang="en-US" sz="3000" u="none" strike="noStrike" dirty="0" err="1" smtClean="0">
                <a:latin typeface="Arial" pitchFamily="34" charset="0"/>
                <a:cs typeface="Arial" pitchFamily="34" charset="0"/>
              </a:rPr>
              <a:t>cl</a:t>
            </a:r>
            <a:r>
              <a:rPr lang="en-US" sz="3000" u="none" strike="noStrike" dirty="0" smtClean="0">
                <a:latin typeface="Arial" pitchFamily="34" charset="0"/>
                <a:cs typeface="Arial" pitchFamily="34" charset="0"/>
              </a:rPr>
              <a:t>-R(*,4)C</a:t>
            </a:r>
            <a:endParaRPr lang="en-US" sz="3000" i="0" u="none" strike="noStrike" dirty="0">
              <a:solidFill>
                <a:srgbClr val="000000"/>
              </a:solidFill>
              <a:latin typeface="Arial" pitchFamily="34" charset="0"/>
              <a:cs typeface="Arial" pitchFamily="34" charset="0"/>
            </a:endParaRPr>
          </a:p>
        </p:txBody>
      </p:sp>
      <p:sp>
        <p:nvSpPr>
          <p:cNvPr id="1106" name="Rounded Rectangle 1105"/>
          <p:cNvSpPr/>
          <p:nvPr/>
        </p:nvSpPr>
        <p:spPr>
          <a:xfrm>
            <a:off x="8681173" y="37642800"/>
            <a:ext cx="3096126" cy="457200"/>
          </a:xfrm>
          <a:prstGeom prst="round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fontAlgn="b"/>
            <a:r>
              <a:rPr lang="en-US" sz="3000" u="none" strike="noStrike" dirty="0" err="1" smtClean="0">
                <a:latin typeface="Arial" pitchFamily="34" charset="0"/>
                <a:cs typeface="Arial" pitchFamily="34" charset="0"/>
              </a:rPr>
              <a:t>cl+clqsep</a:t>
            </a:r>
            <a:r>
              <a:rPr lang="en-US" sz="3000" u="none" strike="noStrike" dirty="0" smtClean="0">
                <a:latin typeface="Arial" pitchFamily="34" charset="0"/>
                <a:cs typeface="Arial" pitchFamily="34" charset="0"/>
              </a:rPr>
              <a:t>-R(*,4)C</a:t>
            </a:r>
            <a:endParaRPr lang="en-US" sz="3000" i="0" u="none" strike="noStrike" dirty="0">
              <a:solidFill>
                <a:srgbClr val="000000"/>
              </a:solidFill>
              <a:latin typeface="Arial" pitchFamily="34" charset="0"/>
              <a:cs typeface="Arial" pitchFamily="34" charset="0"/>
            </a:endParaRPr>
          </a:p>
        </p:txBody>
      </p:sp>
      <p:sp>
        <p:nvSpPr>
          <p:cNvPr id="1107" name="Rounded Rectangle 1106"/>
          <p:cNvSpPr/>
          <p:nvPr/>
        </p:nvSpPr>
        <p:spPr>
          <a:xfrm>
            <a:off x="2070823" y="37642800"/>
            <a:ext cx="3086100" cy="457200"/>
          </a:xfrm>
          <a:prstGeom prst="round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fontAlgn="b"/>
            <a:r>
              <a:rPr lang="en-US" sz="3000" u="none" strike="noStrike" dirty="0" err="1" smtClean="0">
                <a:latin typeface="Arial" pitchFamily="34" charset="0"/>
                <a:cs typeface="Arial" pitchFamily="34" charset="0"/>
              </a:rPr>
              <a:t>cl+clqsep</a:t>
            </a:r>
            <a:r>
              <a:rPr lang="en-US" sz="3000" u="none" strike="noStrike" dirty="0" smtClean="0">
                <a:latin typeface="Arial" pitchFamily="34" charset="0"/>
                <a:cs typeface="Arial" pitchFamily="34" charset="0"/>
              </a:rPr>
              <a:t>-R(*,2)C</a:t>
            </a:r>
            <a:endParaRPr lang="en-US" sz="3000" i="0" u="none" strike="noStrike" dirty="0">
              <a:solidFill>
                <a:srgbClr val="000000"/>
              </a:solidFill>
              <a:latin typeface="Arial" pitchFamily="34" charset="0"/>
              <a:cs typeface="Arial" pitchFamily="34" charset="0"/>
            </a:endParaRPr>
          </a:p>
        </p:txBody>
      </p:sp>
      <p:sp>
        <p:nvSpPr>
          <p:cNvPr id="1108" name="Rounded Rectangle 1107"/>
          <p:cNvSpPr/>
          <p:nvPr/>
        </p:nvSpPr>
        <p:spPr>
          <a:xfrm>
            <a:off x="8357323" y="39014400"/>
            <a:ext cx="1371600" cy="457200"/>
          </a:xfrm>
          <a:prstGeom prst="round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fontAlgn="b"/>
            <a:r>
              <a:rPr lang="en-US" sz="3000" u="none" strike="noStrike" dirty="0" smtClean="0">
                <a:latin typeface="Arial" pitchFamily="34" charset="0"/>
                <a:cs typeface="Arial" pitchFamily="34" charset="0"/>
              </a:rPr>
              <a:t>R(*,4)C</a:t>
            </a:r>
            <a:endParaRPr lang="en-US" sz="3000" i="0" u="none" strike="noStrike" dirty="0">
              <a:solidFill>
                <a:srgbClr val="000000"/>
              </a:solidFill>
              <a:latin typeface="Arial" pitchFamily="34" charset="0"/>
              <a:cs typeface="Arial" pitchFamily="34" charset="0"/>
            </a:endParaRPr>
          </a:p>
        </p:txBody>
      </p:sp>
      <p:sp>
        <p:nvSpPr>
          <p:cNvPr id="1109" name="Rounded Rectangle 1108"/>
          <p:cNvSpPr/>
          <p:nvPr/>
        </p:nvSpPr>
        <p:spPr>
          <a:xfrm>
            <a:off x="8382000" y="38404800"/>
            <a:ext cx="3200400" cy="457200"/>
          </a:xfrm>
          <a:prstGeom prst="round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fontAlgn="b"/>
            <a:r>
              <a:rPr lang="en-US" sz="3000" u="none" strike="noStrike" dirty="0" err="1" smtClean="0">
                <a:latin typeface="Arial" pitchFamily="34" charset="0"/>
                <a:cs typeface="Arial" pitchFamily="34" charset="0"/>
              </a:rPr>
              <a:t>cl+projsep</a:t>
            </a:r>
            <a:r>
              <a:rPr lang="en-US" sz="3000" u="none" strike="noStrike" dirty="0" smtClean="0">
                <a:latin typeface="Arial" pitchFamily="34" charset="0"/>
                <a:cs typeface="Arial" pitchFamily="34" charset="0"/>
              </a:rPr>
              <a:t>-R(*,4)C</a:t>
            </a:r>
            <a:endParaRPr lang="en-US" sz="3000" i="0" u="none" strike="noStrike" dirty="0">
              <a:solidFill>
                <a:srgbClr val="000000"/>
              </a:solidFill>
              <a:latin typeface="Arial" pitchFamily="34" charset="0"/>
              <a:cs typeface="Arial" pitchFamily="34" charset="0"/>
            </a:endParaRPr>
          </a:p>
        </p:txBody>
      </p:sp>
      <p:sp>
        <p:nvSpPr>
          <p:cNvPr id="1110" name="Rounded Rectangle 1109"/>
          <p:cNvSpPr/>
          <p:nvPr/>
        </p:nvSpPr>
        <p:spPr>
          <a:xfrm>
            <a:off x="12420600" y="39898436"/>
            <a:ext cx="2133600" cy="457200"/>
          </a:xfrm>
          <a:prstGeom prst="round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fontAlgn="b"/>
            <a:r>
              <a:rPr lang="en-US" sz="3000" u="none" strike="noStrike" dirty="0" err="1" smtClean="0">
                <a:latin typeface="Arial" pitchFamily="34" charset="0"/>
                <a:cs typeface="Arial" pitchFamily="34" charset="0"/>
              </a:rPr>
              <a:t>Cl</a:t>
            </a:r>
            <a:r>
              <a:rPr lang="en-US" sz="3000" u="none" strike="noStrike" dirty="0" smtClean="0">
                <a:latin typeface="Arial" pitchFamily="34" charset="0"/>
                <a:cs typeface="Arial" pitchFamily="34" charset="0"/>
              </a:rPr>
              <a:t>-R(*,|C|)C</a:t>
            </a:r>
            <a:endParaRPr lang="en-US" sz="3000" i="0" u="none" strike="noStrike" dirty="0">
              <a:solidFill>
                <a:srgbClr val="000000"/>
              </a:solidFill>
              <a:latin typeface="Arial" pitchFamily="34" charset="0"/>
              <a:cs typeface="Arial" pitchFamily="34" charset="0"/>
            </a:endParaRPr>
          </a:p>
        </p:txBody>
      </p:sp>
      <p:sp>
        <p:nvSpPr>
          <p:cNvPr id="1111" name="Rounded Rectangle 1110"/>
          <p:cNvSpPr/>
          <p:nvPr/>
        </p:nvSpPr>
        <p:spPr>
          <a:xfrm>
            <a:off x="11734800" y="38404800"/>
            <a:ext cx="3505200" cy="457200"/>
          </a:xfrm>
          <a:prstGeom prst="round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fontAlgn="b"/>
            <a:r>
              <a:rPr lang="en-US" sz="3000" u="none" strike="noStrike" dirty="0" err="1" smtClean="0">
                <a:latin typeface="Arial" pitchFamily="34" charset="0"/>
                <a:cs typeface="Arial" pitchFamily="34" charset="0"/>
              </a:rPr>
              <a:t>cl+projsep</a:t>
            </a:r>
            <a:r>
              <a:rPr lang="en-US" sz="3000" u="none" strike="noStrike" dirty="0" smtClean="0">
                <a:latin typeface="Arial" pitchFamily="34" charset="0"/>
                <a:cs typeface="Arial" pitchFamily="34" charset="0"/>
              </a:rPr>
              <a:t>-R(*,|C|)C</a:t>
            </a:r>
            <a:endParaRPr lang="en-US" sz="3000" i="0" u="none" strike="noStrike" dirty="0">
              <a:solidFill>
                <a:srgbClr val="000000"/>
              </a:solidFill>
              <a:latin typeface="Arial" pitchFamily="34" charset="0"/>
              <a:cs typeface="Arial" pitchFamily="34" charset="0"/>
            </a:endParaRPr>
          </a:p>
        </p:txBody>
      </p:sp>
      <p:cxnSp>
        <p:nvCxnSpPr>
          <p:cNvPr id="1112" name="Straight Arrow Connector 1111"/>
          <p:cNvCxnSpPr>
            <a:stCxn id="1100" idx="3"/>
            <a:endCxn id="1101" idx="1"/>
          </p:cNvCxnSpPr>
          <p:nvPr/>
        </p:nvCxnSpPr>
        <p:spPr>
          <a:xfrm>
            <a:off x="1746973" y="40127036"/>
            <a:ext cx="152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13" name="Straight Arrow Connector 1112"/>
          <p:cNvCxnSpPr>
            <a:stCxn id="1101" idx="3"/>
            <a:endCxn id="1133" idx="1"/>
          </p:cNvCxnSpPr>
          <p:nvPr/>
        </p:nvCxnSpPr>
        <p:spPr>
          <a:xfrm>
            <a:off x="3956773" y="40127036"/>
            <a:ext cx="152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14" name="Straight Arrow Connector 1113"/>
          <p:cNvCxnSpPr/>
          <p:nvPr/>
        </p:nvCxnSpPr>
        <p:spPr>
          <a:xfrm flipV="1">
            <a:off x="4343400" y="39395400"/>
            <a:ext cx="0" cy="609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15" name="Straight Arrow Connector 1114"/>
          <p:cNvCxnSpPr>
            <a:stCxn id="1102" idx="3"/>
            <a:endCxn id="1132" idx="1"/>
          </p:cNvCxnSpPr>
          <p:nvPr/>
        </p:nvCxnSpPr>
        <p:spPr>
          <a:xfrm>
            <a:off x="4800600" y="38938200"/>
            <a:ext cx="152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16" name="Straight Arrow Connector 1115"/>
          <p:cNvCxnSpPr>
            <a:endCxn id="1108" idx="1"/>
          </p:cNvCxnSpPr>
          <p:nvPr/>
        </p:nvCxnSpPr>
        <p:spPr>
          <a:xfrm>
            <a:off x="7633423" y="39243000"/>
            <a:ext cx="7239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17" name="Straight Arrow Connector 1116"/>
          <p:cNvCxnSpPr>
            <a:stCxn id="1133" idx="3"/>
            <a:endCxn id="1103" idx="1"/>
          </p:cNvCxnSpPr>
          <p:nvPr/>
        </p:nvCxnSpPr>
        <p:spPr>
          <a:xfrm>
            <a:off x="5861773" y="40127036"/>
            <a:ext cx="17145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18" name="Straight Arrow Connector 1117"/>
          <p:cNvCxnSpPr>
            <a:stCxn id="1103" idx="3"/>
            <a:endCxn id="1105" idx="1"/>
          </p:cNvCxnSpPr>
          <p:nvPr/>
        </p:nvCxnSpPr>
        <p:spPr>
          <a:xfrm>
            <a:off x="7900123" y="40127036"/>
            <a:ext cx="2667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19" name="Straight Arrow Connector 1118"/>
          <p:cNvCxnSpPr>
            <a:stCxn id="1105" idx="3"/>
            <a:endCxn id="1110" idx="1"/>
          </p:cNvCxnSpPr>
          <p:nvPr/>
        </p:nvCxnSpPr>
        <p:spPr>
          <a:xfrm>
            <a:off x="9919423" y="40127036"/>
            <a:ext cx="250117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20" name="Straight Arrow Connector 1119"/>
          <p:cNvCxnSpPr>
            <a:stCxn id="1103" idx="0"/>
          </p:cNvCxnSpPr>
          <p:nvPr/>
        </p:nvCxnSpPr>
        <p:spPr>
          <a:xfrm flipV="1">
            <a:off x="6966673" y="39378577"/>
            <a:ext cx="20966" cy="51985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21" name="Straight Arrow Connector 1120"/>
          <p:cNvCxnSpPr>
            <a:endCxn id="1109" idx="1"/>
          </p:cNvCxnSpPr>
          <p:nvPr/>
        </p:nvCxnSpPr>
        <p:spPr>
          <a:xfrm>
            <a:off x="8153400" y="38633400"/>
            <a:ext cx="2286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22" name="Straight Arrow Connector 1121"/>
          <p:cNvCxnSpPr/>
          <p:nvPr/>
        </p:nvCxnSpPr>
        <p:spPr>
          <a:xfrm flipV="1">
            <a:off x="4330537" y="38100000"/>
            <a:ext cx="12863" cy="3453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23" name="Straight Arrow Connector 1122"/>
          <p:cNvCxnSpPr>
            <a:stCxn id="1107" idx="3"/>
            <a:endCxn id="1104" idx="1"/>
          </p:cNvCxnSpPr>
          <p:nvPr/>
        </p:nvCxnSpPr>
        <p:spPr>
          <a:xfrm>
            <a:off x="5156923" y="37871400"/>
            <a:ext cx="24765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24" name="Straight Arrow Connector 1123"/>
          <p:cNvCxnSpPr>
            <a:stCxn id="1109" idx="3"/>
            <a:endCxn id="1111" idx="1"/>
          </p:cNvCxnSpPr>
          <p:nvPr/>
        </p:nvCxnSpPr>
        <p:spPr>
          <a:xfrm>
            <a:off x="11582400" y="38633400"/>
            <a:ext cx="152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25" name="Straight Arrow Connector 1124"/>
          <p:cNvCxnSpPr>
            <a:stCxn id="1104" idx="3"/>
            <a:endCxn id="1106" idx="1"/>
          </p:cNvCxnSpPr>
          <p:nvPr/>
        </p:nvCxnSpPr>
        <p:spPr>
          <a:xfrm>
            <a:off x="8452573" y="37871400"/>
            <a:ext cx="2286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26" name="Straight Arrow Connector 1125"/>
          <p:cNvCxnSpPr/>
          <p:nvPr/>
        </p:nvCxnSpPr>
        <p:spPr>
          <a:xfrm flipV="1">
            <a:off x="6925574" y="38110210"/>
            <a:ext cx="2999" cy="3768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27" name="Straight Arrow Connector 1126"/>
          <p:cNvCxnSpPr>
            <a:stCxn id="1105" idx="0"/>
            <a:endCxn id="1108" idx="2"/>
          </p:cNvCxnSpPr>
          <p:nvPr/>
        </p:nvCxnSpPr>
        <p:spPr>
          <a:xfrm flipV="1">
            <a:off x="9043123" y="39471600"/>
            <a:ext cx="0" cy="4268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28" name="Straight Arrow Connector 1127"/>
          <p:cNvCxnSpPr>
            <a:stCxn id="1109" idx="0"/>
          </p:cNvCxnSpPr>
          <p:nvPr/>
        </p:nvCxnSpPr>
        <p:spPr>
          <a:xfrm flipV="1">
            <a:off x="9982200" y="3810000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29" name="Straight Arrow Connector 1128"/>
          <p:cNvCxnSpPr>
            <a:stCxn id="1105" idx="3"/>
            <a:endCxn id="1109" idx="2"/>
          </p:cNvCxnSpPr>
          <p:nvPr/>
        </p:nvCxnSpPr>
        <p:spPr>
          <a:xfrm flipV="1">
            <a:off x="9919423" y="38862000"/>
            <a:ext cx="62777" cy="12650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30" name="Straight Arrow Connector 1129"/>
          <p:cNvCxnSpPr>
            <a:stCxn id="1110" idx="0"/>
            <a:endCxn id="1111" idx="2"/>
          </p:cNvCxnSpPr>
          <p:nvPr/>
        </p:nvCxnSpPr>
        <p:spPr>
          <a:xfrm flipV="1">
            <a:off x="13487400" y="38862000"/>
            <a:ext cx="0" cy="10364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31" name="Text Box 369"/>
          <p:cNvSpPr txBox="1">
            <a:spLocks noChangeArrowheads="1"/>
          </p:cNvSpPr>
          <p:nvPr/>
        </p:nvSpPr>
        <p:spPr bwMode="auto">
          <a:xfrm>
            <a:off x="713546" y="36888821"/>
            <a:ext cx="14630400" cy="3878179"/>
          </a:xfrm>
          <a:prstGeom prst="rect">
            <a:avLst/>
          </a:prstGeom>
          <a:noFill/>
          <a:ln w="19050">
            <a:solidFill>
              <a:srgbClr val="002060"/>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o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cs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cs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cs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cs typeface="Times New Roman" charset="0"/>
              </a:defRPr>
            </a:lvl9pPr>
          </a:lstStyle>
          <a:p>
            <a:pPr algn="ctr" eaLnBrk="1" hangingPunct="1"/>
            <a:endParaRPr lang="en-US" sz="4000" b="1" dirty="0">
              <a:latin typeface="Arial" charset="0"/>
            </a:endParaRPr>
          </a:p>
        </p:txBody>
      </p:sp>
      <p:sp>
        <p:nvSpPr>
          <p:cNvPr id="1132" name="Rounded Rectangle 1131"/>
          <p:cNvSpPr/>
          <p:nvPr/>
        </p:nvSpPr>
        <p:spPr>
          <a:xfrm>
            <a:off x="4953000" y="38481000"/>
            <a:ext cx="3276600" cy="914400"/>
          </a:xfrm>
          <a:prstGeom prst="round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fontAlgn="b"/>
            <a:r>
              <a:rPr lang="en-US" sz="3000" u="none" strike="noStrike" dirty="0" smtClean="0">
                <a:latin typeface="Arial" pitchFamily="34" charset="0"/>
                <a:cs typeface="Arial" pitchFamily="34" charset="0"/>
              </a:rPr>
              <a:t>R</a:t>
            </a:r>
            <a:r>
              <a:rPr lang="en-US" sz="3000" u="none" strike="noStrike" dirty="0" smtClean="0">
                <a:latin typeface="Arial" pitchFamily="34" charset="0"/>
                <a:cs typeface="Arial" pitchFamily="34" charset="0"/>
              </a:rPr>
              <a:t>(*,3)C</a:t>
            </a:r>
          </a:p>
          <a:p>
            <a:pPr algn="ctr" fontAlgn="b"/>
            <a:r>
              <a:rPr lang="en-US" sz="3000" u="none" strike="noStrike" dirty="0" err="1" smtClean="0">
                <a:latin typeface="Arial" pitchFamily="34" charset="0"/>
                <a:cs typeface="Arial" pitchFamily="34" charset="0"/>
              </a:rPr>
              <a:t>cl+projsep</a:t>
            </a:r>
            <a:r>
              <a:rPr lang="en-US" sz="3000" u="none" strike="noStrike" dirty="0" smtClean="0">
                <a:latin typeface="Arial" pitchFamily="34" charset="0"/>
                <a:cs typeface="Arial" pitchFamily="34" charset="0"/>
              </a:rPr>
              <a:t>-R(*,3)C</a:t>
            </a:r>
          </a:p>
        </p:txBody>
      </p:sp>
      <p:sp>
        <p:nvSpPr>
          <p:cNvPr id="1133" name="Rounded Rectangle 1132"/>
          <p:cNvSpPr/>
          <p:nvPr/>
        </p:nvSpPr>
        <p:spPr>
          <a:xfrm>
            <a:off x="4109173" y="39898436"/>
            <a:ext cx="1752600" cy="457200"/>
          </a:xfrm>
          <a:prstGeom prst="roundRect">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fontAlgn="b"/>
            <a:r>
              <a:rPr lang="en-US" sz="3000" u="none" strike="noStrike" dirty="0" err="1" smtClean="0">
                <a:latin typeface="Arial" pitchFamily="34" charset="0"/>
                <a:cs typeface="Arial" pitchFamily="34" charset="0"/>
              </a:rPr>
              <a:t>cl</a:t>
            </a:r>
            <a:r>
              <a:rPr lang="en-US" sz="3000" u="none" strike="noStrike" dirty="0" smtClean="0">
                <a:latin typeface="Arial" pitchFamily="34" charset="0"/>
                <a:cs typeface="Arial" pitchFamily="34" charset="0"/>
              </a:rPr>
              <a:t>-R(*,2)C</a:t>
            </a:r>
            <a:endParaRPr lang="en-US" sz="3000" i="0" u="none" strike="noStrike" dirty="0">
              <a:solidFill>
                <a:srgbClr val="000000"/>
              </a:solidFill>
              <a:latin typeface="Arial" pitchFamily="34" charset="0"/>
              <a:cs typeface="Arial" pitchFamily="34" charset="0"/>
            </a:endParaRPr>
          </a:p>
        </p:txBody>
      </p:sp>
      <p:sp>
        <p:nvSpPr>
          <p:cNvPr id="1134" name="Rectangle 1219"/>
          <p:cNvSpPr>
            <a:spLocks noChangeArrowheads="1"/>
          </p:cNvSpPr>
          <p:nvPr/>
        </p:nvSpPr>
        <p:spPr bwMode="auto">
          <a:xfrm>
            <a:off x="1193941" y="36532765"/>
            <a:ext cx="13716000" cy="768350"/>
          </a:xfrm>
          <a:prstGeom prst="rect">
            <a:avLst/>
          </a:prstGeom>
          <a:solidFill>
            <a:srgbClr val="1144E7"/>
          </a:solidFill>
          <a:ln w="9525">
            <a:noFill/>
            <a:miter lim="800000"/>
            <a:headEnd/>
            <a:tailEnd/>
          </a:ln>
          <a:effectLst/>
        </p:spPr>
        <p:txBody>
          <a:bodyPr lIns="91427" tIns="45714" rIns="91427" bIns="45714">
            <a:spAutoFit/>
          </a:bodyPr>
          <a:lstStyle/>
          <a:p>
            <a:pPr marL="114300" lvl="1" algn="ctr" defTabSz="3108325"/>
            <a:r>
              <a:rPr lang="en-US" sz="4400" b="1" dirty="0" smtClean="0">
                <a:solidFill>
                  <a:schemeClr val="bg1"/>
                </a:solidFill>
                <a:latin typeface="Arial" charset="0"/>
              </a:rPr>
              <a:t>Comparing Consistency Properties</a:t>
            </a:r>
            <a:endParaRPr lang="en-US" sz="4400" b="1" dirty="0">
              <a:solidFill>
                <a:schemeClr val="bg1"/>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2950</TotalTime>
  <Words>1041</Words>
  <Application>Microsoft Office PowerPoint</Application>
  <PresentationFormat>Custom</PresentationFormat>
  <Paragraphs>290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UNL-CSE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Anagh</dc:creator>
  <cp:lastModifiedBy>Shant</cp:lastModifiedBy>
  <cp:revision>462</cp:revision>
  <dcterms:created xsi:type="dcterms:W3CDTF">2012-10-02T17:43:10Z</dcterms:created>
  <dcterms:modified xsi:type="dcterms:W3CDTF">2012-10-20T04:07:30Z</dcterms:modified>
</cp:coreProperties>
</file>