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9377600" cy="32918400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80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44E7"/>
    <a:srgbClr val="3366FF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105" autoAdjust="0"/>
    <p:restoredTop sz="94660"/>
  </p:normalViewPr>
  <p:slideViewPr>
    <p:cSldViewPr>
      <p:cViewPr>
        <p:scale>
          <a:sx n="50" d="100"/>
          <a:sy n="50" d="100"/>
        </p:scale>
        <p:origin x="4500" y="3594"/>
      </p:cViewPr>
      <p:guideLst>
        <p:guide orient="horz" pos="10368"/>
        <p:guide pos="1555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vmware-host\Shared%20Folders\host\treewidth-performance-graph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vmware-host\Shared%20Folders\host\treewidth-performance-graph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457395146167108"/>
          <c:y val="3.1972618187133817E-2"/>
          <c:w val="0.84627552239864123"/>
          <c:h val="0.68552549982526001"/>
        </c:manualLayout>
      </c:layout>
      <c:scatterChart>
        <c:scatterStyle val="lineMarker"/>
        <c:ser>
          <c:idx val="0"/>
          <c:order val="0"/>
          <c:tx>
            <c:strRef>
              <c:f>btfsum!$P$2</c:f>
              <c:strCache>
                <c:ptCount val="1"/>
                <c:pt idx="0">
                  <c:v>GAC</c:v>
                </c:pt>
              </c:strCache>
            </c:strRef>
          </c:tx>
          <c:spPr>
            <a:ln>
              <a:solidFill>
                <a:srgbClr val="00B050"/>
              </a:solidFill>
              <a:prstDash val="dashDot"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btfsum!$O$3:$O$69</c:f>
              <c:numCache>
                <c:formatCode>General</c:formatCode>
                <c:ptCount val="67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29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53</c:v>
                </c:pt>
                <c:pt idx="37">
                  <c:v>54</c:v>
                </c:pt>
                <c:pt idx="38">
                  <c:v>55</c:v>
                </c:pt>
                <c:pt idx="39">
                  <c:v>66</c:v>
                </c:pt>
                <c:pt idx="40">
                  <c:v>73</c:v>
                </c:pt>
                <c:pt idx="41">
                  <c:v>78</c:v>
                </c:pt>
                <c:pt idx="42">
                  <c:v>79</c:v>
                </c:pt>
                <c:pt idx="43">
                  <c:v>80</c:v>
                </c:pt>
                <c:pt idx="44">
                  <c:v>83</c:v>
                </c:pt>
                <c:pt idx="45">
                  <c:v>88</c:v>
                </c:pt>
                <c:pt idx="46">
                  <c:v>89</c:v>
                </c:pt>
                <c:pt idx="47">
                  <c:v>92</c:v>
                </c:pt>
                <c:pt idx="48">
                  <c:v>96</c:v>
                </c:pt>
                <c:pt idx="49">
                  <c:v>98</c:v>
                </c:pt>
                <c:pt idx="50">
                  <c:v>105</c:v>
                </c:pt>
                <c:pt idx="51">
                  <c:v>106</c:v>
                </c:pt>
                <c:pt idx="52">
                  <c:v>107</c:v>
                </c:pt>
                <c:pt idx="53">
                  <c:v>109</c:v>
                </c:pt>
                <c:pt idx="54">
                  <c:v>110</c:v>
                </c:pt>
                <c:pt idx="55">
                  <c:v>111</c:v>
                </c:pt>
                <c:pt idx="56">
                  <c:v>112</c:v>
                </c:pt>
                <c:pt idx="57">
                  <c:v>118</c:v>
                </c:pt>
                <c:pt idx="58">
                  <c:v>121</c:v>
                </c:pt>
                <c:pt idx="59">
                  <c:v>122</c:v>
                </c:pt>
                <c:pt idx="60">
                  <c:v>127</c:v>
                </c:pt>
                <c:pt idx="61">
                  <c:v>138</c:v>
                </c:pt>
                <c:pt idx="62">
                  <c:v>161</c:v>
                </c:pt>
                <c:pt idx="63">
                  <c:v>184</c:v>
                </c:pt>
                <c:pt idx="64">
                  <c:v>219</c:v>
                </c:pt>
                <c:pt idx="65">
                  <c:v>230</c:v>
                </c:pt>
                <c:pt idx="66">
                  <c:v>243</c:v>
                </c:pt>
              </c:numCache>
            </c:numRef>
          </c:xVal>
          <c:yVal>
            <c:numRef>
              <c:f>btfsum!$P$3:$P$69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</c:numCache>
            </c:numRef>
          </c:yVal>
        </c:ser>
        <c:ser>
          <c:idx val="1"/>
          <c:order val="1"/>
          <c:tx>
            <c:strRef>
              <c:f>btfsum!$Q$2</c:f>
              <c:strCache>
                <c:ptCount val="1"/>
                <c:pt idx="0">
                  <c:v>cl+proj-wR(∗,2)C</c:v>
                </c:pt>
              </c:strCache>
            </c:strRef>
          </c:tx>
          <c:spPr>
            <a:ln w="19050">
              <a:solidFill>
                <a:srgbClr val="0070C0"/>
              </a:solidFill>
              <a:prstDash val="dash"/>
            </a:ln>
          </c:spPr>
          <c:marker>
            <c:symbol val="star"/>
            <c:size val="5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btfsum!$O$3:$O$69</c:f>
              <c:numCache>
                <c:formatCode>General</c:formatCode>
                <c:ptCount val="67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29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53</c:v>
                </c:pt>
                <c:pt idx="37">
                  <c:v>54</c:v>
                </c:pt>
                <c:pt idx="38">
                  <c:v>55</c:v>
                </c:pt>
                <c:pt idx="39">
                  <c:v>66</c:v>
                </c:pt>
                <c:pt idx="40">
                  <c:v>73</c:v>
                </c:pt>
                <c:pt idx="41">
                  <c:v>78</c:v>
                </c:pt>
                <c:pt idx="42">
                  <c:v>79</c:v>
                </c:pt>
                <c:pt idx="43">
                  <c:v>80</c:v>
                </c:pt>
                <c:pt idx="44">
                  <c:v>83</c:v>
                </c:pt>
                <c:pt idx="45">
                  <c:v>88</c:v>
                </c:pt>
                <c:pt idx="46">
                  <c:v>89</c:v>
                </c:pt>
                <c:pt idx="47">
                  <c:v>92</c:v>
                </c:pt>
                <c:pt idx="48">
                  <c:v>96</c:v>
                </c:pt>
                <c:pt idx="49">
                  <c:v>98</c:v>
                </c:pt>
                <c:pt idx="50">
                  <c:v>105</c:v>
                </c:pt>
                <c:pt idx="51">
                  <c:v>106</c:v>
                </c:pt>
                <c:pt idx="52">
                  <c:v>107</c:v>
                </c:pt>
                <c:pt idx="53">
                  <c:v>109</c:v>
                </c:pt>
                <c:pt idx="54">
                  <c:v>110</c:v>
                </c:pt>
                <c:pt idx="55">
                  <c:v>111</c:v>
                </c:pt>
                <c:pt idx="56">
                  <c:v>112</c:v>
                </c:pt>
                <c:pt idx="57">
                  <c:v>118</c:v>
                </c:pt>
                <c:pt idx="58">
                  <c:v>121</c:v>
                </c:pt>
                <c:pt idx="59">
                  <c:v>122</c:v>
                </c:pt>
                <c:pt idx="60">
                  <c:v>127</c:v>
                </c:pt>
                <c:pt idx="61">
                  <c:v>138</c:v>
                </c:pt>
                <c:pt idx="62">
                  <c:v>161</c:v>
                </c:pt>
                <c:pt idx="63">
                  <c:v>184</c:v>
                </c:pt>
                <c:pt idx="64">
                  <c:v>219</c:v>
                </c:pt>
                <c:pt idx="65">
                  <c:v>230</c:v>
                </c:pt>
                <c:pt idx="66">
                  <c:v>243</c:v>
                </c:pt>
              </c:numCache>
            </c:numRef>
          </c:xVal>
          <c:yVal>
            <c:numRef>
              <c:f>btfsum!$Q$3:$Q$69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12</c:v>
                </c:pt>
                <c:pt idx="6">
                  <c:v>23</c:v>
                </c:pt>
                <c:pt idx="7">
                  <c:v>34</c:v>
                </c:pt>
                <c:pt idx="8">
                  <c:v>41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48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  <c:pt idx="42">
                  <c:v>70</c:v>
                </c:pt>
                <c:pt idx="43">
                  <c:v>70</c:v>
                </c:pt>
                <c:pt idx="44">
                  <c:v>70</c:v>
                </c:pt>
                <c:pt idx="45">
                  <c:v>70</c:v>
                </c:pt>
                <c:pt idx="46">
                  <c:v>70</c:v>
                </c:pt>
                <c:pt idx="47">
                  <c:v>70</c:v>
                </c:pt>
                <c:pt idx="48">
                  <c:v>70</c:v>
                </c:pt>
                <c:pt idx="49">
                  <c:v>70</c:v>
                </c:pt>
                <c:pt idx="50">
                  <c:v>70</c:v>
                </c:pt>
                <c:pt idx="51">
                  <c:v>70</c:v>
                </c:pt>
                <c:pt idx="52">
                  <c:v>70</c:v>
                </c:pt>
                <c:pt idx="53">
                  <c:v>70</c:v>
                </c:pt>
                <c:pt idx="54">
                  <c:v>70</c:v>
                </c:pt>
                <c:pt idx="55">
                  <c:v>70</c:v>
                </c:pt>
                <c:pt idx="56">
                  <c:v>70</c:v>
                </c:pt>
                <c:pt idx="57">
                  <c:v>70</c:v>
                </c:pt>
                <c:pt idx="58">
                  <c:v>70</c:v>
                </c:pt>
                <c:pt idx="59">
                  <c:v>70</c:v>
                </c:pt>
                <c:pt idx="60">
                  <c:v>70</c:v>
                </c:pt>
                <c:pt idx="61">
                  <c:v>70</c:v>
                </c:pt>
                <c:pt idx="62">
                  <c:v>70</c:v>
                </c:pt>
                <c:pt idx="63">
                  <c:v>70</c:v>
                </c:pt>
                <c:pt idx="64">
                  <c:v>70</c:v>
                </c:pt>
                <c:pt idx="65">
                  <c:v>70</c:v>
                </c:pt>
                <c:pt idx="66">
                  <c:v>70</c:v>
                </c:pt>
              </c:numCache>
            </c:numRef>
          </c:yVal>
        </c:ser>
        <c:ser>
          <c:idx val="2"/>
          <c:order val="2"/>
          <c:tx>
            <c:strRef>
              <c:f>btfsum!$R$2</c:f>
              <c:strCache>
                <c:ptCount val="1"/>
                <c:pt idx="0">
                  <c:v>cl+proj-wR(∗,3)C</c:v>
                </c:pt>
              </c:strCache>
            </c:strRef>
          </c:tx>
          <c:spPr>
            <a:ln w="31750">
              <a:solidFill>
                <a:srgbClr val="7030A0"/>
              </a:solidFill>
              <a:prstDash val="sysDot"/>
            </a:ln>
          </c:spPr>
          <c:marker>
            <c:symbol val="triang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btfsum!$O$3:$O$69</c:f>
              <c:numCache>
                <c:formatCode>General</c:formatCode>
                <c:ptCount val="67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29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53</c:v>
                </c:pt>
                <c:pt idx="37">
                  <c:v>54</c:v>
                </c:pt>
                <c:pt idx="38">
                  <c:v>55</c:v>
                </c:pt>
                <c:pt idx="39">
                  <c:v>66</c:v>
                </c:pt>
                <c:pt idx="40">
                  <c:v>73</c:v>
                </c:pt>
                <c:pt idx="41">
                  <c:v>78</c:v>
                </c:pt>
                <c:pt idx="42">
                  <c:v>79</c:v>
                </c:pt>
                <c:pt idx="43">
                  <c:v>80</c:v>
                </c:pt>
                <c:pt idx="44">
                  <c:v>83</c:v>
                </c:pt>
                <c:pt idx="45">
                  <c:v>88</c:v>
                </c:pt>
                <c:pt idx="46">
                  <c:v>89</c:v>
                </c:pt>
                <c:pt idx="47">
                  <c:v>92</c:v>
                </c:pt>
                <c:pt idx="48">
                  <c:v>96</c:v>
                </c:pt>
                <c:pt idx="49">
                  <c:v>98</c:v>
                </c:pt>
                <c:pt idx="50">
                  <c:v>105</c:v>
                </c:pt>
                <c:pt idx="51">
                  <c:v>106</c:v>
                </c:pt>
                <c:pt idx="52">
                  <c:v>107</c:v>
                </c:pt>
                <c:pt idx="53">
                  <c:v>109</c:v>
                </c:pt>
                <c:pt idx="54">
                  <c:v>110</c:v>
                </c:pt>
                <c:pt idx="55">
                  <c:v>111</c:v>
                </c:pt>
                <c:pt idx="56">
                  <c:v>112</c:v>
                </c:pt>
                <c:pt idx="57">
                  <c:v>118</c:v>
                </c:pt>
                <c:pt idx="58">
                  <c:v>121</c:v>
                </c:pt>
                <c:pt idx="59">
                  <c:v>122</c:v>
                </c:pt>
                <c:pt idx="60">
                  <c:v>127</c:v>
                </c:pt>
                <c:pt idx="61">
                  <c:v>138</c:v>
                </c:pt>
                <c:pt idx="62">
                  <c:v>161</c:v>
                </c:pt>
                <c:pt idx="63">
                  <c:v>184</c:v>
                </c:pt>
                <c:pt idx="64">
                  <c:v>219</c:v>
                </c:pt>
                <c:pt idx="65">
                  <c:v>230</c:v>
                </c:pt>
                <c:pt idx="66">
                  <c:v>243</c:v>
                </c:pt>
              </c:numCache>
            </c:numRef>
          </c:xVal>
          <c:yVal>
            <c:numRef>
              <c:f>btfsum!$R$3:$R$69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16</c:v>
                </c:pt>
                <c:pt idx="6">
                  <c:v>28</c:v>
                </c:pt>
                <c:pt idx="7">
                  <c:v>40</c:v>
                </c:pt>
                <c:pt idx="8">
                  <c:v>48</c:v>
                </c:pt>
                <c:pt idx="9">
                  <c:v>52</c:v>
                </c:pt>
                <c:pt idx="10">
                  <c:v>52</c:v>
                </c:pt>
                <c:pt idx="11">
                  <c:v>62</c:v>
                </c:pt>
                <c:pt idx="12">
                  <c:v>71</c:v>
                </c:pt>
                <c:pt idx="13">
                  <c:v>78</c:v>
                </c:pt>
                <c:pt idx="14">
                  <c:v>84</c:v>
                </c:pt>
                <c:pt idx="15">
                  <c:v>85</c:v>
                </c:pt>
                <c:pt idx="16">
                  <c:v>87</c:v>
                </c:pt>
                <c:pt idx="17">
                  <c:v>93</c:v>
                </c:pt>
                <c:pt idx="18">
                  <c:v>94</c:v>
                </c:pt>
                <c:pt idx="19">
                  <c:v>96</c:v>
                </c:pt>
                <c:pt idx="20">
                  <c:v>96</c:v>
                </c:pt>
                <c:pt idx="21">
                  <c:v>96</c:v>
                </c:pt>
                <c:pt idx="22">
                  <c:v>96</c:v>
                </c:pt>
                <c:pt idx="23">
                  <c:v>96</c:v>
                </c:pt>
                <c:pt idx="24">
                  <c:v>97</c:v>
                </c:pt>
                <c:pt idx="25">
                  <c:v>97</c:v>
                </c:pt>
                <c:pt idx="26">
                  <c:v>97</c:v>
                </c:pt>
                <c:pt idx="27">
                  <c:v>97</c:v>
                </c:pt>
                <c:pt idx="28">
                  <c:v>97</c:v>
                </c:pt>
                <c:pt idx="29">
                  <c:v>102</c:v>
                </c:pt>
                <c:pt idx="30">
                  <c:v>107</c:v>
                </c:pt>
                <c:pt idx="31">
                  <c:v>113</c:v>
                </c:pt>
                <c:pt idx="32">
                  <c:v>119</c:v>
                </c:pt>
                <c:pt idx="33">
                  <c:v>124</c:v>
                </c:pt>
                <c:pt idx="34">
                  <c:v>129</c:v>
                </c:pt>
                <c:pt idx="35">
                  <c:v>132</c:v>
                </c:pt>
                <c:pt idx="36">
                  <c:v>135</c:v>
                </c:pt>
                <c:pt idx="37">
                  <c:v>137</c:v>
                </c:pt>
                <c:pt idx="38">
                  <c:v>139</c:v>
                </c:pt>
                <c:pt idx="39">
                  <c:v>139</c:v>
                </c:pt>
                <c:pt idx="40">
                  <c:v>139</c:v>
                </c:pt>
                <c:pt idx="41">
                  <c:v>139</c:v>
                </c:pt>
                <c:pt idx="42">
                  <c:v>139</c:v>
                </c:pt>
                <c:pt idx="43">
                  <c:v>139</c:v>
                </c:pt>
                <c:pt idx="44">
                  <c:v>139</c:v>
                </c:pt>
                <c:pt idx="45">
                  <c:v>139</c:v>
                </c:pt>
                <c:pt idx="46">
                  <c:v>139</c:v>
                </c:pt>
                <c:pt idx="47">
                  <c:v>139</c:v>
                </c:pt>
                <c:pt idx="48">
                  <c:v>139</c:v>
                </c:pt>
                <c:pt idx="49">
                  <c:v>139</c:v>
                </c:pt>
                <c:pt idx="50">
                  <c:v>139</c:v>
                </c:pt>
                <c:pt idx="51">
                  <c:v>139</c:v>
                </c:pt>
                <c:pt idx="52">
                  <c:v>139</c:v>
                </c:pt>
                <c:pt idx="53">
                  <c:v>139</c:v>
                </c:pt>
                <c:pt idx="54">
                  <c:v>139</c:v>
                </c:pt>
                <c:pt idx="55">
                  <c:v>139</c:v>
                </c:pt>
                <c:pt idx="56">
                  <c:v>139</c:v>
                </c:pt>
                <c:pt idx="57">
                  <c:v>139</c:v>
                </c:pt>
                <c:pt idx="58">
                  <c:v>139</c:v>
                </c:pt>
                <c:pt idx="59">
                  <c:v>139</c:v>
                </c:pt>
                <c:pt idx="60">
                  <c:v>139</c:v>
                </c:pt>
                <c:pt idx="61">
                  <c:v>139</c:v>
                </c:pt>
                <c:pt idx="62">
                  <c:v>139</c:v>
                </c:pt>
                <c:pt idx="63">
                  <c:v>139</c:v>
                </c:pt>
                <c:pt idx="64">
                  <c:v>139</c:v>
                </c:pt>
                <c:pt idx="65">
                  <c:v>139</c:v>
                </c:pt>
                <c:pt idx="66">
                  <c:v>139</c:v>
                </c:pt>
              </c:numCache>
            </c:numRef>
          </c:yVal>
        </c:ser>
        <c:ser>
          <c:idx val="3"/>
          <c:order val="3"/>
          <c:tx>
            <c:strRef>
              <c:f>btfsum!$S$2</c:f>
              <c:strCache>
                <c:ptCount val="1"/>
                <c:pt idx="0">
                  <c:v>cl-R(∗,|ψ(cl)|)C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x"/>
            <c:size val="5"/>
            <c:spPr>
              <a:ln>
                <a:solidFill>
                  <a:prstClr val="black"/>
                </a:solidFill>
              </a:ln>
            </c:spPr>
          </c:marker>
          <c:xVal>
            <c:numRef>
              <c:f>btfsum!$O$3:$O$69</c:f>
              <c:numCache>
                <c:formatCode>General</c:formatCode>
                <c:ptCount val="67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29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53</c:v>
                </c:pt>
                <c:pt idx="37">
                  <c:v>54</c:v>
                </c:pt>
                <c:pt idx="38">
                  <c:v>55</c:v>
                </c:pt>
                <c:pt idx="39">
                  <c:v>66</c:v>
                </c:pt>
                <c:pt idx="40">
                  <c:v>73</c:v>
                </c:pt>
                <c:pt idx="41">
                  <c:v>78</c:v>
                </c:pt>
                <c:pt idx="42">
                  <c:v>79</c:v>
                </c:pt>
                <c:pt idx="43">
                  <c:v>80</c:v>
                </c:pt>
                <c:pt idx="44">
                  <c:v>83</c:v>
                </c:pt>
                <c:pt idx="45">
                  <c:v>88</c:v>
                </c:pt>
                <c:pt idx="46">
                  <c:v>89</c:v>
                </c:pt>
                <c:pt idx="47">
                  <c:v>92</c:v>
                </c:pt>
                <c:pt idx="48">
                  <c:v>96</c:v>
                </c:pt>
                <c:pt idx="49">
                  <c:v>98</c:v>
                </c:pt>
                <c:pt idx="50">
                  <c:v>105</c:v>
                </c:pt>
                <c:pt idx="51">
                  <c:v>106</c:v>
                </c:pt>
                <c:pt idx="52">
                  <c:v>107</c:v>
                </c:pt>
                <c:pt idx="53">
                  <c:v>109</c:v>
                </c:pt>
                <c:pt idx="54">
                  <c:v>110</c:v>
                </c:pt>
                <c:pt idx="55">
                  <c:v>111</c:v>
                </c:pt>
                <c:pt idx="56">
                  <c:v>112</c:v>
                </c:pt>
                <c:pt idx="57">
                  <c:v>118</c:v>
                </c:pt>
                <c:pt idx="58">
                  <c:v>121</c:v>
                </c:pt>
                <c:pt idx="59">
                  <c:v>122</c:v>
                </c:pt>
                <c:pt idx="60">
                  <c:v>127</c:v>
                </c:pt>
                <c:pt idx="61">
                  <c:v>138</c:v>
                </c:pt>
                <c:pt idx="62">
                  <c:v>161</c:v>
                </c:pt>
                <c:pt idx="63">
                  <c:v>184</c:v>
                </c:pt>
                <c:pt idx="64">
                  <c:v>219</c:v>
                </c:pt>
                <c:pt idx="65">
                  <c:v>230</c:v>
                </c:pt>
                <c:pt idx="66">
                  <c:v>243</c:v>
                </c:pt>
              </c:numCache>
            </c:numRef>
          </c:xVal>
          <c:yVal>
            <c:numRef>
              <c:f>btfsum!$S$3:$S$69</c:f>
              <c:numCache>
                <c:formatCode>General</c:formatCode>
                <c:ptCount val="6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12</c:v>
                </c:pt>
                <c:pt idx="5">
                  <c:v>21</c:v>
                </c:pt>
                <c:pt idx="6">
                  <c:v>27</c:v>
                </c:pt>
                <c:pt idx="7">
                  <c:v>33</c:v>
                </c:pt>
                <c:pt idx="8">
                  <c:v>38</c:v>
                </c:pt>
                <c:pt idx="9">
                  <c:v>38</c:v>
                </c:pt>
                <c:pt idx="10">
                  <c:v>38</c:v>
                </c:pt>
                <c:pt idx="11">
                  <c:v>49</c:v>
                </c:pt>
                <c:pt idx="12">
                  <c:v>58</c:v>
                </c:pt>
                <c:pt idx="13">
                  <c:v>65</c:v>
                </c:pt>
                <c:pt idx="14">
                  <c:v>74</c:v>
                </c:pt>
                <c:pt idx="15">
                  <c:v>97</c:v>
                </c:pt>
                <c:pt idx="16">
                  <c:v>102</c:v>
                </c:pt>
                <c:pt idx="17">
                  <c:v>108</c:v>
                </c:pt>
                <c:pt idx="18">
                  <c:v>109</c:v>
                </c:pt>
                <c:pt idx="19">
                  <c:v>109</c:v>
                </c:pt>
                <c:pt idx="20">
                  <c:v>109</c:v>
                </c:pt>
                <c:pt idx="21">
                  <c:v>112</c:v>
                </c:pt>
                <c:pt idx="22">
                  <c:v>121</c:v>
                </c:pt>
                <c:pt idx="23">
                  <c:v>126</c:v>
                </c:pt>
                <c:pt idx="24">
                  <c:v>127</c:v>
                </c:pt>
                <c:pt idx="25">
                  <c:v>128</c:v>
                </c:pt>
                <c:pt idx="26">
                  <c:v>128</c:v>
                </c:pt>
                <c:pt idx="27">
                  <c:v>128</c:v>
                </c:pt>
                <c:pt idx="28">
                  <c:v>133</c:v>
                </c:pt>
                <c:pt idx="29">
                  <c:v>138</c:v>
                </c:pt>
                <c:pt idx="30">
                  <c:v>143</c:v>
                </c:pt>
                <c:pt idx="31">
                  <c:v>149</c:v>
                </c:pt>
                <c:pt idx="32">
                  <c:v>155</c:v>
                </c:pt>
                <c:pt idx="33">
                  <c:v>160</c:v>
                </c:pt>
                <c:pt idx="34">
                  <c:v>166</c:v>
                </c:pt>
                <c:pt idx="35">
                  <c:v>169</c:v>
                </c:pt>
                <c:pt idx="36">
                  <c:v>172</c:v>
                </c:pt>
                <c:pt idx="37">
                  <c:v>174</c:v>
                </c:pt>
                <c:pt idx="38">
                  <c:v>176</c:v>
                </c:pt>
                <c:pt idx="39">
                  <c:v>176</c:v>
                </c:pt>
                <c:pt idx="40">
                  <c:v>178</c:v>
                </c:pt>
                <c:pt idx="41">
                  <c:v>178</c:v>
                </c:pt>
                <c:pt idx="42">
                  <c:v>178</c:v>
                </c:pt>
                <c:pt idx="43">
                  <c:v>178</c:v>
                </c:pt>
                <c:pt idx="44">
                  <c:v>178</c:v>
                </c:pt>
                <c:pt idx="45">
                  <c:v>179</c:v>
                </c:pt>
                <c:pt idx="46">
                  <c:v>179</c:v>
                </c:pt>
                <c:pt idx="47">
                  <c:v>179</c:v>
                </c:pt>
                <c:pt idx="48">
                  <c:v>179</c:v>
                </c:pt>
                <c:pt idx="49">
                  <c:v>179</c:v>
                </c:pt>
                <c:pt idx="50">
                  <c:v>179</c:v>
                </c:pt>
                <c:pt idx="51">
                  <c:v>179</c:v>
                </c:pt>
                <c:pt idx="52">
                  <c:v>179</c:v>
                </c:pt>
                <c:pt idx="53">
                  <c:v>181</c:v>
                </c:pt>
                <c:pt idx="54">
                  <c:v>181</c:v>
                </c:pt>
                <c:pt idx="55">
                  <c:v>183</c:v>
                </c:pt>
                <c:pt idx="56">
                  <c:v>184</c:v>
                </c:pt>
                <c:pt idx="57">
                  <c:v>184</c:v>
                </c:pt>
                <c:pt idx="58">
                  <c:v>184</c:v>
                </c:pt>
                <c:pt idx="59">
                  <c:v>184</c:v>
                </c:pt>
                <c:pt idx="60">
                  <c:v>185</c:v>
                </c:pt>
                <c:pt idx="61">
                  <c:v>185</c:v>
                </c:pt>
                <c:pt idx="62">
                  <c:v>185</c:v>
                </c:pt>
                <c:pt idx="63">
                  <c:v>186</c:v>
                </c:pt>
                <c:pt idx="64">
                  <c:v>186</c:v>
                </c:pt>
                <c:pt idx="65">
                  <c:v>186</c:v>
                </c:pt>
                <c:pt idx="66">
                  <c:v>187</c:v>
                </c:pt>
              </c:numCache>
            </c:numRef>
          </c:yVal>
        </c:ser>
        <c:ser>
          <c:idx val="4"/>
          <c:order val="4"/>
          <c:tx>
            <c:strRef>
              <c:f>btfsum!$T$2</c:f>
              <c:strCache>
                <c:ptCount val="1"/>
                <c:pt idx="0">
                  <c:v>cl+proj-R(∗,|ψ(cl)|)C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ysDash"/>
            </a:ln>
          </c:spPr>
          <c:marker>
            <c:symbol val="star"/>
            <c:size val="5"/>
            <c:spPr>
              <a:ln>
                <a:solidFill>
                  <a:srgbClr val="FF0000"/>
                </a:solidFill>
              </a:ln>
            </c:spPr>
          </c:marker>
          <c:xVal>
            <c:numRef>
              <c:f>btfsum!$O$3:$O$69</c:f>
              <c:numCache>
                <c:formatCode>General</c:formatCode>
                <c:ptCount val="67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29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37</c:v>
                </c:pt>
                <c:pt idx="25">
                  <c:v>38</c:v>
                </c:pt>
                <c:pt idx="26">
                  <c:v>39</c:v>
                </c:pt>
                <c:pt idx="27">
                  <c:v>40</c:v>
                </c:pt>
                <c:pt idx="28">
                  <c:v>41</c:v>
                </c:pt>
                <c:pt idx="29">
                  <c:v>46</c:v>
                </c:pt>
                <c:pt idx="30">
                  <c:v>47</c:v>
                </c:pt>
                <c:pt idx="31">
                  <c:v>48</c:v>
                </c:pt>
                <c:pt idx="32">
                  <c:v>49</c:v>
                </c:pt>
                <c:pt idx="33">
                  <c:v>50</c:v>
                </c:pt>
                <c:pt idx="34">
                  <c:v>51</c:v>
                </c:pt>
                <c:pt idx="35">
                  <c:v>52</c:v>
                </c:pt>
                <c:pt idx="36">
                  <c:v>53</c:v>
                </c:pt>
                <c:pt idx="37">
                  <c:v>54</c:v>
                </c:pt>
                <c:pt idx="38">
                  <c:v>55</c:v>
                </c:pt>
                <c:pt idx="39">
                  <c:v>66</c:v>
                </c:pt>
                <c:pt idx="40">
                  <c:v>73</c:v>
                </c:pt>
                <c:pt idx="41">
                  <c:v>78</c:v>
                </c:pt>
                <c:pt idx="42">
                  <c:v>79</c:v>
                </c:pt>
                <c:pt idx="43">
                  <c:v>80</c:v>
                </c:pt>
                <c:pt idx="44">
                  <c:v>83</c:v>
                </c:pt>
                <c:pt idx="45">
                  <c:v>88</c:v>
                </c:pt>
                <c:pt idx="46">
                  <c:v>89</c:v>
                </c:pt>
                <c:pt idx="47">
                  <c:v>92</c:v>
                </c:pt>
                <c:pt idx="48">
                  <c:v>96</c:v>
                </c:pt>
                <c:pt idx="49">
                  <c:v>98</c:v>
                </c:pt>
                <c:pt idx="50">
                  <c:v>105</c:v>
                </c:pt>
                <c:pt idx="51">
                  <c:v>106</c:v>
                </c:pt>
                <c:pt idx="52">
                  <c:v>107</c:v>
                </c:pt>
                <c:pt idx="53">
                  <c:v>109</c:v>
                </c:pt>
                <c:pt idx="54">
                  <c:v>110</c:v>
                </c:pt>
                <c:pt idx="55">
                  <c:v>111</c:v>
                </c:pt>
                <c:pt idx="56">
                  <c:v>112</c:v>
                </c:pt>
                <c:pt idx="57">
                  <c:v>118</c:v>
                </c:pt>
                <c:pt idx="58">
                  <c:v>121</c:v>
                </c:pt>
                <c:pt idx="59">
                  <c:v>122</c:v>
                </c:pt>
                <c:pt idx="60">
                  <c:v>127</c:v>
                </c:pt>
                <c:pt idx="61">
                  <c:v>138</c:v>
                </c:pt>
                <c:pt idx="62">
                  <c:v>161</c:v>
                </c:pt>
                <c:pt idx="63">
                  <c:v>184</c:v>
                </c:pt>
                <c:pt idx="64">
                  <c:v>219</c:v>
                </c:pt>
                <c:pt idx="65">
                  <c:v>230</c:v>
                </c:pt>
                <c:pt idx="66">
                  <c:v>243</c:v>
                </c:pt>
              </c:numCache>
            </c:numRef>
          </c:xVal>
          <c:yVal>
            <c:numRef>
              <c:f>btfsum!$T$3:$T$69</c:f>
              <c:numCache>
                <c:formatCode>General</c:formatCode>
                <c:ptCount val="6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13</c:v>
                </c:pt>
                <c:pt idx="5">
                  <c:v>28</c:v>
                </c:pt>
                <c:pt idx="6">
                  <c:v>40</c:v>
                </c:pt>
                <c:pt idx="7">
                  <c:v>56</c:v>
                </c:pt>
                <c:pt idx="8">
                  <c:v>68</c:v>
                </c:pt>
                <c:pt idx="9">
                  <c:v>72</c:v>
                </c:pt>
                <c:pt idx="10">
                  <c:v>72</c:v>
                </c:pt>
                <c:pt idx="11">
                  <c:v>83</c:v>
                </c:pt>
                <c:pt idx="12">
                  <c:v>92</c:v>
                </c:pt>
                <c:pt idx="13">
                  <c:v>101</c:v>
                </c:pt>
                <c:pt idx="14">
                  <c:v>110</c:v>
                </c:pt>
                <c:pt idx="15">
                  <c:v>133</c:v>
                </c:pt>
                <c:pt idx="16">
                  <c:v>138</c:v>
                </c:pt>
                <c:pt idx="17">
                  <c:v>144</c:v>
                </c:pt>
                <c:pt idx="18">
                  <c:v>145</c:v>
                </c:pt>
                <c:pt idx="19">
                  <c:v>147</c:v>
                </c:pt>
                <c:pt idx="20">
                  <c:v>147</c:v>
                </c:pt>
                <c:pt idx="21">
                  <c:v>150</c:v>
                </c:pt>
                <c:pt idx="22">
                  <c:v>159</c:v>
                </c:pt>
                <c:pt idx="23">
                  <c:v>164</c:v>
                </c:pt>
                <c:pt idx="24">
                  <c:v>165</c:v>
                </c:pt>
                <c:pt idx="25">
                  <c:v>166</c:v>
                </c:pt>
                <c:pt idx="26">
                  <c:v>166</c:v>
                </c:pt>
                <c:pt idx="27">
                  <c:v>166</c:v>
                </c:pt>
                <c:pt idx="28">
                  <c:v>171</c:v>
                </c:pt>
                <c:pt idx="29">
                  <c:v>176</c:v>
                </c:pt>
                <c:pt idx="30">
                  <c:v>181</c:v>
                </c:pt>
                <c:pt idx="31">
                  <c:v>187</c:v>
                </c:pt>
                <c:pt idx="32">
                  <c:v>193</c:v>
                </c:pt>
                <c:pt idx="33">
                  <c:v>198</c:v>
                </c:pt>
                <c:pt idx="34">
                  <c:v>205</c:v>
                </c:pt>
                <c:pt idx="35">
                  <c:v>208</c:v>
                </c:pt>
                <c:pt idx="36">
                  <c:v>210</c:v>
                </c:pt>
                <c:pt idx="37">
                  <c:v>212</c:v>
                </c:pt>
                <c:pt idx="38">
                  <c:v>214</c:v>
                </c:pt>
                <c:pt idx="39">
                  <c:v>214</c:v>
                </c:pt>
                <c:pt idx="40">
                  <c:v>216</c:v>
                </c:pt>
                <c:pt idx="41">
                  <c:v>216</c:v>
                </c:pt>
                <c:pt idx="42">
                  <c:v>216</c:v>
                </c:pt>
                <c:pt idx="43">
                  <c:v>216</c:v>
                </c:pt>
                <c:pt idx="44">
                  <c:v>216</c:v>
                </c:pt>
                <c:pt idx="45">
                  <c:v>217</c:v>
                </c:pt>
                <c:pt idx="46">
                  <c:v>217</c:v>
                </c:pt>
                <c:pt idx="47">
                  <c:v>218</c:v>
                </c:pt>
                <c:pt idx="48">
                  <c:v>218</c:v>
                </c:pt>
                <c:pt idx="49">
                  <c:v>218</c:v>
                </c:pt>
                <c:pt idx="50">
                  <c:v>218</c:v>
                </c:pt>
                <c:pt idx="51">
                  <c:v>218</c:v>
                </c:pt>
                <c:pt idx="52">
                  <c:v>218</c:v>
                </c:pt>
                <c:pt idx="53">
                  <c:v>220</c:v>
                </c:pt>
                <c:pt idx="54">
                  <c:v>220</c:v>
                </c:pt>
                <c:pt idx="55">
                  <c:v>220</c:v>
                </c:pt>
                <c:pt idx="56">
                  <c:v>220</c:v>
                </c:pt>
                <c:pt idx="57">
                  <c:v>220</c:v>
                </c:pt>
                <c:pt idx="58">
                  <c:v>220</c:v>
                </c:pt>
                <c:pt idx="59">
                  <c:v>220</c:v>
                </c:pt>
                <c:pt idx="60">
                  <c:v>221</c:v>
                </c:pt>
                <c:pt idx="61">
                  <c:v>221</c:v>
                </c:pt>
                <c:pt idx="62">
                  <c:v>221</c:v>
                </c:pt>
                <c:pt idx="63">
                  <c:v>222</c:v>
                </c:pt>
                <c:pt idx="64">
                  <c:v>222</c:v>
                </c:pt>
                <c:pt idx="65">
                  <c:v>222</c:v>
                </c:pt>
                <c:pt idx="66">
                  <c:v>223</c:v>
                </c:pt>
              </c:numCache>
            </c:numRef>
          </c:yVal>
        </c:ser>
        <c:axId val="60906880"/>
        <c:axId val="60995072"/>
      </c:scatterChart>
      <c:valAx>
        <c:axId val="60906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 err="1"/>
                  <a:t>Treewidth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0.44692770032683321"/>
              <c:y val="0.8445811673629556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60995072"/>
        <c:crosses val="autoZero"/>
        <c:crossBetween val="midCat"/>
      </c:valAx>
      <c:valAx>
        <c:axId val="609950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60906880"/>
        <c:crosses val="autoZero"/>
        <c:crossBetween val="midCat"/>
      </c:valAx>
    </c:plotArea>
    <c:plotVisOnly val="1"/>
    <c:dispBlanksAs val="gap"/>
  </c:chart>
  <c:spPr>
    <a:ln>
      <a:noFill/>
    </a:ln>
  </c:spPr>
  <c:txPr>
    <a:bodyPr/>
    <a:lstStyle/>
    <a:p>
      <a:pPr>
        <a:defRPr sz="3600"/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632852487219301"/>
          <c:y val="3.1972698877003311E-2"/>
          <c:w val="0.84443558263083418"/>
          <c:h val="0.67339126359205126"/>
        </c:manualLayout>
      </c:layout>
      <c:scatterChart>
        <c:scatterStyle val="lineMarker"/>
        <c:ser>
          <c:idx val="0"/>
          <c:order val="0"/>
          <c:tx>
            <c:strRef>
              <c:f>btfsum!$P$72</c:f>
              <c:strCache>
                <c:ptCount val="1"/>
                <c:pt idx="0">
                  <c:v>GAC</c:v>
                </c:pt>
              </c:strCache>
            </c:strRef>
          </c:tx>
          <c:spPr>
            <a:ln>
              <a:solidFill>
                <a:srgbClr val="00B050"/>
              </a:solidFill>
              <a:prstDash val="dashDot"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btfsum!$O$73:$O$136</c:f>
              <c:numCache>
                <c:formatCode>General</c:formatCode>
                <c:ptCount val="64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37</c:v>
                </c:pt>
                <c:pt idx="26">
                  <c:v>38</c:v>
                </c:pt>
                <c:pt idx="27">
                  <c:v>41</c:v>
                </c:pt>
                <c:pt idx="28">
                  <c:v>43</c:v>
                </c:pt>
                <c:pt idx="29">
                  <c:v>45</c:v>
                </c:pt>
                <c:pt idx="30">
                  <c:v>46</c:v>
                </c:pt>
                <c:pt idx="31">
                  <c:v>51</c:v>
                </c:pt>
                <c:pt idx="32">
                  <c:v>62</c:v>
                </c:pt>
                <c:pt idx="33">
                  <c:v>63</c:v>
                </c:pt>
                <c:pt idx="34">
                  <c:v>64</c:v>
                </c:pt>
                <c:pt idx="35">
                  <c:v>65</c:v>
                </c:pt>
                <c:pt idx="36">
                  <c:v>66</c:v>
                </c:pt>
                <c:pt idx="37">
                  <c:v>68</c:v>
                </c:pt>
                <c:pt idx="38">
                  <c:v>72</c:v>
                </c:pt>
                <c:pt idx="39">
                  <c:v>73</c:v>
                </c:pt>
                <c:pt idx="40">
                  <c:v>74</c:v>
                </c:pt>
                <c:pt idx="41">
                  <c:v>75</c:v>
                </c:pt>
                <c:pt idx="42">
                  <c:v>77</c:v>
                </c:pt>
                <c:pt idx="43">
                  <c:v>78</c:v>
                </c:pt>
                <c:pt idx="44">
                  <c:v>80</c:v>
                </c:pt>
                <c:pt idx="45">
                  <c:v>88</c:v>
                </c:pt>
                <c:pt idx="46">
                  <c:v>89</c:v>
                </c:pt>
                <c:pt idx="47">
                  <c:v>90</c:v>
                </c:pt>
                <c:pt idx="48">
                  <c:v>92</c:v>
                </c:pt>
                <c:pt idx="49">
                  <c:v>95</c:v>
                </c:pt>
                <c:pt idx="50">
                  <c:v>109</c:v>
                </c:pt>
                <c:pt idx="51">
                  <c:v>110</c:v>
                </c:pt>
                <c:pt idx="52">
                  <c:v>111</c:v>
                </c:pt>
                <c:pt idx="53">
                  <c:v>113</c:v>
                </c:pt>
                <c:pt idx="54">
                  <c:v>121</c:v>
                </c:pt>
                <c:pt idx="55">
                  <c:v>122</c:v>
                </c:pt>
                <c:pt idx="56">
                  <c:v>124</c:v>
                </c:pt>
                <c:pt idx="57">
                  <c:v>125</c:v>
                </c:pt>
                <c:pt idx="58">
                  <c:v>127</c:v>
                </c:pt>
                <c:pt idx="59">
                  <c:v>128</c:v>
                </c:pt>
                <c:pt idx="60">
                  <c:v>130</c:v>
                </c:pt>
                <c:pt idx="61">
                  <c:v>154</c:v>
                </c:pt>
                <c:pt idx="62">
                  <c:v>156</c:v>
                </c:pt>
                <c:pt idx="63">
                  <c:v>158</c:v>
                </c:pt>
              </c:numCache>
            </c:numRef>
          </c:xVal>
          <c:yVal>
            <c:numRef>
              <c:f>btfsum!$P$73:$P$136</c:f>
              <c:numCache>
                <c:formatCode>General</c:formatCode>
                <c:ptCount val="64"/>
                <c:pt idx="0">
                  <c:v>5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12</c:v>
                </c:pt>
                <c:pt idx="6">
                  <c:v>14</c:v>
                </c:pt>
                <c:pt idx="7">
                  <c:v>19</c:v>
                </c:pt>
                <c:pt idx="8">
                  <c:v>21</c:v>
                </c:pt>
                <c:pt idx="9">
                  <c:v>22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26</c:v>
                </c:pt>
                <c:pt idx="17">
                  <c:v>26</c:v>
                </c:pt>
                <c:pt idx="18">
                  <c:v>26</c:v>
                </c:pt>
                <c:pt idx="19">
                  <c:v>26</c:v>
                </c:pt>
                <c:pt idx="20">
                  <c:v>26</c:v>
                </c:pt>
                <c:pt idx="21">
                  <c:v>27</c:v>
                </c:pt>
                <c:pt idx="22">
                  <c:v>28</c:v>
                </c:pt>
                <c:pt idx="23">
                  <c:v>32</c:v>
                </c:pt>
                <c:pt idx="24">
                  <c:v>34</c:v>
                </c:pt>
                <c:pt idx="25">
                  <c:v>34</c:v>
                </c:pt>
                <c:pt idx="26">
                  <c:v>34</c:v>
                </c:pt>
                <c:pt idx="27">
                  <c:v>36</c:v>
                </c:pt>
                <c:pt idx="28">
                  <c:v>36</c:v>
                </c:pt>
                <c:pt idx="29">
                  <c:v>36</c:v>
                </c:pt>
                <c:pt idx="30">
                  <c:v>36</c:v>
                </c:pt>
                <c:pt idx="31">
                  <c:v>39</c:v>
                </c:pt>
                <c:pt idx="32">
                  <c:v>39</c:v>
                </c:pt>
                <c:pt idx="33">
                  <c:v>39</c:v>
                </c:pt>
                <c:pt idx="34">
                  <c:v>39</c:v>
                </c:pt>
                <c:pt idx="35">
                  <c:v>39</c:v>
                </c:pt>
                <c:pt idx="36">
                  <c:v>39</c:v>
                </c:pt>
                <c:pt idx="37">
                  <c:v>39</c:v>
                </c:pt>
                <c:pt idx="38">
                  <c:v>39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41</c:v>
                </c:pt>
                <c:pt idx="44">
                  <c:v>41</c:v>
                </c:pt>
                <c:pt idx="45">
                  <c:v>41</c:v>
                </c:pt>
                <c:pt idx="46">
                  <c:v>41</c:v>
                </c:pt>
                <c:pt idx="47">
                  <c:v>41</c:v>
                </c:pt>
                <c:pt idx="48">
                  <c:v>41</c:v>
                </c:pt>
                <c:pt idx="49">
                  <c:v>41</c:v>
                </c:pt>
                <c:pt idx="50">
                  <c:v>42</c:v>
                </c:pt>
                <c:pt idx="51">
                  <c:v>42</c:v>
                </c:pt>
                <c:pt idx="52">
                  <c:v>42</c:v>
                </c:pt>
                <c:pt idx="53">
                  <c:v>42</c:v>
                </c:pt>
                <c:pt idx="54">
                  <c:v>42</c:v>
                </c:pt>
                <c:pt idx="55">
                  <c:v>42</c:v>
                </c:pt>
                <c:pt idx="56">
                  <c:v>42</c:v>
                </c:pt>
                <c:pt idx="57">
                  <c:v>42</c:v>
                </c:pt>
                <c:pt idx="58">
                  <c:v>42</c:v>
                </c:pt>
                <c:pt idx="59">
                  <c:v>42</c:v>
                </c:pt>
                <c:pt idx="60">
                  <c:v>42</c:v>
                </c:pt>
                <c:pt idx="61">
                  <c:v>42</c:v>
                </c:pt>
                <c:pt idx="62">
                  <c:v>42</c:v>
                </c:pt>
                <c:pt idx="63">
                  <c:v>42</c:v>
                </c:pt>
              </c:numCache>
            </c:numRef>
          </c:yVal>
        </c:ser>
        <c:ser>
          <c:idx val="1"/>
          <c:order val="1"/>
          <c:tx>
            <c:strRef>
              <c:f>btfsum!$Q$72</c:f>
              <c:strCache>
                <c:ptCount val="1"/>
                <c:pt idx="0">
                  <c:v>cl+proj-wR(∗,2)C</c:v>
                </c:pt>
              </c:strCache>
            </c:strRef>
          </c:tx>
          <c:spPr>
            <a:ln w="19050">
              <a:solidFill>
                <a:srgbClr val="0070C0"/>
              </a:solidFill>
              <a:prstDash val="dash"/>
            </a:ln>
          </c:spPr>
          <c:marker>
            <c:symbol val="star"/>
            <c:size val="5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btfsum!$O$73:$O$136</c:f>
              <c:numCache>
                <c:formatCode>General</c:formatCode>
                <c:ptCount val="64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37</c:v>
                </c:pt>
                <c:pt idx="26">
                  <c:v>38</c:v>
                </c:pt>
                <c:pt idx="27">
                  <c:v>41</c:v>
                </c:pt>
                <c:pt idx="28">
                  <c:v>43</c:v>
                </c:pt>
                <c:pt idx="29">
                  <c:v>45</c:v>
                </c:pt>
                <c:pt idx="30">
                  <c:v>46</c:v>
                </c:pt>
                <c:pt idx="31">
                  <c:v>51</c:v>
                </c:pt>
                <c:pt idx="32">
                  <c:v>62</c:v>
                </c:pt>
                <c:pt idx="33">
                  <c:v>63</c:v>
                </c:pt>
                <c:pt idx="34">
                  <c:v>64</c:v>
                </c:pt>
                <c:pt idx="35">
                  <c:v>65</c:v>
                </c:pt>
                <c:pt idx="36">
                  <c:v>66</c:v>
                </c:pt>
                <c:pt idx="37">
                  <c:v>68</c:v>
                </c:pt>
                <c:pt idx="38">
                  <c:v>72</c:v>
                </c:pt>
                <c:pt idx="39">
                  <c:v>73</c:v>
                </c:pt>
                <c:pt idx="40">
                  <c:v>74</c:v>
                </c:pt>
                <c:pt idx="41">
                  <c:v>75</c:v>
                </c:pt>
                <c:pt idx="42">
                  <c:v>77</c:v>
                </c:pt>
                <c:pt idx="43">
                  <c:v>78</c:v>
                </c:pt>
                <c:pt idx="44">
                  <c:v>80</c:v>
                </c:pt>
                <c:pt idx="45">
                  <c:v>88</c:v>
                </c:pt>
                <c:pt idx="46">
                  <c:v>89</c:v>
                </c:pt>
                <c:pt idx="47">
                  <c:v>90</c:v>
                </c:pt>
                <c:pt idx="48">
                  <c:v>92</c:v>
                </c:pt>
                <c:pt idx="49">
                  <c:v>95</c:v>
                </c:pt>
                <c:pt idx="50">
                  <c:v>109</c:v>
                </c:pt>
                <c:pt idx="51">
                  <c:v>110</c:v>
                </c:pt>
                <c:pt idx="52">
                  <c:v>111</c:v>
                </c:pt>
                <c:pt idx="53">
                  <c:v>113</c:v>
                </c:pt>
                <c:pt idx="54">
                  <c:v>121</c:v>
                </c:pt>
                <c:pt idx="55">
                  <c:v>122</c:v>
                </c:pt>
                <c:pt idx="56">
                  <c:v>124</c:v>
                </c:pt>
                <c:pt idx="57">
                  <c:v>125</c:v>
                </c:pt>
                <c:pt idx="58">
                  <c:v>127</c:v>
                </c:pt>
                <c:pt idx="59">
                  <c:v>128</c:v>
                </c:pt>
                <c:pt idx="60">
                  <c:v>130</c:v>
                </c:pt>
                <c:pt idx="61">
                  <c:v>154</c:v>
                </c:pt>
                <c:pt idx="62">
                  <c:v>156</c:v>
                </c:pt>
                <c:pt idx="63">
                  <c:v>158</c:v>
                </c:pt>
              </c:numCache>
            </c:numRef>
          </c:xVal>
          <c:yVal>
            <c:numRef>
              <c:f>btfsum!$Q$73:$Q$136</c:f>
              <c:numCache>
                <c:formatCode>General</c:formatCode>
                <c:ptCount val="64"/>
                <c:pt idx="0">
                  <c:v>5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14</c:v>
                </c:pt>
                <c:pt idx="7">
                  <c:v>19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23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27</c:v>
                </c:pt>
                <c:pt idx="18">
                  <c:v>28</c:v>
                </c:pt>
                <c:pt idx="19">
                  <c:v>28</c:v>
                </c:pt>
                <c:pt idx="20">
                  <c:v>28</c:v>
                </c:pt>
                <c:pt idx="21">
                  <c:v>29</c:v>
                </c:pt>
                <c:pt idx="22">
                  <c:v>30</c:v>
                </c:pt>
                <c:pt idx="23">
                  <c:v>34</c:v>
                </c:pt>
                <c:pt idx="24">
                  <c:v>37</c:v>
                </c:pt>
                <c:pt idx="25">
                  <c:v>38</c:v>
                </c:pt>
                <c:pt idx="26">
                  <c:v>40</c:v>
                </c:pt>
                <c:pt idx="27">
                  <c:v>42</c:v>
                </c:pt>
                <c:pt idx="28">
                  <c:v>42</c:v>
                </c:pt>
                <c:pt idx="29">
                  <c:v>43</c:v>
                </c:pt>
                <c:pt idx="30">
                  <c:v>43</c:v>
                </c:pt>
                <c:pt idx="31">
                  <c:v>44</c:v>
                </c:pt>
                <c:pt idx="32">
                  <c:v>44</c:v>
                </c:pt>
                <c:pt idx="33">
                  <c:v>44</c:v>
                </c:pt>
                <c:pt idx="34">
                  <c:v>44</c:v>
                </c:pt>
                <c:pt idx="35">
                  <c:v>44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47</c:v>
                </c:pt>
                <c:pt idx="41">
                  <c:v>47</c:v>
                </c:pt>
                <c:pt idx="42">
                  <c:v>47</c:v>
                </c:pt>
                <c:pt idx="43">
                  <c:v>47</c:v>
                </c:pt>
                <c:pt idx="44">
                  <c:v>47</c:v>
                </c:pt>
                <c:pt idx="45">
                  <c:v>47</c:v>
                </c:pt>
                <c:pt idx="46">
                  <c:v>47</c:v>
                </c:pt>
                <c:pt idx="47">
                  <c:v>47</c:v>
                </c:pt>
                <c:pt idx="48">
                  <c:v>48</c:v>
                </c:pt>
                <c:pt idx="49">
                  <c:v>48</c:v>
                </c:pt>
                <c:pt idx="50">
                  <c:v>49</c:v>
                </c:pt>
                <c:pt idx="51">
                  <c:v>49</c:v>
                </c:pt>
                <c:pt idx="52">
                  <c:v>49</c:v>
                </c:pt>
                <c:pt idx="53">
                  <c:v>49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51</c:v>
                </c:pt>
                <c:pt idx="62">
                  <c:v>51</c:v>
                </c:pt>
                <c:pt idx="63">
                  <c:v>51</c:v>
                </c:pt>
              </c:numCache>
            </c:numRef>
          </c:yVal>
        </c:ser>
        <c:ser>
          <c:idx val="2"/>
          <c:order val="2"/>
          <c:tx>
            <c:strRef>
              <c:f>btfsum!$R$72</c:f>
              <c:strCache>
                <c:ptCount val="1"/>
                <c:pt idx="0">
                  <c:v>cl+proj-wR(∗,3)C</c:v>
                </c:pt>
              </c:strCache>
            </c:strRef>
          </c:tx>
          <c:spPr>
            <a:ln w="31750">
              <a:solidFill>
                <a:srgbClr val="7030A0"/>
              </a:solidFill>
              <a:prstDash val="sysDot"/>
            </a:ln>
          </c:spPr>
          <c:marker>
            <c:symbol val="triangle"/>
            <c:size val="7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btfsum!$O$73:$O$136</c:f>
              <c:numCache>
                <c:formatCode>General</c:formatCode>
                <c:ptCount val="64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37</c:v>
                </c:pt>
                <c:pt idx="26">
                  <c:v>38</c:v>
                </c:pt>
                <c:pt idx="27">
                  <c:v>41</c:v>
                </c:pt>
                <c:pt idx="28">
                  <c:v>43</c:v>
                </c:pt>
                <c:pt idx="29">
                  <c:v>45</c:v>
                </c:pt>
                <c:pt idx="30">
                  <c:v>46</c:v>
                </c:pt>
                <c:pt idx="31">
                  <c:v>51</c:v>
                </c:pt>
                <c:pt idx="32">
                  <c:v>62</c:v>
                </c:pt>
                <c:pt idx="33">
                  <c:v>63</c:v>
                </c:pt>
                <c:pt idx="34">
                  <c:v>64</c:v>
                </c:pt>
                <c:pt idx="35">
                  <c:v>65</c:v>
                </c:pt>
                <c:pt idx="36">
                  <c:v>66</c:v>
                </c:pt>
                <c:pt idx="37">
                  <c:v>68</c:v>
                </c:pt>
                <c:pt idx="38">
                  <c:v>72</c:v>
                </c:pt>
                <c:pt idx="39">
                  <c:v>73</c:v>
                </c:pt>
                <c:pt idx="40">
                  <c:v>74</c:v>
                </c:pt>
                <c:pt idx="41">
                  <c:v>75</c:v>
                </c:pt>
                <c:pt idx="42">
                  <c:v>77</c:v>
                </c:pt>
                <c:pt idx="43">
                  <c:v>78</c:v>
                </c:pt>
                <c:pt idx="44">
                  <c:v>80</c:v>
                </c:pt>
                <c:pt idx="45">
                  <c:v>88</c:v>
                </c:pt>
                <c:pt idx="46">
                  <c:v>89</c:v>
                </c:pt>
                <c:pt idx="47">
                  <c:v>90</c:v>
                </c:pt>
                <c:pt idx="48">
                  <c:v>92</c:v>
                </c:pt>
                <c:pt idx="49">
                  <c:v>95</c:v>
                </c:pt>
                <c:pt idx="50">
                  <c:v>109</c:v>
                </c:pt>
                <c:pt idx="51">
                  <c:v>110</c:v>
                </c:pt>
                <c:pt idx="52">
                  <c:v>111</c:v>
                </c:pt>
                <c:pt idx="53">
                  <c:v>113</c:v>
                </c:pt>
                <c:pt idx="54">
                  <c:v>121</c:v>
                </c:pt>
                <c:pt idx="55">
                  <c:v>122</c:v>
                </c:pt>
                <c:pt idx="56">
                  <c:v>124</c:v>
                </c:pt>
                <c:pt idx="57">
                  <c:v>125</c:v>
                </c:pt>
                <c:pt idx="58">
                  <c:v>127</c:v>
                </c:pt>
                <c:pt idx="59">
                  <c:v>128</c:v>
                </c:pt>
                <c:pt idx="60">
                  <c:v>130</c:v>
                </c:pt>
                <c:pt idx="61">
                  <c:v>154</c:v>
                </c:pt>
                <c:pt idx="62">
                  <c:v>156</c:v>
                </c:pt>
                <c:pt idx="63">
                  <c:v>158</c:v>
                </c:pt>
              </c:numCache>
            </c:numRef>
          </c:xVal>
          <c:yVal>
            <c:numRef>
              <c:f>btfsum!$R$73:$R$136</c:f>
              <c:numCache>
                <c:formatCode>General</c:formatCode>
                <c:ptCount val="64"/>
                <c:pt idx="0">
                  <c:v>5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14</c:v>
                </c:pt>
                <c:pt idx="7">
                  <c:v>22</c:v>
                </c:pt>
                <c:pt idx="8">
                  <c:v>27</c:v>
                </c:pt>
                <c:pt idx="9">
                  <c:v>29</c:v>
                </c:pt>
                <c:pt idx="10">
                  <c:v>31</c:v>
                </c:pt>
                <c:pt idx="11">
                  <c:v>32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38</c:v>
                </c:pt>
                <c:pt idx="18">
                  <c:v>39</c:v>
                </c:pt>
                <c:pt idx="19">
                  <c:v>39</c:v>
                </c:pt>
                <c:pt idx="20">
                  <c:v>39</c:v>
                </c:pt>
                <c:pt idx="21">
                  <c:v>40</c:v>
                </c:pt>
                <c:pt idx="22">
                  <c:v>41</c:v>
                </c:pt>
                <c:pt idx="23">
                  <c:v>41</c:v>
                </c:pt>
                <c:pt idx="24">
                  <c:v>42</c:v>
                </c:pt>
                <c:pt idx="25">
                  <c:v>45</c:v>
                </c:pt>
                <c:pt idx="26">
                  <c:v>47</c:v>
                </c:pt>
                <c:pt idx="27">
                  <c:v>48</c:v>
                </c:pt>
                <c:pt idx="28">
                  <c:v>49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51</c:v>
                </c:pt>
                <c:pt idx="33">
                  <c:v>51</c:v>
                </c:pt>
                <c:pt idx="34">
                  <c:v>51</c:v>
                </c:pt>
                <c:pt idx="35">
                  <c:v>51</c:v>
                </c:pt>
                <c:pt idx="36">
                  <c:v>51</c:v>
                </c:pt>
                <c:pt idx="37">
                  <c:v>52</c:v>
                </c:pt>
                <c:pt idx="38">
                  <c:v>54</c:v>
                </c:pt>
                <c:pt idx="39">
                  <c:v>55</c:v>
                </c:pt>
                <c:pt idx="40">
                  <c:v>55</c:v>
                </c:pt>
                <c:pt idx="41">
                  <c:v>56</c:v>
                </c:pt>
                <c:pt idx="42">
                  <c:v>56</c:v>
                </c:pt>
                <c:pt idx="43">
                  <c:v>56</c:v>
                </c:pt>
                <c:pt idx="44">
                  <c:v>56</c:v>
                </c:pt>
                <c:pt idx="45">
                  <c:v>56</c:v>
                </c:pt>
                <c:pt idx="46">
                  <c:v>56</c:v>
                </c:pt>
                <c:pt idx="47">
                  <c:v>57</c:v>
                </c:pt>
                <c:pt idx="48">
                  <c:v>58</c:v>
                </c:pt>
                <c:pt idx="49">
                  <c:v>59</c:v>
                </c:pt>
                <c:pt idx="50">
                  <c:v>60</c:v>
                </c:pt>
                <c:pt idx="51">
                  <c:v>60</c:v>
                </c:pt>
                <c:pt idx="52">
                  <c:v>60</c:v>
                </c:pt>
                <c:pt idx="53">
                  <c:v>60</c:v>
                </c:pt>
                <c:pt idx="54">
                  <c:v>60</c:v>
                </c:pt>
                <c:pt idx="55">
                  <c:v>60</c:v>
                </c:pt>
                <c:pt idx="56">
                  <c:v>60</c:v>
                </c:pt>
                <c:pt idx="57">
                  <c:v>60</c:v>
                </c:pt>
                <c:pt idx="58">
                  <c:v>60</c:v>
                </c:pt>
                <c:pt idx="59">
                  <c:v>60</c:v>
                </c:pt>
                <c:pt idx="60">
                  <c:v>60</c:v>
                </c:pt>
                <c:pt idx="61">
                  <c:v>61</c:v>
                </c:pt>
                <c:pt idx="62">
                  <c:v>63</c:v>
                </c:pt>
                <c:pt idx="63">
                  <c:v>63</c:v>
                </c:pt>
              </c:numCache>
            </c:numRef>
          </c:yVal>
        </c:ser>
        <c:ser>
          <c:idx val="3"/>
          <c:order val="3"/>
          <c:tx>
            <c:strRef>
              <c:f>btfsum!$S$72</c:f>
              <c:strCache>
                <c:ptCount val="1"/>
                <c:pt idx="0">
                  <c:v>cl-R(∗,|ψ(cl)|)C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x"/>
            <c:size val="5"/>
            <c:spPr>
              <a:ln>
                <a:solidFill>
                  <a:prstClr val="black"/>
                </a:solidFill>
              </a:ln>
            </c:spPr>
          </c:marker>
          <c:xVal>
            <c:numRef>
              <c:f>btfsum!$O$73:$O$136</c:f>
              <c:numCache>
                <c:formatCode>General</c:formatCode>
                <c:ptCount val="64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37</c:v>
                </c:pt>
                <c:pt idx="26">
                  <c:v>38</c:v>
                </c:pt>
                <c:pt idx="27">
                  <c:v>41</c:v>
                </c:pt>
                <c:pt idx="28">
                  <c:v>43</c:v>
                </c:pt>
                <c:pt idx="29">
                  <c:v>45</c:v>
                </c:pt>
                <c:pt idx="30">
                  <c:v>46</c:v>
                </c:pt>
                <c:pt idx="31">
                  <c:v>51</c:v>
                </c:pt>
                <c:pt idx="32">
                  <c:v>62</c:v>
                </c:pt>
                <c:pt idx="33">
                  <c:v>63</c:v>
                </c:pt>
                <c:pt idx="34">
                  <c:v>64</c:v>
                </c:pt>
                <c:pt idx="35">
                  <c:v>65</c:v>
                </c:pt>
                <c:pt idx="36">
                  <c:v>66</c:v>
                </c:pt>
                <c:pt idx="37">
                  <c:v>68</c:v>
                </c:pt>
                <c:pt idx="38">
                  <c:v>72</c:v>
                </c:pt>
                <c:pt idx="39">
                  <c:v>73</c:v>
                </c:pt>
                <c:pt idx="40">
                  <c:v>74</c:v>
                </c:pt>
                <c:pt idx="41">
                  <c:v>75</c:v>
                </c:pt>
                <c:pt idx="42">
                  <c:v>77</c:v>
                </c:pt>
                <c:pt idx="43">
                  <c:v>78</c:v>
                </c:pt>
                <c:pt idx="44">
                  <c:v>80</c:v>
                </c:pt>
                <c:pt idx="45">
                  <c:v>88</c:v>
                </c:pt>
                <c:pt idx="46">
                  <c:v>89</c:v>
                </c:pt>
                <c:pt idx="47">
                  <c:v>90</c:v>
                </c:pt>
                <c:pt idx="48">
                  <c:v>92</c:v>
                </c:pt>
                <c:pt idx="49">
                  <c:v>95</c:v>
                </c:pt>
                <c:pt idx="50">
                  <c:v>109</c:v>
                </c:pt>
                <c:pt idx="51">
                  <c:v>110</c:v>
                </c:pt>
                <c:pt idx="52">
                  <c:v>111</c:v>
                </c:pt>
                <c:pt idx="53">
                  <c:v>113</c:v>
                </c:pt>
                <c:pt idx="54">
                  <c:v>121</c:v>
                </c:pt>
                <c:pt idx="55">
                  <c:v>122</c:v>
                </c:pt>
                <c:pt idx="56">
                  <c:v>124</c:v>
                </c:pt>
                <c:pt idx="57">
                  <c:v>125</c:v>
                </c:pt>
                <c:pt idx="58">
                  <c:v>127</c:v>
                </c:pt>
                <c:pt idx="59">
                  <c:v>128</c:v>
                </c:pt>
                <c:pt idx="60">
                  <c:v>130</c:v>
                </c:pt>
                <c:pt idx="61">
                  <c:v>154</c:v>
                </c:pt>
                <c:pt idx="62">
                  <c:v>156</c:v>
                </c:pt>
                <c:pt idx="63">
                  <c:v>158</c:v>
                </c:pt>
              </c:numCache>
            </c:numRef>
          </c:xVal>
          <c:yVal>
            <c:numRef>
              <c:f>btfsum!$S$73:$S$136</c:f>
              <c:numCache>
                <c:formatCode>General</c:formatCode>
                <c:ptCount val="64"/>
                <c:pt idx="0">
                  <c:v>5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17</c:v>
                </c:pt>
                <c:pt idx="14">
                  <c:v>17</c:v>
                </c:pt>
                <c:pt idx="15">
                  <c:v>19</c:v>
                </c:pt>
                <c:pt idx="16">
                  <c:v>24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24</c:v>
                </c:pt>
                <c:pt idx="21">
                  <c:v>25</c:v>
                </c:pt>
                <c:pt idx="22">
                  <c:v>25</c:v>
                </c:pt>
                <c:pt idx="23">
                  <c:v>25</c:v>
                </c:pt>
                <c:pt idx="24">
                  <c:v>25</c:v>
                </c:pt>
                <c:pt idx="25">
                  <c:v>26</c:v>
                </c:pt>
                <c:pt idx="26">
                  <c:v>30</c:v>
                </c:pt>
                <c:pt idx="27">
                  <c:v>31</c:v>
                </c:pt>
                <c:pt idx="28">
                  <c:v>31</c:v>
                </c:pt>
                <c:pt idx="29">
                  <c:v>32</c:v>
                </c:pt>
                <c:pt idx="30">
                  <c:v>32</c:v>
                </c:pt>
                <c:pt idx="31">
                  <c:v>32</c:v>
                </c:pt>
                <c:pt idx="32">
                  <c:v>32</c:v>
                </c:pt>
                <c:pt idx="33">
                  <c:v>32</c:v>
                </c:pt>
                <c:pt idx="34">
                  <c:v>32</c:v>
                </c:pt>
                <c:pt idx="35">
                  <c:v>32</c:v>
                </c:pt>
                <c:pt idx="36">
                  <c:v>32</c:v>
                </c:pt>
                <c:pt idx="37">
                  <c:v>32</c:v>
                </c:pt>
                <c:pt idx="38">
                  <c:v>32</c:v>
                </c:pt>
                <c:pt idx="39">
                  <c:v>34</c:v>
                </c:pt>
                <c:pt idx="40">
                  <c:v>35</c:v>
                </c:pt>
                <c:pt idx="41">
                  <c:v>35</c:v>
                </c:pt>
                <c:pt idx="42">
                  <c:v>36</c:v>
                </c:pt>
                <c:pt idx="43">
                  <c:v>36</c:v>
                </c:pt>
                <c:pt idx="44">
                  <c:v>36</c:v>
                </c:pt>
                <c:pt idx="45">
                  <c:v>36</c:v>
                </c:pt>
                <c:pt idx="46">
                  <c:v>36</c:v>
                </c:pt>
                <c:pt idx="47">
                  <c:v>36</c:v>
                </c:pt>
                <c:pt idx="48">
                  <c:v>36</c:v>
                </c:pt>
                <c:pt idx="49">
                  <c:v>37</c:v>
                </c:pt>
                <c:pt idx="50">
                  <c:v>37</c:v>
                </c:pt>
                <c:pt idx="51">
                  <c:v>37</c:v>
                </c:pt>
                <c:pt idx="52">
                  <c:v>37</c:v>
                </c:pt>
                <c:pt idx="53">
                  <c:v>37</c:v>
                </c:pt>
                <c:pt idx="54">
                  <c:v>37</c:v>
                </c:pt>
                <c:pt idx="55">
                  <c:v>37</c:v>
                </c:pt>
                <c:pt idx="56">
                  <c:v>37</c:v>
                </c:pt>
                <c:pt idx="57">
                  <c:v>37</c:v>
                </c:pt>
                <c:pt idx="58">
                  <c:v>37</c:v>
                </c:pt>
                <c:pt idx="59">
                  <c:v>37</c:v>
                </c:pt>
                <c:pt idx="60">
                  <c:v>37</c:v>
                </c:pt>
                <c:pt idx="61">
                  <c:v>37</c:v>
                </c:pt>
                <c:pt idx="62">
                  <c:v>37</c:v>
                </c:pt>
                <c:pt idx="63">
                  <c:v>37</c:v>
                </c:pt>
              </c:numCache>
            </c:numRef>
          </c:yVal>
        </c:ser>
        <c:ser>
          <c:idx val="4"/>
          <c:order val="4"/>
          <c:tx>
            <c:strRef>
              <c:f>btfsum!$T$72</c:f>
              <c:strCache>
                <c:ptCount val="1"/>
                <c:pt idx="0">
                  <c:v>cl+proj-R(∗,|ψ(cl)|)C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ysDash"/>
            </a:ln>
          </c:spPr>
          <c:marker>
            <c:symbol val="star"/>
            <c:size val="5"/>
            <c:spPr>
              <a:ln>
                <a:solidFill>
                  <a:srgbClr val="FF0000"/>
                </a:solidFill>
              </a:ln>
            </c:spPr>
          </c:marker>
          <c:xVal>
            <c:numRef>
              <c:f>btfsum!$O$73:$O$136</c:f>
              <c:numCache>
                <c:formatCode>General</c:formatCode>
                <c:ptCount val="64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37</c:v>
                </c:pt>
                <c:pt idx="26">
                  <c:v>38</c:v>
                </c:pt>
                <c:pt idx="27">
                  <c:v>41</c:v>
                </c:pt>
                <c:pt idx="28">
                  <c:v>43</c:v>
                </c:pt>
                <c:pt idx="29">
                  <c:v>45</c:v>
                </c:pt>
                <c:pt idx="30">
                  <c:v>46</c:v>
                </c:pt>
                <c:pt idx="31">
                  <c:v>51</c:v>
                </c:pt>
                <c:pt idx="32">
                  <c:v>62</c:v>
                </c:pt>
                <c:pt idx="33">
                  <c:v>63</c:v>
                </c:pt>
                <c:pt idx="34">
                  <c:v>64</c:v>
                </c:pt>
                <c:pt idx="35">
                  <c:v>65</c:v>
                </c:pt>
                <c:pt idx="36">
                  <c:v>66</c:v>
                </c:pt>
                <c:pt idx="37">
                  <c:v>68</c:v>
                </c:pt>
                <c:pt idx="38">
                  <c:v>72</c:v>
                </c:pt>
                <c:pt idx="39">
                  <c:v>73</c:v>
                </c:pt>
                <c:pt idx="40">
                  <c:v>74</c:v>
                </c:pt>
                <c:pt idx="41">
                  <c:v>75</c:v>
                </c:pt>
                <c:pt idx="42">
                  <c:v>77</c:v>
                </c:pt>
                <c:pt idx="43">
                  <c:v>78</c:v>
                </c:pt>
                <c:pt idx="44">
                  <c:v>80</c:v>
                </c:pt>
                <c:pt idx="45">
                  <c:v>88</c:v>
                </c:pt>
                <c:pt idx="46">
                  <c:v>89</c:v>
                </c:pt>
                <c:pt idx="47">
                  <c:v>90</c:v>
                </c:pt>
                <c:pt idx="48">
                  <c:v>92</c:v>
                </c:pt>
                <c:pt idx="49">
                  <c:v>95</c:v>
                </c:pt>
                <c:pt idx="50">
                  <c:v>109</c:v>
                </c:pt>
                <c:pt idx="51">
                  <c:v>110</c:v>
                </c:pt>
                <c:pt idx="52">
                  <c:v>111</c:v>
                </c:pt>
                <c:pt idx="53">
                  <c:v>113</c:v>
                </c:pt>
                <c:pt idx="54">
                  <c:v>121</c:v>
                </c:pt>
                <c:pt idx="55">
                  <c:v>122</c:v>
                </c:pt>
                <c:pt idx="56">
                  <c:v>124</c:v>
                </c:pt>
                <c:pt idx="57">
                  <c:v>125</c:v>
                </c:pt>
                <c:pt idx="58">
                  <c:v>127</c:v>
                </c:pt>
                <c:pt idx="59">
                  <c:v>128</c:v>
                </c:pt>
                <c:pt idx="60">
                  <c:v>130</c:v>
                </c:pt>
                <c:pt idx="61">
                  <c:v>154</c:v>
                </c:pt>
                <c:pt idx="62">
                  <c:v>156</c:v>
                </c:pt>
                <c:pt idx="63">
                  <c:v>158</c:v>
                </c:pt>
              </c:numCache>
            </c:numRef>
          </c:xVal>
          <c:yVal>
            <c:numRef>
              <c:f>btfsum!$T$73:$T$136</c:f>
              <c:numCache>
                <c:formatCode>General</c:formatCode>
                <c:ptCount val="64"/>
                <c:pt idx="0">
                  <c:v>5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14</c:v>
                </c:pt>
                <c:pt idx="7">
                  <c:v>22</c:v>
                </c:pt>
                <c:pt idx="8">
                  <c:v>27</c:v>
                </c:pt>
                <c:pt idx="9">
                  <c:v>29</c:v>
                </c:pt>
                <c:pt idx="10">
                  <c:v>31</c:v>
                </c:pt>
                <c:pt idx="11">
                  <c:v>33</c:v>
                </c:pt>
                <c:pt idx="12">
                  <c:v>33</c:v>
                </c:pt>
                <c:pt idx="13">
                  <c:v>35</c:v>
                </c:pt>
                <c:pt idx="14">
                  <c:v>37</c:v>
                </c:pt>
                <c:pt idx="15">
                  <c:v>39</c:v>
                </c:pt>
                <c:pt idx="16">
                  <c:v>45</c:v>
                </c:pt>
                <c:pt idx="17">
                  <c:v>45</c:v>
                </c:pt>
                <c:pt idx="18">
                  <c:v>47</c:v>
                </c:pt>
                <c:pt idx="19">
                  <c:v>47</c:v>
                </c:pt>
                <c:pt idx="20">
                  <c:v>47</c:v>
                </c:pt>
                <c:pt idx="21">
                  <c:v>49</c:v>
                </c:pt>
                <c:pt idx="22">
                  <c:v>49</c:v>
                </c:pt>
                <c:pt idx="23">
                  <c:v>49</c:v>
                </c:pt>
                <c:pt idx="24">
                  <c:v>50</c:v>
                </c:pt>
                <c:pt idx="25">
                  <c:v>53</c:v>
                </c:pt>
                <c:pt idx="26">
                  <c:v>57</c:v>
                </c:pt>
                <c:pt idx="27">
                  <c:v>58</c:v>
                </c:pt>
                <c:pt idx="28">
                  <c:v>59</c:v>
                </c:pt>
                <c:pt idx="29">
                  <c:v>61</c:v>
                </c:pt>
                <c:pt idx="30">
                  <c:v>62</c:v>
                </c:pt>
                <c:pt idx="31">
                  <c:v>62</c:v>
                </c:pt>
                <c:pt idx="32">
                  <c:v>63</c:v>
                </c:pt>
                <c:pt idx="33">
                  <c:v>64</c:v>
                </c:pt>
                <c:pt idx="34">
                  <c:v>64</c:v>
                </c:pt>
                <c:pt idx="35">
                  <c:v>65</c:v>
                </c:pt>
                <c:pt idx="36">
                  <c:v>65</c:v>
                </c:pt>
                <c:pt idx="37">
                  <c:v>66</c:v>
                </c:pt>
                <c:pt idx="38">
                  <c:v>68</c:v>
                </c:pt>
                <c:pt idx="39">
                  <c:v>70</c:v>
                </c:pt>
                <c:pt idx="40">
                  <c:v>71</c:v>
                </c:pt>
                <c:pt idx="41">
                  <c:v>72</c:v>
                </c:pt>
                <c:pt idx="42">
                  <c:v>73</c:v>
                </c:pt>
                <c:pt idx="43">
                  <c:v>73</c:v>
                </c:pt>
                <c:pt idx="44">
                  <c:v>73</c:v>
                </c:pt>
                <c:pt idx="45">
                  <c:v>73</c:v>
                </c:pt>
                <c:pt idx="46">
                  <c:v>73</c:v>
                </c:pt>
                <c:pt idx="47">
                  <c:v>74</c:v>
                </c:pt>
                <c:pt idx="48">
                  <c:v>74</c:v>
                </c:pt>
                <c:pt idx="49">
                  <c:v>75</c:v>
                </c:pt>
                <c:pt idx="50">
                  <c:v>75</c:v>
                </c:pt>
                <c:pt idx="51">
                  <c:v>75</c:v>
                </c:pt>
                <c:pt idx="52">
                  <c:v>75</c:v>
                </c:pt>
                <c:pt idx="53">
                  <c:v>75</c:v>
                </c:pt>
                <c:pt idx="54">
                  <c:v>75</c:v>
                </c:pt>
                <c:pt idx="55">
                  <c:v>75</c:v>
                </c:pt>
                <c:pt idx="56">
                  <c:v>75</c:v>
                </c:pt>
                <c:pt idx="57">
                  <c:v>75</c:v>
                </c:pt>
                <c:pt idx="58">
                  <c:v>75</c:v>
                </c:pt>
                <c:pt idx="59">
                  <c:v>75</c:v>
                </c:pt>
                <c:pt idx="60">
                  <c:v>75</c:v>
                </c:pt>
                <c:pt idx="61">
                  <c:v>75</c:v>
                </c:pt>
                <c:pt idx="62">
                  <c:v>75</c:v>
                </c:pt>
                <c:pt idx="63">
                  <c:v>75</c:v>
                </c:pt>
              </c:numCache>
            </c:numRef>
          </c:yVal>
        </c:ser>
        <c:axId val="60765696"/>
        <c:axId val="60767616"/>
      </c:scatterChart>
      <c:valAx>
        <c:axId val="60765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Treewidth</a:t>
                </a:r>
              </a:p>
            </c:rich>
          </c:tx>
          <c:layout>
            <c:manualLayout>
              <c:xMode val="edge"/>
              <c:yMode val="edge"/>
              <c:x val="0.4053121845346262"/>
              <c:y val="0.8305238095238102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60767616"/>
        <c:crosses val="autoZero"/>
        <c:crossBetween val="midCat"/>
      </c:valAx>
      <c:valAx>
        <c:axId val="607676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60765696"/>
        <c:crosses val="autoZero"/>
        <c:crossBetween val="midCat"/>
      </c:valAx>
    </c:plotArea>
    <c:plotVisOnly val="1"/>
    <c:dispBlanksAs val="gap"/>
  </c:chart>
  <c:spPr>
    <a:ln>
      <a:noFill/>
    </a:ln>
  </c:spPr>
  <c:txPr>
    <a:bodyPr/>
    <a:lstStyle/>
    <a:p>
      <a:pPr>
        <a:defRPr sz="3600"/>
      </a:pPr>
      <a:endParaRPr lang="en-US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0.06949</cdr:y>
    </cdr:from>
    <cdr:to>
      <cdr:x>0.06391</cdr:x>
      <cdr:y>0.78744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309406"/>
          <a:ext cx="456704" cy="3196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3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0.07922</cdr:y>
    </cdr:from>
    <cdr:to>
      <cdr:x>0.06391</cdr:x>
      <cdr:y>0.79136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352987"/>
          <a:ext cx="456637" cy="3172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sz="3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18F5A5E2-B066-4E4A-8A39-E5D497914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60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58269E-B438-4AFE-9D46-84DEB32FC712}" type="datetime1">
              <a:rPr lang="en-US"/>
              <a:pPr/>
              <a:t>8/20/2013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696913"/>
            <a:ext cx="52228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155B05-0CA6-4D74-A8FA-B0D3AC221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1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7413" y="696913"/>
            <a:ext cx="52228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C7DDFDF-3096-455F-A08D-F86EEC3A53AD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36133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0" y="5397746"/>
            <a:ext cx="37033200" cy="11460480"/>
          </a:xfrm>
        </p:spPr>
        <p:txBody>
          <a:bodyPr anchor="b">
            <a:normAutofit/>
          </a:bodyPr>
          <a:lstStyle>
            <a:lvl1pPr algn="ctr">
              <a:defRPr sz="2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4"/>
            <a:ext cx="37033200" cy="7947657"/>
          </a:xfrm>
        </p:spPr>
        <p:txBody>
          <a:bodyPr>
            <a:normAutofit/>
          </a:bodyPr>
          <a:lstStyle>
            <a:lvl1pPr marL="0" indent="0" algn="ctr">
              <a:buNone/>
              <a:defRPr sz="100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20240" indent="0" algn="ctr">
              <a:buNone/>
              <a:defRPr sz="11760"/>
            </a:lvl2pPr>
            <a:lvl3pPr marL="3840480" indent="0" algn="ctr">
              <a:buNone/>
              <a:defRPr sz="10080"/>
            </a:lvl3pPr>
            <a:lvl4pPr marL="5760720" indent="0" algn="ctr">
              <a:buNone/>
              <a:defRPr sz="8400"/>
            </a:lvl4pPr>
            <a:lvl5pPr marL="7680960" indent="0" algn="ctr">
              <a:buNone/>
              <a:defRPr sz="8400"/>
            </a:lvl5pPr>
            <a:lvl6pPr marL="9601200" indent="0" algn="ctr">
              <a:buNone/>
              <a:defRPr sz="8400"/>
            </a:lvl6pPr>
            <a:lvl7pPr marL="11521440" indent="0" algn="ctr">
              <a:buNone/>
              <a:defRPr sz="8400"/>
            </a:lvl7pPr>
            <a:lvl8pPr marL="13441680" indent="0" algn="ctr">
              <a:buNone/>
              <a:defRPr sz="8400"/>
            </a:lvl8pPr>
            <a:lvl9pPr marL="15361920" indent="0" algn="ctr">
              <a:buNone/>
              <a:defRPr sz="8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0049-CB2C-4569-9D24-AB3B74418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995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8CBC2-8A67-4CD5-832C-D5BB29F3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863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5" y="1729739"/>
            <a:ext cx="10647045" cy="278968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0" y="1729740"/>
            <a:ext cx="31323915" cy="278968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2DD3-9F65-4E89-AAAD-D58C9FB3B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10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47A8D-0BE6-434D-89EE-43AFE5E52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097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3" y="8219633"/>
            <a:ext cx="42588180" cy="13685798"/>
          </a:xfrm>
        </p:spPr>
        <p:txBody>
          <a:bodyPr anchor="b">
            <a:normAutofit/>
          </a:bodyPr>
          <a:lstStyle>
            <a:lvl1pPr>
              <a:defRPr sz="25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3" y="21852642"/>
            <a:ext cx="42588180" cy="7200898"/>
          </a:xfrm>
        </p:spPr>
        <p:txBody>
          <a:bodyPr anchor="t">
            <a:normAutofit/>
          </a:bodyPr>
          <a:lstStyle>
            <a:lvl1pPr marL="0" indent="0">
              <a:buNone/>
              <a:defRPr sz="100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89AD-B4C3-4725-89D5-2C4B5144F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847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2765" y="8778244"/>
            <a:ext cx="20985480" cy="208864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78244"/>
            <a:ext cx="20985480" cy="208864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DADF-473F-40F1-BEE1-14B70E413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699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2765" y="8072883"/>
            <a:ext cx="20882610" cy="396335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2765" y="12036244"/>
            <a:ext cx="20882610" cy="17666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2" y="8072886"/>
            <a:ext cx="20985485" cy="396335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2" y="12036244"/>
            <a:ext cx="20985485" cy="17666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B240-74E1-4E14-B18B-88D0481FBA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462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AF61B-07A2-4555-BEC3-2F1680FE63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686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F219-C4B3-4021-AD6E-13DB78F46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3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055" y="2194562"/>
            <a:ext cx="15924276" cy="7680946"/>
          </a:xfrm>
        </p:spPr>
        <p:txBody>
          <a:bodyPr anchor="b">
            <a:normAutofit/>
          </a:bodyPr>
          <a:lstStyle>
            <a:lvl1pPr>
              <a:defRPr sz="134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5480" y="4754880"/>
            <a:ext cx="24997410" cy="2340864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7055" y="9875520"/>
            <a:ext cx="15924276" cy="1828800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72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EFC3-1C3C-4630-91F0-7694D1113A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126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055" y="2194560"/>
            <a:ext cx="15924276" cy="7680960"/>
          </a:xfrm>
        </p:spPr>
        <p:txBody>
          <a:bodyPr anchor="b">
            <a:normAutofit/>
          </a:bodyPr>
          <a:lstStyle>
            <a:lvl1pPr>
              <a:defRPr sz="1344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85480" y="4754880"/>
            <a:ext cx="24997410" cy="23408640"/>
          </a:xfrm>
        </p:spPr>
        <p:txBody>
          <a:bodyPr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7055" y="9875520"/>
            <a:ext cx="15924276" cy="1828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72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471-F869-434E-991F-CA61809EA3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018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2765" y="1755648"/>
            <a:ext cx="42588180" cy="6362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2765" y="8778244"/>
            <a:ext cx="42588180" cy="20886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4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4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00985" y="30510484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E017-7298-412C-B749-8F959BFC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041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Wingdings 2" pitchFamily="18" charset="2"/>
        <a:buChar char="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Wingdings 2" pitchFamily="18" charset="2"/>
        <a:buChar char="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Wingdings 2" pitchFamily="18" charset="2"/>
        <a:buChar char="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Wingdings 2" pitchFamily="18" charset="2"/>
        <a:buChar char="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Wingdings 2" pitchFamily="18" charset="2"/>
        <a:buChar char="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spcBef>
          <a:spcPct val="20000"/>
        </a:spcBef>
        <a:buFont typeface="Wingdings 2" pitchFamily="18" charset="2"/>
        <a:buChar char="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spcBef>
          <a:spcPct val="20000"/>
        </a:spcBef>
        <a:buFont typeface="Wingdings 2" pitchFamily="18" charset="2"/>
        <a:buChar char="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spcBef>
          <a:spcPct val="20000"/>
        </a:spcBef>
        <a:buFont typeface="Wingdings 2" pitchFamily="18" charset="2"/>
        <a:buChar char="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spcBef>
          <a:spcPct val="20000"/>
        </a:spcBef>
        <a:buFont typeface="Wingdings 2" pitchFamily="18" charset="2"/>
        <a:buChar char="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Rectangle 2"/>
          <p:cNvSpPr>
            <a:spLocks noChangeArrowheads="1"/>
          </p:cNvSpPr>
          <p:nvPr/>
        </p:nvSpPr>
        <p:spPr bwMode="auto">
          <a:xfrm>
            <a:off x="0" y="-24492"/>
            <a:ext cx="49377600" cy="3039061"/>
          </a:xfrm>
          <a:prstGeom prst="rect">
            <a:avLst/>
          </a:prstGeom>
          <a:solidFill>
            <a:srgbClr val="1144E7"/>
          </a:solidFill>
          <a:ln>
            <a:noFill/>
          </a:ln>
          <a:effectLst/>
          <a:extLst/>
        </p:spPr>
        <p:txBody>
          <a:bodyPr wrap="square" lIns="91427" tIns="45714" rIns="91427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Improving the Performance of Consistency Algorithms by Localizing and Bolstering Propagation in a Tree Decomposition</a:t>
            </a:r>
          </a:p>
          <a:p>
            <a:pPr algn="ctr"/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Shant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Karakashian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Robert J. Woodward and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Berthe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Y. </a:t>
            </a:r>
            <a:r>
              <a:rPr lang="en-US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Choueiry</a:t>
            </a:r>
            <a:endParaRPr lang="en-US" sz="6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Constraint Systems Laboratory, University of Nebraska-Lincoln, USA</a:t>
            </a:r>
          </a:p>
        </p:txBody>
      </p:sp>
      <p:sp>
        <p:nvSpPr>
          <p:cNvPr id="513" name="Rectangle 160"/>
          <p:cNvSpPr>
            <a:spLocks noChangeArrowheads="1"/>
          </p:cNvSpPr>
          <p:nvPr/>
        </p:nvSpPr>
        <p:spPr bwMode="auto">
          <a:xfrm>
            <a:off x="436147" y="3654182"/>
            <a:ext cx="14702033" cy="3886199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689" name="Rectangle 161"/>
          <p:cNvSpPr>
            <a:spLocks noChangeArrowheads="1"/>
          </p:cNvSpPr>
          <p:nvPr/>
        </p:nvSpPr>
        <p:spPr bwMode="auto">
          <a:xfrm>
            <a:off x="583103" y="4191000"/>
            <a:ext cx="14402678" cy="34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marL="514350" indent="-5143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smtClean="0">
                <a:solidFill>
                  <a:srgbClr val="1044E7"/>
                </a:solidFill>
                <a:latin typeface="Arial" charset="0"/>
              </a:rPr>
              <a:t>Localizing</a:t>
            </a:r>
            <a:r>
              <a:rPr lang="en-US" sz="3600" dirty="0" smtClean="0">
                <a:latin typeface="Arial" charset="0"/>
              </a:rPr>
              <a:t> consistency to the clusters of a tree decomposition of a CSP &amp; </a:t>
            </a:r>
            <a:r>
              <a:rPr lang="en-US" sz="3600" dirty="0" smtClean="0">
                <a:solidFill>
                  <a:srgbClr val="1044E7"/>
                </a:solidFill>
                <a:latin typeface="Arial" charset="0"/>
              </a:rPr>
              <a:t>bolstering</a:t>
            </a:r>
            <a:r>
              <a:rPr lang="en-US" sz="3600" dirty="0" smtClean="0">
                <a:latin typeface="Arial" charset="0"/>
              </a:rPr>
              <a:t> propagation at the separators between clusters</a:t>
            </a:r>
          </a:p>
          <a:p>
            <a:pPr algn="just">
              <a:buFontTx/>
              <a:buAutoNum type="arabicPeriod"/>
            </a:pPr>
            <a:r>
              <a:rPr lang="en-US" sz="3600" dirty="0" smtClean="0">
                <a:latin typeface="Arial" charset="0"/>
              </a:rPr>
              <a:t>Theoretical characterization of resulting new consistency properties</a:t>
            </a:r>
          </a:p>
          <a:p>
            <a:pPr algn="just">
              <a:buFontTx/>
              <a:buAutoNum type="arabicPeriod"/>
            </a:pPr>
            <a:r>
              <a:rPr lang="en-US" sz="3600" dirty="0" smtClean="0">
                <a:latin typeface="Arial" charset="0"/>
              </a:rPr>
              <a:t>Empirical evaluation of our approach establishing its benefits on difficult benchmarks, solving many problems in a backtrack-free manner and, thus, approaching ‘practical tractability’</a:t>
            </a:r>
            <a:endParaRPr lang="en-US" sz="4000" dirty="0">
              <a:latin typeface="Arial" charset="0"/>
              <a:ea typeface="宋体" pitchFamily="2" charset="-122"/>
            </a:endParaRPr>
          </a:p>
        </p:txBody>
      </p:sp>
      <p:sp>
        <p:nvSpPr>
          <p:cNvPr id="692" name="Rectangle 155"/>
          <p:cNvSpPr>
            <a:spLocks noChangeArrowheads="1"/>
          </p:cNvSpPr>
          <p:nvPr/>
        </p:nvSpPr>
        <p:spPr bwMode="auto">
          <a:xfrm>
            <a:off x="1176315" y="3263928"/>
            <a:ext cx="13226144" cy="79141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Contributions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3" name="Rectangle 164"/>
          <p:cNvSpPr>
            <a:spLocks noChangeArrowheads="1"/>
          </p:cNvSpPr>
          <p:nvPr/>
        </p:nvSpPr>
        <p:spPr bwMode="auto">
          <a:xfrm>
            <a:off x="456981" y="8110930"/>
            <a:ext cx="14702033" cy="728147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698" name="Rectangle 173"/>
          <p:cNvSpPr>
            <a:spLocks noChangeArrowheads="1"/>
          </p:cNvSpPr>
          <p:nvPr/>
        </p:nvSpPr>
        <p:spPr bwMode="auto">
          <a:xfrm>
            <a:off x="32308800" y="3654183"/>
            <a:ext cx="16459200" cy="25225618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699" name="Rectangle 284"/>
          <p:cNvSpPr>
            <a:spLocks noChangeArrowheads="1"/>
          </p:cNvSpPr>
          <p:nvPr/>
        </p:nvSpPr>
        <p:spPr bwMode="auto">
          <a:xfrm>
            <a:off x="15544800" y="3654182"/>
            <a:ext cx="16459200" cy="20425018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702" name="Rectangle 279"/>
          <p:cNvSpPr>
            <a:spLocks noChangeArrowheads="1"/>
          </p:cNvSpPr>
          <p:nvPr/>
        </p:nvSpPr>
        <p:spPr bwMode="auto">
          <a:xfrm>
            <a:off x="17152037" y="3263928"/>
            <a:ext cx="13226144" cy="79141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Bolstering Propagation at Separators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0" name="Rectangle 831"/>
          <p:cNvSpPr>
            <a:spLocks noChangeArrowheads="1"/>
          </p:cNvSpPr>
          <p:nvPr/>
        </p:nvSpPr>
        <p:spPr bwMode="auto">
          <a:xfrm>
            <a:off x="1226237" y="7719045"/>
            <a:ext cx="13226144" cy="79141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Graphical Representation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3" name="Text Box 875"/>
          <p:cNvSpPr txBox="1">
            <a:spLocks noChangeArrowheads="1"/>
          </p:cNvSpPr>
          <p:nvPr/>
        </p:nvSpPr>
        <p:spPr bwMode="auto">
          <a:xfrm>
            <a:off x="10696408" y="31331016"/>
            <a:ext cx="2267919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dirty="0" smtClean="0">
                <a:latin typeface="Arial" panose="020B0604020202020204" pitchFamily="34" charset="0"/>
              </a:rPr>
              <a:t>Experiments were conducted on the equipment of the Holland Computing Center at the University of Nebraska-Lincoln.</a:t>
            </a:r>
          </a:p>
          <a:p>
            <a:pPr eaLnBrk="1" hangingPunct="1"/>
            <a:r>
              <a:rPr lang="en-US" sz="2800" dirty="0" smtClean="0">
                <a:latin typeface="Arial" panose="020B0604020202020204" pitchFamily="34" charset="0"/>
              </a:rPr>
              <a:t>This research is supported by NSF Grant No. RI-111795.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726" name="Picture 876" descr="UNL-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39" y="30986167"/>
            <a:ext cx="3489555" cy="153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" name="Rectangle 1047"/>
          <p:cNvSpPr>
            <a:spLocks noChangeArrowheads="1"/>
          </p:cNvSpPr>
          <p:nvPr/>
        </p:nvSpPr>
        <p:spPr bwMode="auto">
          <a:xfrm>
            <a:off x="34290000" y="3263928"/>
            <a:ext cx="13226144" cy="791413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Empirical Evaluation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91" name="Rectangle 831"/>
          <p:cNvSpPr>
            <a:spLocks noChangeArrowheads="1"/>
          </p:cNvSpPr>
          <p:nvPr/>
        </p:nvSpPr>
        <p:spPr bwMode="auto">
          <a:xfrm>
            <a:off x="4927381" y="8589381"/>
            <a:ext cx="3647800" cy="553998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114300" lvl="1" algn="ctr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Dual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graph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92" name="Rectangle 831"/>
          <p:cNvSpPr>
            <a:spLocks noChangeArrowheads="1"/>
          </p:cNvSpPr>
          <p:nvPr/>
        </p:nvSpPr>
        <p:spPr bwMode="auto">
          <a:xfrm>
            <a:off x="698865" y="8588853"/>
            <a:ext cx="3644535" cy="553998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114300" lvl="1" algn="ctr"/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Hypergraph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0" name="Rectangle 831"/>
          <p:cNvSpPr>
            <a:spLocks noChangeArrowheads="1"/>
          </p:cNvSpPr>
          <p:nvPr/>
        </p:nvSpPr>
        <p:spPr bwMode="auto">
          <a:xfrm>
            <a:off x="9220200" y="8610600"/>
            <a:ext cx="5489121" cy="1107996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Triangulated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rimal graph &amp; its maximal cliques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61" name="Picture 1160" descr="nsf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148" y="30687656"/>
            <a:ext cx="1844739" cy="1979095"/>
          </a:xfrm>
          <a:prstGeom prst="rect">
            <a:avLst/>
          </a:prstGeom>
        </p:spPr>
      </p:pic>
      <p:pic>
        <p:nvPicPr>
          <p:cNvPr id="1162" name="Picture 1161" descr="constraint_horizontal.png"/>
          <p:cNvPicPr>
            <a:picLocks noChangeAspect="1"/>
          </p:cNvPicPr>
          <p:nvPr/>
        </p:nvPicPr>
        <p:blipFill>
          <a:blip r:embed="rId5" cstate="print"/>
          <a:srcRect t="10669" b="17184"/>
          <a:stretch>
            <a:fillRect/>
          </a:stretch>
        </p:blipFill>
        <p:spPr>
          <a:xfrm>
            <a:off x="2540285" y="30626153"/>
            <a:ext cx="3980199" cy="2042026"/>
          </a:xfrm>
          <a:prstGeom prst="rect">
            <a:avLst/>
          </a:prstGeom>
        </p:spPr>
      </p:pic>
      <p:sp>
        <p:nvSpPr>
          <p:cNvPr id="1163" name="TextBox 1162"/>
          <p:cNvSpPr txBox="1"/>
          <p:nvPr/>
        </p:nvSpPr>
        <p:spPr>
          <a:xfrm>
            <a:off x="45831579" y="32291145"/>
            <a:ext cx="3012621" cy="4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" name="AutoShape 11"/>
          <p:cNvSpPr>
            <a:spLocks noChangeArrowheads="1"/>
          </p:cNvSpPr>
          <p:nvPr/>
        </p:nvSpPr>
        <p:spPr bwMode="auto">
          <a:xfrm rot="13884471" flipH="1" flipV="1">
            <a:off x="2270040" y="10404168"/>
            <a:ext cx="2989716" cy="490761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3000">
              <a:latin typeface="+mn-lt"/>
              <a:ea typeface="宋体" pitchFamily="2" charset="-122"/>
            </a:endParaRPr>
          </a:p>
        </p:txBody>
      </p:sp>
      <p:sp>
        <p:nvSpPr>
          <p:cNvPr id="584" name="TextBox 107"/>
          <p:cNvSpPr txBox="1">
            <a:spLocks noChangeArrowheads="1"/>
          </p:cNvSpPr>
          <p:nvPr/>
        </p:nvSpPr>
        <p:spPr bwMode="auto">
          <a:xfrm>
            <a:off x="1428807" y="9235690"/>
            <a:ext cx="659583" cy="53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3000" i="1" dirty="0">
                <a:latin typeface="+mn-lt"/>
              </a:rPr>
              <a:t>R</a:t>
            </a:r>
            <a:r>
              <a:rPr lang="en-US" sz="3000" i="1" baseline="-25000" dirty="0">
                <a:latin typeface="+mn-lt"/>
              </a:rPr>
              <a:t>1</a:t>
            </a:r>
          </a:p>
        </p:txBody>
      </p:sp>
      <p:sp>
        <p:nvSpPr>
          <p:cNvPr id="585" name="TextBox 107"/>
          <p:cNvSpPr txBox="1">
            <a:spLocks noChangeArrowheads="1"/>
          </p:cNvSpPr>
          <p:nvPr/>
        </p:nvSpPr>
        <p:spPr bwMode="auto">
          <a:xfrm>
            <a:off x="4217217" y="10364322"/>
            <a:ext cx="659583" cy="53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3000" i="1" dirty="0" smtClean="0">
                <a:latin typeface="+mn-lt"/>
              </a:rPr>
              <a:t>R</a:t>
            </a:r>
            <a:r>
              <a:rPr lang="en-US" sz="3000" i="1" baseline="-25000" dirty="0" smtClean="0">
                <a:latin typeface="+mn-lt"/>
              </a:rPr>
              <a:t>5</a:t>
            </a:r>
            <a:endParaRPr lang="en-US" sz="3000" i="1" baseline="-250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213" y="9225360"/>
            <a:ext cx="4177357" cy="3038291"/>
            <a:chOff x="614213" y="9225360"/>
            <a:chExt cx="4177357" cy="3038291"/>
          </a:xfrm>
        </p:grpSpPr>
        <p:sp>
          <p:nvSpPr>
            <p:cNvPr id="558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14213" y="9582634"/>
              <a:ext cx="3902531" cy="494687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000">
                <a:latin typeface="+mn-lt"/>
                <a:ea typeface="宋体" pitchFamily="2" charset="-122"/>
              </a:endParaRPr>
            </a:p>
          </p:txBody>
        </p:sp>
        <p:sp>
          <p:nvSpPr>
            <p:cNvPr id="560" name="AutoShape 11"/>
            <p:cNvSpPr>
              <a:spLocks noChangeArrowheads="1"/>
            </p:cNvSpPr>
            <p:nvPr/>
          </p:nvSpPr>
          <p:spPr bwMode="auto">
            <a:xfrm rot="7279253" flipV="1">
              <a:off x="2064903" y="10413001"/>
              <a:ext cx="2866043" cy="490761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000">
                <a:latin typeface="+mn-lt"/>
                <a:ea typeface="宋体" pitchFamily="2" charset="-122"/>
              </a:endParaRPr>
            </a:p>
          </p:txBody>
        </p:sp>
        <p:sp>
          <p:nvSpPr>
            <p:cNvPr id="562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2585109" y="11312076"/>
              <a:ext cx="2206461" cy="490761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000">
                <a:latin typeface="+mn-lt"/>
                <a:ea typeface="宋体" pitchFamily="2" charset="-122"/>
              </a:endParaRPr>
            </a:p>
          </p:txBody>
        </p:sp>
        <p:sp>
          <p:nvSpPr>
            <p:cNvPr id="564" name="AutoShape 11"/>
            <p:cNvSpPr>
              <a:spLocks noChangeArrowheads="1"/>
            </p:cNvSpPr>
            <p:nvPr/>
          </p:nvSpPr>
          <p:spPr bwMode="auto">
            <a:xfrm rot="16200000">
              <a:off x="1026453" y="10444410"/>
              <a:ext cx="2387061" cy="490761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000">
                <a:latin typeface="+mn-lt"/>
                <a:ea typeface="宋体" pitchFamily="2" charset="-122"/>
              </a:endParaRPr>
            </a:p>
          </p:txBody>
        </p:sp>
        <p:sp>
          <p:nvSpPr>
            <p:cNvPr id="565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39733" y="10591638"/>
              <a:ext cx="1968932" cy="490761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000">
                <a:latin typeface="+mn-lt"/>
                <a:ea typeface="宋体" pitchFamily="2" charset="-122"/>
              </a:endParaRPr>
            </a:p>
          </p:txBody>
        </p:sp>
        <p:sp>
          <p:nvSpPr>
            <p:cNvPr id="566" name="AutoShape 11"/>
            <p:cNvSpPr>
              <a:spLocks noChangeArrowheads="1"/>
            </p:cNvSpPr>
            <p:nvPr/>
          </p:nvSpPr>
          <p:spPr bwMode="auto">
            <a:xfrm rot="16200000">
              <a:off x="-216154" y="10444410"/>
              <a:ext cx="2387061" cy="490761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3000">
                <a:latin typeface="+mn-lt"/>
                <a:ea typeface="宋体" pitchFamily="2" charset="-122"/>
              </a:endParaRPr>
            </a:p>
          </p:txBody>
        </p:sp>
        <p:sp>
          <p:nvSpPr>
            <p:cNvPr id="567" name="Oval 566"/>
            <p:cNvSpPr/>
            <p:nvPr/>
          </p:nvSpPr>
          <p:spPr>
            <a:xfrm>
              <a:off x="2013864" y="9649378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68" name="Oval 567"/>
            <p:cNvSpPr/>
            <p:nvPr/>
          </p:nvSpPr>
          <p:spPr>
            <a:xfrm>
              <a:off x="2909012" y="9649378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69" name="Oval 568"/>
            <p:cNvSpPr/>
            <p:nvPr/>
          </p:nvSpPr>
          <p:spPr>
            <a:xfrm>
              <a:off x="3794344" y="9649378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570" name="Oval 569"/>
            <p:cNvSpPr/>
            <p:nvPr/>
          </p:nvSpPr>
          <p:spPr>
            <a:xfrm>
              <a:off x="3810048" y="10789907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571" name="Oval 570"/>
            <p:cNvSpPr/>
            <p:nvPr/>
          </p:nvSpPr>
          <p:spPr>
            <a:xfrm>
              <a:off x="3401735" y="10291294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572" name="Oval 571"/>
            <p:cNvSpPr/>
            <p:nvPr/>
          </p:nvSpPr>
          <p:spPr>
            <a:xfrm>
              <a:off x="4265474" y="11376857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573" name="Oval 572"/>
            <p:cNvSpPr/>
            <p:nvPr/>
          </p:nvSpPr>
          <p:spPr>
            <a:xfrm>
              <a:off x="3464552" y="11376857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574" name="Oval 573"/>
            <p:cNvSpPr/>
            <p:nvPr/>
          </p:nvSpPr>
          <p:spPr>
            <a:xfrm>
              <a:off x="2757857" y="11376857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 smtClean="0">
                  <a:solidFill>
                    <a:schemeClr val="tx1"/>
                  </a:solidFill>
                </a:rPr>
                <a:t>H</a:t>
              </a:r>
              <a:endParaRPr lang="en-US" sz="3000" i="1" dirty="0">
                <a:solidFill>
                  <a:schemeClr val="tx1"/>
                </a:solidFill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771256" y="10650529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576" name="Oval 575"/>
            <p:cNvSpPr/>
            <p:nvPr/>
          </p:nvSpPr>
          <p:spPr>
            <a:xfrm>
              <a:off x="1415135" y="10650529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577" name="Oval 576"/>
            <p:cNvSpPr/>
            <p:nvPr/>
          </p:nvSpPr>
          <p:spPr>
            <a:xfrm>
              <a:off x="2013864" y="10650529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578" name="Oval 577"/>
            <p:cNvSpPr/>
            <p:nvPr/>
          </p:nvSpPr>
          <p:spPr>
            <a:xfrm>
              <a:off x="771256" y="11376857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579" name="Oval 578"/>
            <p:cNvSpPr/>
            <p:nvPr/>
          </p:nvSpPr>
          <p:spPr>
            <a:xfrm>
              <a:off x="2013864" y="11376857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580" name="Oval 579"/>
            <p:cNvSpPr/>
            <p:nvPr/>
          </p:nvSpPr>
          <p:spPr>
            <a:xfrm>
              <a:off x="771256" y="9649378"/>
              <a:ext cx="408313" cy="36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000" i="1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581" name="TextBox 107"/>
            <p:cNvSpPr txBox="1">
              <a:spLocks noChangeArrowheads="1"/>
            </p:cNvSpPr>
            <p:nvPr/>
          </p:nvSpPr>
          <p:spPr bwMode="auto">
            <a:xfrm>
              <a:off x="1698372" y="10082414"/>
              <a:ext cx="659583" cy="53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R</a:t>
              </a:r>
              <a:r>
                <a:rPr lang="en-US" sz="3000" i="1" baseline="-25000" dirty="0" smtClean="0">
                  <a:latin typeface="+mn-lt"/>
                </a:rPr>
                <a:t>4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582" name="TextBox 107"/>
            <p:cNvSpPr txBox="1">
              <a:spLocks noChangeArrowheads="1"/>
            </p:cNvSpPr>
            <p:nvPr/>
          </p:nvSpPr>
          <p:spPr bwMode="auto">
            <a:xfrm>
              <a:off x="1245417" y="10061474"/>
              <a:ext cx="50718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R</a:t>
              </a:r>
              <a:r>
                <a:rPr lang="en-US" sz="3000" i="1" baseline="-25000" dirty="0" smtClean="0">
                  <a:latin typeface="+mn-lt"/>
                </a:rPr>
                <a:t>2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583" name="TextBox 107"/>
            <p:cNvSpPr txBox="1">
              <a:spLocks noChangeArrowheads="1"/>
            </p:cNvSpPr>
            <p:nvPr/>
          </p:nvSpPr>
          <p:spPr bwMode="auto">
            <a:xfrm>
              <a:off x="1428807" y="11035182"/>
              <a:ext cx="659583" cy="53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R</a:t>
              </a:r>
              <a:r>
                <a:rPr lang="en-US" sz="3000" i="1" baseline="-25000" dirty="0" smtClean="0">
                  <a:latin typeface="+mn-lt"/>
                </a:rPr>
                <a:t>3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586" name="TextBox 107"/>
            <p:cNvSpPr txBox="1">
              <a:spLocks noChangeArrowheads="1"/>
            </p:cNvSpPr>
            <p:nvPr/>
          </p:nvSpPr>
          <p:spPr bwMode="auto">
            <a:xfrm>
              <a:off x="2769417" y="10364322"/>
              <a:ext cx="659583" cy="53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R</a:t>
              </a:r>
              <a:r>
                <a:rPr lang="en-US" sz="3000" i="1" baseline="-25000" dirty="0" smtClean="0">
                  <a:latin typeface="+mn-lt"/>
                </a:rPr>
                <a:t>6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587" name="TextBox 107"/>
            <p:cNvSpPr txBox="1">
              <a:spLocks noChangeArrowheads="1"/>
            </p:cNvSpPr>
            <p:nvPr/>
          </p:nvSpPr>
          <p:spPr bwMode="auto">
            <a:xfrm>
              <a:off x="3321183" y="11731373"/>
              <a:ext cx="659583" cy="53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R</a:t>
              </a:r>
              <a:r>
                <a:rPr lang="en-US" sz="3000" i="1" baseline="-25000" dirty="0" smtClean="0">
                  <a:latin typeface="+mn-lt"/>
                </a:rPr>
                <a:t>7</a:t>
              </a:r>
              <a:endParaRPr lang="en-US" sz="3000" i="1" baseline="-25000" dirty="0">
                <a:latin typeface="+mn-lt"/>
              </a:endParaRPr>
            </a:p>
          </p:txBody>
        </p:sp>
      </p:grpSp>
      <p:grpSp>
        <p:nvGrpSpPr>
          <p:cNvPr id="653" name="Group 652"/>
          <p:cNvGrpSpPr>
            <a:grpSpLocks noChangeAspect="1"/>
          </p:cNvGrpSpPr>
          <p:nvPr/>
        </p:nvGrpSpPr>
        <p:grpSpPr>
          <a:xfrm>
            <a:off x="4622581" y="9200335"/>
            <a:ext cx="5002310" cy="2779504"/>
            <a:chOff x="4495800" y="1216444"/>
            <a:chExt cx="4343400" cy="2413385"/>
          </a:xfrm>
        </p:grpSpPr>
        <p:sp>
          <p:nvSpPr>
            <p:cNvPr id="621" name="TextBox 107"/>
            <p:cNvSpPr txBox="1">
              <a:spLocks noChangeArrowheads="1"/>
            </p:cNvSpPr>
            <p:nvPr/>
          </p:nvSpPr>
          <p:spPr bwMode="auto">
            <a:xfrm>
              <a:off x="7772400" y="3228975"/>
              <a:ext cx="5334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R</a:t>
              </a:r>
              <a:r>
                <a:rPr lang="en-US" sz="3000" i="1" baseline="-25000" dirty="0" smtClean="0">
                  <a:latin typeface="+mn-lt"/>
                </a:rPr>
                <a:t>7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22" name="TextBox 107"/>
            <p:cNvSpPr txBox="1">
              <a:spLocks noChangeArrowheads="1"/>
            </p:cNvSpPr>
            <p:nvPr/>
          </p:nvSpPr>
          <p:spPr bwMode="auto">
            <a:xfrm>
              <a:off x="4724400" y="1781175"/>
              <a:ext cx="5334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R</a:t>
              </a:r>
              <a:r>
                <a:rPr lang="en-US" sz="3000" i="1" baseline="-25000" dirty="0" smtClean="0">
                  <a:latin typeface="+mn-lt"/>
                </a:rPr>
                <a:t>2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23" name="TextBox 107"/>
            <p:cNvSpPr txBox="1">
              <a:spLocks noChangeArrowheads="1"/>
            </p:cNvSpPr>
            <p:nvPr/>
          </p:nvSpPr>
          <p:spPr bwMode="auto">
            <a:xfrm>
              <a:off x="5410200" y="3228975"/>
              <a:ext cx="5334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R</a:t>
              </a:r>
              <a:r>
                <a:rPr lang="en-US" sz="3000" i="1" baseline="-25000" dirty="0" smtClean="0">
                  <a:latin typeface="+mn-lt"/>
                </a:rPr>
                <a:t>3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24" name="TextBox 107"/>
            <p:cNvSpPr txBox="1">
              <a:spLocks noChangeArrowheads="1"/>
            </p:cNvSpPr>
            <p:nvPr/>
          </p:nvSpPr>
          <p:spPr bwMode="auto">
            <a:xfrm>
              <a:off x="8305800" y="1781175"/>
              <a:ext cx="5334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R</a:t>
              </a:r>
              <a:r>
                <a:rPr lang="en-US" sz="3000" i="1" baseline="-25000" dirty="0" smtClean="0">
                  <a:latin typeface="+mn-lt"/>
                </a:rPr>
                <a:t>5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25" name="TextBox 107"/>
            <p:cNvSpPr txBox="1">
              <a:spLocks noChangeArrowheads="1"/>
            </p:cNvSpPr>
            <p:nvPr/>
          </p:nvSpPr>
          <p:spPr bwMode="auto">
            <a:xfrm>
              <a:off x="6781800" y="2466975"/>
              <a:ext cx="5334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R</a:t>
              </a:r>
              <a:r>
                <a:rPr lang="en-US" sz="3000" i="1" baseline="-25000" dirty="0" smtClean="0">
                  <a:latin typeface="+mn-lt"/>
                </a:rPr>
                <a:t>6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26" name="TextBox 107"/>
            <p:cNvSpPr txBox="1">
              <a:spLocks noChangeArrowheads="1"/>
            </p:cNvSpPr>
            <p:nvPr/>
          </p:nvSpPr>
          <p:spPr bwMode="auto">
            <a:xfrm>
              <a:off x="5708976" y="1216444"/>
              <a:ext cx="5334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000" i="1" dirty="0">
                  <a:latin typeface="+mn-lt"/>
                </a:rPr>
                <a:t>R</a:t>
              </a:r>
              <a:r>
                <a:rPr lang="en-US" sz="3000" i="1" baseline="-25000" dirty="0">
                  <a:latin typeface="+mn-lt"/>
                </a:rPr>
                <a:t>1</a:t>
              </a:r>
            </a:p>
          </p:txBody>
        </p:sp>
        <p:sp>
          <p:nvSpPr>
            <p:cNvPr id="627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065520" y="1388708"/>
              <a:ext cx="1097280" cy="363892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sz="3000" i="1" dirty="0" smtClean="0">
                  <a:latin typeface="+mn-lt"/>
                  <a:ea typeface="宋体" pitchFamily="2" charset="-122"/>
                </a:rPr>
                <a:t>A,B,C,N</a:t>
              </a:r>
              <a:endParaRPr lang="en-US" sz="3000" i="1" dirty="0">
                <a:latin typeface="+mn-lt"/>
                <a:ea typeface="宋体" pitchFamily="2" charset="-122"/>
              </a:endParaRPr>
            </a:p>
          </p:txBody>
        </p:sp>
        <p:sp>
          <p:nvSpPr>
            <p:cNvPr id="628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5029200" y="2947415"/>
              <a:ext cx="9144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sz="3000" i="1" dirty="0" smtClean="0">
                  <a:latin typeface="+mn-lt"/>
                  <a:ea typeface="宋体" pitchFamily="2" charset="-122"/>
                </a:rPr>
                <a:t>I,J,K</a:t>
              </a:r>
              <a:endParaRPr lang="en-US" sz="3000" i="1" dirty="0">
                <a:latin typeface="+mn-lt"/>
                <a:ea typeface="宋体" pitchFamily="2" charset="-122"/>
              </a:endParaRPr>
            </a:p>
          </p:txBody>
        </p:sp>
        <p:sp>
          <p:nvSpPr>
            <p:cNvPr id="629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4495800" y="2206752"/>
              <a:ext cx="914400" cy="326898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sz="3000" i="1" dirty="0" smtClean="0">
                  <a:latin typeface="+mn-lt"/>
                  <a:ea typeface="宋体" pitchFamily="2" charset="-122"/>
                </a:rPr>
                <a:t>I,M,N</a:t>
              </a:r>
              <a:endParaRPr lang="en-US" sz="3000" i="1" dirty="0">
                <a:latin typeface="+mn-lt"/>
                <a:ea typeface="宋体" pitchFamily="2" charset="-122"/>
              </a:endParaRPr>
            </a:p>
          </p:txBody>
        </p:sp>
        <p:sp>
          <p:nvSpPr>
            <p:cNvPr id="630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5715000" y="2204466"/>
              <a:ext cx="9144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sz="3000" i="1" dirty="0" smtClean="0">
                  <a:latin typeface="+mn-lt"/>
                  <a:ea typeface="宋体" pitchFamily="2" charset="-122"/>
                </a:rPr>
                <a:t>A,K,L</a:t>
              </a:r>
              <a:endParaRPr lang="en-US" sz="3000" i="1" dirty="0">
                <a:latin typeface="+mn-lt"/>
                <a:ea typeface="宋体" pitchFamily="2" charset="-122"/>
              </a:endParaRPr>
            </a:p>
          </p:txBody>
        </p:sp>
        <p:sp>
          <p:nvSpPr>
            <p:cNvPr id="631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7315200" y="2966466"/>
              <a:ext cx="9144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sz="3000" i="1" dirty="0" smtClean="0">
                  <a:latin typeface="+mn-lt"/>
                  <a:ea typeface="宋体" pitchFamily="2" charset="-122"/>
                </a:rPr>
                <a:t>F,G,H</a:t>
              </a:r>
              <a:endParaRPr lang="en-US" sz="3000" i="1" dirty="0">
                <a:latin typeface="+mn-lt"/>
                <a:ea typeface="宋体" pitchFamily="2" charset="-122"/>
              </a:endParaRPr>
            </a:p>
          </p:txBody>
        </p:sp>
        <p:sp>
          <p:nvSpPr>
            <p:cNvPr id="632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7833360" y="2185416"/>
              <a:ext cx="100584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sz="3000" i="1" dirty="0" smtClean="0">
                  <a:latin typeface="+mn-lt"/>
                  <a:ea typeface="宋体" pitchFamily="2" charset="-122"/>
                </a:rPr>
                <a:t>B,D,E,F</a:t>
              </a:r>
              <a:endParaRPr lang="en-US" sz="3000" i="1" dirty="0">
                <a:latin typeface="+mn-lt"/>
                <a:ea typeface="宋体" pitchFamily="2" charset="-122"/>
              </a:endParaRPr>
            </a:p>
          </p:txBody>
        </p:sp>
        <p:sp>
          <p:nvSpPr>
            <p:cNvPr id="633" name="AutoShape 11"/>
            <p:cNvSpPr>
              <a:spLocks noChangeArrowheads="1"/>
            </p:cNvSpPr>
            <p:nvPr/>
          </p:nvSpPr>
          <p:spPr bwMode="auto">
            <a:xfrm rot="10800000" flipH="1" flipV="1">
              <a:off x="6705600" y="2185416"/>
              <a:ext cx="914400" cy="329184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45720" anchor="ctr" anchorCtr="1"/>
            <a:lstStyle/>
            <a:p>
              <a:pPr>
                <a:defRPr/>
              </a:pPr>
              <a:r>
                <a:rPr lang="en-US" sz="3000" i="1" dirty="0" smtClean="0">
                  <a:latin typeface="+mn-lt"/>
                  <a:ea typeface="宋体" pitchFamily="2" charset="-122"/>
                </a:rPr>
                <a:t>C,D,H</a:t>
              </a:r>
              <a:endParaRPr lang="en-US" sz="3000" i="1" dirty="0">
                <a:latin typeface="+mn-lt"/>
                <a:ea typeface="宋体" pitchFamily="2" charset="-122"/>
              </a:endParaRPr>
            </a:p>
          </p:txBody>
        </p:sp>
        <p:cxnSp>
          <p:nvCxnSpPr>
            <p:cNvPr id="634" name="Straight Connector 633"/>
            <p:cNvCxnSpPr>
              <a:stCxn id="629" idx="0"/>
              <a:endCxn id="627" idx="1"/>
            </p:cNvCxnSpPr>
            <p:nvPr/>
          </p:nvCxnSpPr>
          <p:spPr>
            <a:xfrm flipV="1">
              <a:off x="4953000" y="1570654"/>
              <a:ext cx="1112520" cy="63609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>
              <a:stCxn id="630" idx="0"/>
              <a:endCxn id="627" idx="2"/>
            </p:cNvCxnSpPr>
            <p:nvPr/>
          </p:nvCxnSpPr>
          <p:spPr>
            <a:xfrm flipV="1">
              <a:off x="6172200" y="1752600"/>
              <a:ext cx="441960" cy="451866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6" name="Straight Connector 635"/>
            <p:cNvCxnSpPr>
              <a:stCxn id="628" idx="0"/>
              <a:endCxn id="630" idx="2"/>
            </p:cNvCxnSpPr>
            <p:nvPr/>
          </p:nvCxnSpPr>
          <p:spPr>
            <a:xfrm rot="5400000" flipH="1" flipV="1">
              <a:off x="5622418" y="2397633"/>
              <a:ext cx="413765" cy="68580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7" name="Straight Connector 636"/>
            <p:cNvCxnSpPr>
              <a:stCxn id="629" idx="2"/>
              <a:endCxn id="628" idx="0"/>
            </p:cNvCxnSpPr>
            <p:nvPr/>
          </p:nvCxnSpPr>
          <p:spPr>
            <a:xfrm rot="16200000" flipH="1">
              <a:off x="5012818" y="2473832"/>
              <a:ext cx="413765" cy="53340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8" name="Straight Connector 637"/>
            <p:cNvCxnSpPr>
              <a:stCxn id="632" idx="0"/>
              <a:endCxn id="627" idx="3"/>
            </p:cNvCxnSpPr>
            <p:nvPr/>
          </p:nvCxnSpPr>
          <p:spPr>
            <a:xfrm flipH="1" flipV="1">
              <a:off x="7162800" y="1570654"/>
              <a:ext cx="1173480" cy="614762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9" name="Straight Connector 638"/>
            <p:cNvCxnSpPr>
              <a:stCxn id="633" idx="0"/>
              <a:endCxn id="627" idx="2"/>
            </p:cNvCxnSpPr>
            <p:nvPr/>
          </p:nvCxnSpPr>
          <p:spPr>
            <a:xfrm flipH="1" flipV="1">
              <a:off x="6614160" y="1752600"/>
              <a:ext cx="548640" cy="432816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0" name="Straight Connector 639"/>
            <p:cNvCxnSpPr>
              <a:stCxn id="632" idx="1"/>
              <a:endCxn id="633" idx="3"/>
            </p:cNvCxnSpPr>
            <p:nvPr/>
          </p:nvCxnSpPr>
          <p:spPr>
            <a:xfrm flipH="1">
              <a:off x="7620000" y="2350008"/>
              <a:ext cx="213360" cy="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1" name="Straight Connector 640"/>
            <p:cNvCxnSpPr>
              <a:stCxn id="631" idx="0"/>
              <a:endCxn id="633" idx="2"/>
            </p:cNvCxnSpPr>
            <p:nvPr/>
          </p:nvCxnSpPr>
          <p:spPr>
            <a:xfrm rot="16200000" flipV="1">
              <a:off x="7241667" y="2435733"/>
              <a:ext cx="451866" cy="609600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>
              <a:stCxn id="631" idx="0"/>
              <a:endCxn id="632" idx="2"/>
            </p:cNvCxnSpPr>
            <p:nvPr/>
          </p:nvCxnSpPr>
          <p:spPr>
            <a:xfrm flipV="1">
              <a:off x="7772400" y="2514600"/>
              <a:ext cx="563880" cy="451866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3" name="TextBox 107"/>
            <p:cNvSpPr txBox="1">
              <a:spLocks noChangeArrowheads="1"/>
            </p:cNvSpPr>
            <p:nvPr/>
          </p:nvSpPr>
          <p:spPr bwMode="auto">
            <a:xfrm>
              <a:off x="5486400" y="1524000"/>
              <a:ext cx="3810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N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44" name="TextBox 107"/>
            <p:cNvSpPr txBox="1">
              <a:spLocks noChangeArrowheads="1"/>
            </p:cNvSpPr>
            <p:nvPr/>
          </p:nvSpPr>
          <p:spPr bwMode="auto">
            <a:xfrm>
              <a:off x="6172200" y="1752600"/>
              <a:ext cx="3810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A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45" name="TextBox 107"/>
            <p:cNvSpPr txBox="1">
              <a:spLocks noChangeArrowheads="1"/>
            </p:cNvSpPr>
            <p:nvPr/>
          </p:nvSpPr>
          <p:spPr bwMode="auto">
            <a:xfrm>
              <a:off x="5029200" y="2619375"/>
              <a:ext cx="3810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I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46" name="TextBox 107"/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3048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K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47" name="TextBox 107"/>
            <p:cNvSpPr txBox="1">
              <a:spLocks noChangeArrowheads="1"/>
            </p:cNvSpPr>
            <p:nvPr/>
          </p:nvSpPr>
          <p:spPr bwMode="auto">
            <a:xfrm>
              <a:off x="7239000" y="2590800"/>
              <a:ext cx="3810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H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48" name="TextBox 107"/>
            <p:cNvSpPr txBox="1">
              <a:spLocks noChangeArrowheads="1"/>
            </p:cNvSpPr>
            <p:nvPr/>
          </p:nvSpPr>
          <p:spPr bwMode="auto">
            <a:xfrm>
              <a:off x="8153400" y="2590800"/>
              <a:ext cx="3810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F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49" name="TextBox 107"/>
            <p:cNvSpPr txBox="1">
              <a:spLocks noChangeArrowheads="1"/>
            </p:cNvSpPr>
            <p:nvPr/>
          </p:nvSpPr>
          <p:spPr bwMode="auto">
            <a:xfrm>
              <a:off x="7696200" y="1524000"/>
              <a:ext cx="3810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B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50" name="TextBox 107"/>
            <p:cNvSpPr txBox="1">
              <a:spLocks noChangeArrowheads="1"/>
            </p:cNvSpPr>
            <p:nvPr/>
          </p:nvSpPr>
          <p:spPr bwMode="auto">
            <a:xfrm>
              <a:off x="7010400" y="1752600"/>
              <a:ext cx="3810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C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51" name="TextBox 107"/>
            <p:cNvSpPr txBox="1">
              <a:spLocks noChangeArrowheads="1"/>
            </p:cNvSpPr>
            <p:nvPr/>
          </p:nvSpPr>
          <p:spPr bwMode="auto">
            <a:xfrm>
              <a:off x="6477000" y="2619375"/>
              <a:ext cx="5334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R</a:t>
              </a:r>
              <a:r>
                <a:rPr lang="en-US" sz="3000" i="1" baseline="-25000" dirty="0" smtClean="0">
                  <a:latin typeface="+mn-lt"/>
                </a:rPr>
                <a:t>4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652" name="TextBox 107"/>
            <p:cNvSpPr txBox="1">
              <a:spLocks noChangeArrowheads="1"/>
            </p:cNvSpPr>
            <p:nvPr/>
          </p:nvSpPr>
          <p:spPr bwMode="auto">
            <a:xfrm>
              <a:off x="7683064" y="2016704"/>
              <a:ext cx="381000" cy="400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3000" i="1" dirty="0">
                  <a:latin typeface="+mn-lt"/>
                </a:rPr>
                <a:t>D</a:t>
              </a:r>
              <a:endParaRPr lang="en-US" sz="3000" i="1" baseline="-25000" dirty="0">
                <a:latin typeface="+mn-lt"/>
              </a:endParaRPr>
            </a:p>
          </p:txBody>
        </p:sp>
      </p:grpSp>
      <p:grpSp>
        <p:nvGrpSpPr>
          <p:cNvPr id="725" name="Group 724"/>
          <p:cNvGrpSpPr>
            <a:grpSpLocks noChangeAspect="1"/>
          </p:cNvGrpSpPr>
          <p:nvPr/>
        </p:nvGrpSpPr>
        <p:grpSpPr>
          <a:xfrm>
            <a:off x="9026206" y="9829800"/>
            <a:ext cx="6061394" cy="4389120"/>
            <a:chOff x="0" y="2944355"/>
            <a:chExt cx="5443734" cy="3941867"/>
          </a:xfrm>
        </p:grpSpPr>
        <p:sp>
          <p:nvSpPr>
            <p:cNvPr id="654" name="Freeform 653"/>
            <p:cNvSpPr/>
            <p:nvPr/>
          </p:nvSpPr>
          <p:spPr>
            <a:xfrm rot="224117">
              <a:off x="2794001" y="4882443"/>
              <a:ext cx="1566336" cy="2003779"/>
            </a:xfrm>
            <a:custGeom>
              <a:avLst/>
              <a:gdLst>
                <a:gd name="connsiteX0" fmla="*/ 237067 w 1610078"/>
                <a:gd name="connsiteY0" fmla="*/ 301978 h 2135011"/>
                <a:gd name="connsiteX1" fmla="*/ 1549400 w 1610078"/>
                <a:gd name="connsiteY1" fmla="*/ 268111 h 2135011"/>
                <a:gd name="connsiteX2" fmla="*/ 601134 w 1610078"/>
                <a:gd name="connsiteY2" fmla="*/ 1910644 h 2135011"/>
                <a:gd name="connsiteX3" fmla="*/ 127000 w 1610078"/>
                <a:gd name="connsiteY3" fmla="*/ 1614311 h 2135011"/>
                <a:gd name="connsiteX4" fmla="*/ 237067 w 1610078"/>
                <a:gd name="connsiteY4" fmla="*/ 301978 h 2135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078" h="2135011">
                  <a:moveTo>
                    <a:pt x="237067" y="301978"/>
                  </a:moveTo>
                  <a:cubicBezTo>
                    <a:pt x="474134" y="77611"/>
                    <a:pt x="1488722" y="0"/>
                    <a:pt x="1549400" y="268111"/>
                  </a:cubicBezTo>
                  <a:cubicBezTo>
                    <a:pt x="1610078" y="536222"/>
                    <a:pt x="838201" y="1686277"/>
                    <a:pt x="601134" y="1910644"/>
                  </a:cubicBezTo>
                  <a:cubicBezTo>
                    <a:pt x="364067" y="2135011"/>
                    <a:pt x="186267" y="1882422"/>
                    <a:pt x="127000" y="1614311"/>
                  </a:cubicBezTo>
                  <a:cubicBezTo>
                    <a:pt x="67733" y="1346200"/>
                    <a:pt x="0" y="526345"/>
                    <a:pt x="237067" y="301978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 w="19050" cap="flat" cmpd="sng" algn="ctr">
              <a:solidFill>
                <a:schemeClr val="bg1">
                  <a:lumMod val="50000"/>
                  <a:alpha val="46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55" name="Freeform 654"/>
            <p:cNvSpPr/>
            <p:nvPr/>
          </p:nvSpPr>
          <p:spPr>
            <a:xfrm>
              <a:off x="3570112" y="3808590"/>
              <a:ext cx="1868310" cy="3049410"/>
            </a:xfrm>
            <a:custGeom>
              <a:avLst/>
              <a:gdLst>
                <a:gd name="connsiteX0" fmla="*/ 1380066 w 1868310"/>
                <a:gd name="connsiteY0" fmla="*/ 334433 h 3049410"/>
                <a:gd name="connsiteX1" fmla="*/ 482599 w 1868310"/>
                <a:gd name="connsiteY1" fmla="*/ 309033 h 3049410"/>
                <a:gd name="connsiteX2" fmla="*/ 93133 w 1868310"/>
                <a:gd name="connsiteY2" fmla="*/ 342899 h 3049410"/>
                <a:gd name="connsiteX3" fmla="*/ 220133 w 1868310"/>
                <a:gd name="connsiteY3" fmla="*/ 1316566 h 3049410"/>
                <a:gd name="connsiteX4" fmla="*/ 1413933 w 1868310"/>
                <a:gd name="connsiteY4" fmla="*/ 2882899 h 3049410"/>
                <a:gd name="connsiteX5" fmla="*/ 1862666 w 1868310"/>
                <a:gd name="connsiteY5" fmla="*/ 2315633 h 3049410"/>
                <a:gd name="connsiteX6" fmla="*/ 1380066 w 1868310"/>
                <a:gd name="connsiteY6" fmla="*/ 334433 h 304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8310" h="3049410">
                  <a:moveTo>
                    <a:pt x="1380066" y="334433"/>
                  </a:moveTo>
                  <a:cubicBezTo>
                    <a:pt x="1150055" y="0"/>
                    <a:pt x="697088" y="307622"/>
                    <a:pt x="482599" y="309033"/>
                  </a:cubicBezTo>
                  <a:cubicBezTo>
                    <a:pt x="268110" y="310444"/>
                    <a:pt x="136877" y="174977"/>
                    <a:pt x="93133" y="342899"/>
                  </a:cubicBezTo>
                  <a:cubicBezTo>
                    <a:pt x="49389" y="510821"/>
                    <a:pt x="0" y="893233"/>
                    <a:pt x="220133" y="1316566"/>
                  </a:cubicBezTo>
                  <a:cubicBezTo>
                    <a:pt x="440266" y="1739899"/>
                    <a:pt x="1140178" y="2716388"/>
                    <a:pt x="1413933" y="2882899"/>
                  </a:cubicBezTo>
                  <a:cubicBezTo>
                    <a:pt x="1687688" y="3049410"/>
                    <a:pt x="1868310" y="2740377"/>
                    <a:pt x="1862666" y="2315633"/>
                  </a:cubicBezTo>
                  <a:cubicBezTo>
                    <a:pt x="1857022" y="1890889"/>
                    <a:pt x="1610077" y="668866"/>
                    <a:pt x="1380066" y="334433"/>
                  </a:cubicBezTo>
                  <a:close/>
                </a:path>
              </a:pathLst>
            </a:custGeom>
            <a:solidFill>
              <a:srgbClr val="FFFF00">
                <a:alpha val="25000"/>
              </a:srgbClr>
            </a:solidFill>
            <a:ln w="19050" cap="flat" cmpd="sng" algn="ctr">
              <a:solidFill>
                <a:srgbClr val="D1D201">
                  <a:alpha val="46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56" name="Freeform 655"/>
            <p:cNvSpPr/>
            <p:nvPr/>
          </p:nvSpPr>
          <p:spPr>
            <a:xfrm>
              <a:off x="0" y="3255433"/>
              <a:ext cx="2156178" cy="1881012"/>
            </a:xfrm>
            <a:custGeom>
              <a:avLst/>
              <a:gdLst>
                <a:gd name="connsiteX0" fmla="*/ 471311 w 2156178"/>
                <a:gd name="connsiteY0" fmla="*/ 1158523 h 1881012"/>
                <a:gd name="connsiteX1" fmla="*/ 149578 w 2156178"/>
                <a:gd name="connsiteY1" fmla="*/ 1454856 h 1881012"/>
                <a:gd name="connsiteX2" fmla="*/ 234245 w 2156178"/>
                <a:gd name="connsiteY2" fmla="*/ 1861256 h 1881012"/>
                <a:gd name="connsiteX3" fmla="*/ 1555045 w 2156178"/>
                <a:gd name="connsiteY3" fmla="*/ 1573390 h 1881012"/>
                <a:gd name="connsiteX4" fmla="*/ 2130778 w 2156178"/>
                <a:gd name="connsiteY4" fmla="*/ 235656 h 1881012"/>
                <a:gd name="connsiteX5" fmla="*/ 1707445 w 2156178"/>
                <a:gd name="connsiteY5" fmla="*/ 159456 h 1881012"/>
                <a:gd name="connsiteX6" fmla="*/ 471311 w 2156178"/>
                <a:gd name="connsiteY6" fmla="*/ 1158523 h 188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6178" h="1881012">
                  <a:moveTo>
                    <a:pt x="471311" y="1158523"/>
                  </a:moveTo>
                  <a:cubicBezTo>
                    <a:pt x="211667" y="1374423"/>
                    <a:pt x="189089" y="1337734"/>
                    <a:pt x="149578" y="1454856"/>
                  </a:cubicBezTo>
                  <a:cubicBezTo>
                    <a:pt x="110067" y="1571978"/>
                    <a:pt x="0" y="1841500"/>
                    <a:pt x="234245" y="1861256"/>
                  </a:cubicBezTo>
                  <a:cubicBezTo>
                    <a:pt x="468490" y="1881012"/>
                    <a:pt x="1238956" y="1844323"/>
                    <a:pt x="1555045" y="1573390"/>
                  </a:cubicBezTo>
                  <a:cubicBezTo>
                    <a:pt x="1871134" y="1302457"/>
                    <a:pt x="2105378" y="471312"/>
                    <a:pt x="2130778" y="235656"/>
                  </a:cubicBezTo>
                  <a:cubicBezTo>
                    <a:pt x="2156178" y="0"/>
                    <a:pt x="1982612" y="5645"/>
                    <a:pt x="1707445" y="159456"/>
                  </a:cubicBezTo>
                  <a:cubicBezTo>
                    <a:pt x="1432278" y="313267"/>
                    <a:pt x="730956" y="942623"/>
                    <a:pt x="471311" y="115852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25000"/>
              </a:schemeClr>
            </a:solidFill>
            <a:ln w="19050" cap="flat" cmpd="sng" algn="ctr">
              <a:solidFill>
                <a:schemeClr val="accent2">
                  <a:lumMod val="75000"/>
                  <a:alpha val="46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57" name="Freeform 656"/>
            <p:cNvSpPr/>
            <p:nvPr/>
          </p:nvSpPr>
          <p:spPr>
            <a:xfrm>
              <a:off x="1262945" y="4268612"/>
              <a:ext cx="1538110" cy="1590322"/>
            </a:xfrm>
            <a:custGeom>
              <a:avLst/>
              <a:gdLst>
                <a:gd name="connsiteX0" fmla="*/ 1037166 w 1538110"/>
                <a:gd name="connsiteY0" fmla="*/ 255411 h 1590322"/>
                <a:gd name="connsiteX1" fmla="*/ 910166 w 1538110"/>
                <a:gd name="connsiteY1" fmla="*/ 60677 h 1590322"/>
                <a:gd name="connsiteX2" fmla="*/ 630766 w 1538110"/>
                <a:gd name="connsiteY2" fmla="*/ 119944 h 1590322"/>
                <a:gd name="connsiteX3" fmla="*/ 241300 w 1538110"/>
                <a:gd name="connsiteY3" fmla="*/ 780344 h 1590322"/>
                <a:gd name="connsiteX4" fmla="*/ 131233 w 1538110"/>
                <a:gd name="connsiteY4" fmla="*/ 1008944 h 1590322"/>
                <a:gd name="connsiteX5" fmla="*/ 1028700 w 1538110"/>
                <a:gd name="connsiteY5" fmla="*/ 1440744 h 1590322"/>
                <a:gd name="connsiteX6" fmla="*/ 1375833 w 1538110"/>
                <a:gd name="connsiteY6" fmla="*/ 1567744 h 1590322"/>
                <a:gd name="connsiteX7" fmla="*/ 1494366 w 1538110"/>
                <a:gd name="connsiteY7" fmla="*/ 1305277 h 1590322"/>
                <a:gd name="connsiteX8" fmla="*/ 1113366 w 1538110"/>
                <a:gd name="connsiteY8" fmla="*/ 619477 h 1590322"/>
                <a:gd name="connsiteX9" fmla="*/ 1113366 w 1538110"/>
                <a:gd name="connsiteY9" fmla="*/ 619477 h 1590322"/>
                <a:gd name="connsiteX10" fmla="*/ 1037166 w 1538110"/>
                <a:gd name="connsiteY10" fmla="*/ 255411 h 15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8110" h="1590322">
                  <a:moveTo>
                    <a:pt x="1037166" y="255411"/>
                  </a:moveTo>
                  <a:cubicBezTo>
                    <a:pt x="1007532" y="169333"/>
                    <a:pt x="977899" y="83255"/>
                    <a:pt x="910166" y="60677"/>
                  </a:cubicBezTo>
                  <a:cubicBezTo>
                    <a:pt x="842433" y="38099"/>
                    <a:pt x="742244" y="0"/>
                    <a:pt x="630766" y="119944"/>
                  </a:cubicBezTo>
                  <a:cubicBezTo>
                    <a:pt x="519288" y="239889"/>
                    <a:pt x="324555" y="632177"/>
                    <a:pt x="241300" y="780344"/>
                  </a:cubicBezTo>
                  <a:cubicBezTo>
                    <a:pt x="158045" y="928511"/>
                    <a:pt x="0" y="898877"/>
                    <a:pt x="131233" y="1008944"/>
                  </a:cubicBezTo>
                  <a:cubicBezTo>
                    <a:pt x="262466" y="1119011"/>
                    <a:pt x="821267" y="1347611"/>
                    <a:pt x="1028700" y="1440744"/>
                  </a:cubicBezTo>
                  <a:cubicBezTo>
                    <a:pt x="1236133" y="1533877"/>
                    <a:pt x="1298222" y="1590322"/>
                    <a:pt x="1375833" y="1567744"/>
                  </a:cubicBezTo>
                  <a:cubicBezTo>
                    <a:pt x="1453444" y="1545166"/>
                    <a:pt x="1538110" y="1463321"/>
                    <a:pt x="1494366" y="1305277"/>
                  </a:cubicBezTo>
                  <a:cubicBezTo>
                    <a:pt x="1450622" y="1147233"/>
                    <a:pt x="1113366" y="619477"/>
                    <a:pt x="1113366" y="619477"/>
                  </a:cubicBezTo>
                  <a:lnTo>
                    <a:pt x="1113366" y="619477"/>
                  </a:lnTo>
                  <a:lnTo>
                    <a:pt x="1037166" y="2554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25000"/>
              </a:schemeClr>
            </a:solidFill>
            <a:ln w="19050" cap="flat" cmpd="sng" algn="ctr">
              <a:solidFill>
                <a:srgbClr val="376092">
                  <a:alpha val="46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58" name="Freeform 657"/>
            <p:cNvSpPr/>
            <p:nvPr/>
          </p:nvSpPr>
          <p:spPr>
            <a:xfrm>
              <a:off x="183445" y="4419601"/>
              <a:ext cx="1871133" cy="1679222"/>
            </a:xfrm>
            <a:custGeom>
              <a:avLst/>
              <a:gdLst>
                <a:gd name="connsiteX0" fmla="*/ 67733 w 1553634"/>
                <a:gd name="connsiteY0" fmla="*/ 1696155 h 1979788"/>
                <a:gd name="connsiteX1" fmla="*/ 651933 w 1553634"/>
                <a:gd name="connsiteY1" fmla="*/ 155222 h 1979788"/>
                <a:gd name="connsiteX2" fmla="*/ 1532467 w 1553634"/>
                <a:gd name="connsiteY2" fmla="*/ 764822 h 1979788"/>
                <a:gd name="connsiteX3" fmla="*/ 778933 w 1553634"/>
                <a:gd name="connsiteY3" fmla="*/ 1586088 h 1979788"/>
                <a:gd name="connsiteX4" fmla="*/ 245533 w 1553634"/>
                <a:gd name="connsiteY4" fmla="*/ 1857022 h 1979788"/>
                <a:gd name="connsiteX5" fmla="*/ 67733 w 1553634"/>
                <a:gd name="connsiteY5" fmla="*/ 1696155 h 197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3634" h="1979788">
                  <a:moveTo>
                    <a:pt x="67733" y="1696155"/>
                  </a:moveTo>
                  <a:cubicBezTo>
                    <a:pt x="135466" y="1412522"/>
                    <a:pt x="407811" y="310444"/>
                    <a:pt x="651933" y="155222"/>
                  </a:cubicBezTo>
                  <a:cubicBezTo>
                    <a:pt x="896055" y="0"/>
                    <a:pt x="1511300" y="526344"/>
                    <a:pt x="1532467" y="764822"/>
                  </a:cubicBezTo>
                  <a:cubicBezTo>
                    <a:pt x="1553634" y="1003300"/>
                    <a:pt x="993422" y="1404055"/>
                    <a:pt x="778933" y="1586088"/>
                  </a:cubicBezTo>
                  <a:cubicBezTo>
                    <a:pt x="564444" y="1768121"/>
                    <a:pt x="365477" y="1835855"/>
                    <a:pt x="245533" y="1857022"/>
                  </a:cubicBezTo>
                  <a:cubicBezTo>
                    <a:pt x="125589" y="1878189"/>
                    <a:pt x="0" y="1979788"/>
                    <a:pt x="67733" y="1696155"/>
                  </a:cubicBezTo>
                  <a:close/>
                </a:path>
              </a:pathLst>
            </a:custGeom>
            <a:solidFill>
              <a:srgbClr val="CCFFCC">
                <a:alpha val="40000"/>
              </a:srgbClr>
            </a:solidFill>
            <a:ln w="19050" cap="flat" cmpd="sng" algn="ctr">
              <a:solidFill>
                <a:schemeClr val="accent3">
                  <a:lumMod val="75000"/>
                  <a:alpha val="46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59" name="Freeform 658"/>
            <p:cNvSpPr/>
            <p:nvPr/>
          </p:nvSpPr>
          <p:spPr>
            <a:xfrm>
              <a:off x="966611" y="4238977"/>
              <a:ext cx="1453445" cy="1461911"/>
            </a:xfrm>
            <a:custGeom>
              <a:avLst/>
              <a:gdLst>
                <a:gd name="connsiteX0" fmla="*/ 630767 w 1453445"/>
                <a:gd name="connsiteY0" fmla="*/ 166511 h 1368778"/>
                <a:gd name="connsiteX1" fmla="*/ 105834 w 1453445"/>
                <a:gd name="connsiteY1" fmla="*/ 276578 h 1368778"/>
                <a:gd name="connsiteX2" fmla="*/ 122767 w 1453445"/>
                <a:gd name="connsiteY2" fmla="*/ 699911 h 1368778"/>
                <a:gd name="connsiteX3" fmla="*/ 842434 w 1453445"/>
                <a:gd name="connsiteY3" fmla="*/ 1360311 h 1368778"/>
                <a:gd name="connsiteX4" fmla="*/ 1282700 w 1453445"/>
                <a:gd name="connsiteY4" fmla="*/ 750711 h 1368778"/>
                <a:gd name="connsiteX5" fmla="*/ 1341967 w 1453445"/>
                <a:gd name="connsiteY5" fmla="*/ 98778 h 1368778"/>
                <a:gd name="connsiteX6" fmla="*/ 630767 w 1453445"/>
                <a:gd name="connsiteY6" fmla="*/ 166511 h 136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3445" h="1368778">
                  <a:moveTo>
                    <a:pt x="630767" y="166511"/>
                  </a:moveTo>
                  <a:cubicBezTo>
                    <a:pt x="424745" y="196144"/>
                    <a:pt x="190501" y="187678"/>
                    <a:pt x="105834" y="276578"/>
                  </a:cubicBezTo>
                  <a:cubicBezTo>
                    <a:pt x="21167" y="365478"/>
                    <a:pt x="0" y="519289"/>
                    <a:pt x="122767" y="699911"/>
                  </a:cubicBezTo>
                  <a:cubicBezTo>
                    <a:pt x="245534" y="880533"/>
                    <a:pt x="649112" y="1351844"/>
                    <a:pt x="842434" y="1360311"/>
                  </a:cubicBezTo>
                  <a:cubicBezTo>
                    <a:pt x="1035756" y="1368778"/>
                    <a:pt x="1199445" y="960966"/>
                    <a:pt x="1282700" y="750711"/>
                  </a:cubicBezTo>
                  <a:cubicBezTo>
                    <a:pt x="1365955" y="540456"/>
                    <a:pt x="1453445" y="197556"/>
                    <a:pt x="1341967" y="98778"/>
                  </a:cubicBezTo>
                  <a:cubicBezTo>
                    <a:pt x="1230489" y="0"/>
                    <a:pt x="836789" y="136878"/>
                    <a:pt x="630767" y="166511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25000"/>
              </a:schemeClr>
            </a:solidFill>
            <a:ln w="19050" cap="flat" cmpd="sng" algn="ctr">
              <a:solidFill>
                <a:schemeClr val="accent4">
                  <a:lumMod val="50000"/>
                  <a:alpha val="46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60" name="Freeform 659"/>
            <p:cNvSpPr/>
            <p:nvPr/>
          </p:nvSpPr>
          <p:spPr>
            <a:xfrm>
              <a:off x="936978" y="3246967"/>
              <a:ext cx="1532467" cy="1817512"/>
            </a:xfrm>
            <a:custGeom>
              <a:avLst/>
              <a:gdLst>
                <a:gd name="connsiteX0" fmla="*/ 1024467 w 1532467"/>
                <a:gd name="connsiteY0" fmla="*/ 32456 h 1817512"/>
                <a:gd name="connsiteX1" fmla="*/ 127000 w 1532467"/>
                <a:gd name="connsiteY1" fmla="*/ 1183922 h 1817512"/>
                <a:gd name="connsiteX2" fmla="*/ 262467 w 1532467"/>
                <a:gd name="connsiteY2" fmla="*/ 1785056 h 1817512"/>
                <a:gd name="connsiteX3" fmla="*/ 1405467 w 1532467"/>
                <a:gd name="connsiteY3" fmla="*/ 1378656 h 1817512"/>
                <a:gd name="connsiteX4" fmla="*/ 1024467 w 1532467"/>
                <a:gd name="connsiteY4" fmla="*/ 32456 h 181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2467" h="1817512">
                  <a:moveTo>
                    <a:pt x="1024467" y="32456"/>
                  </a:moveTo>
                  <a:cubicBezTo>
                    <a:pt x="811389" y="0"/>
                    <a:pt x="254000" y="891822"/>
                    <a:pt x="127000" y="1183922"/>
                  </a:cubicBezTo>
                  <a:cubicBezTo>
                    <a:pt x="0" y="1476022"/>
                    <a:pt x="49389" y="1752600"/>
                    <a:pt x="262467" y="1785056"/>
                  </a:cubicBezTo>
                  <a:cubicBezTo>
                    <a:pt x="475545" y="1817512"/>
                    <a:pt x="1278467" y="1669345"/>
                    <a:pt x="1405467" y="1378656"/>
                  </a:cubicBezTo>
                  <a:cubicBezTo>
                    <a:pt x="1532467" y="1087967"/>
                    <a:pt x="1237545" y="64912"/>
                    <a:pt x="1024467" y="32456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40000"/>
              </a:schemeClr>
            </a:solidFill>
            <a:ln w="19050" cap="flat" cmpd="sng" algn="ctr">
              <a:solidFill>
                <a:schemeClr val="bg2">
                  <a:lumMod val="25000"/>
                  <a:alpha val="46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61" name="Freeform 660"/>
            <p:cNvSpPr/>
            <p:nvPr/>
          </p:nvSpPr>
          <p:spPr>
            <a:xfrm>
              <a:off x="1480256" y="3052234"/>
              <a:ext cx="2840566" cy="1910644"/>
            </a:xfrm>
            <a:custGeom>
              <a:avLst/>
              <a:gdLst>
                <a:gd name="connsiteX0" fmla="*/ 1251655 w 2840566"/>
                <a:gd name="connsiteY0" fmla="*/ 142522 h 1910644"/>
                <a:gd name="connsiteX1" fmla="*/ 252589 w 2840566"/>
                <a:gd name="connsiteY1" fmla="*/ 261055 h 1910644"/>
                <a:gd name="connsiteX2" fmla="*/ 379589 w 2840566"/>
                <a:gd name="connsiteY2" fmla="*/ 1708855 h 1910644"/>
                <a:gd name="connsiteX3" fmla="*/ 2530122 w 2840566"/>
                <a:gd name="connsiteY3" fmla="*/ 1471789 h 1910644"/>
                <a:gd name="connsiteX4" fmla="*/ 2242255 w 2840566"/>
                <a:gd name="connsiteY4" fmla="*/ 286455 h 1910644"/>
                <a:gd name="connsiteX5" fmla="*/ 1251655 w 2840566"/>
                <a:gd name="connsiteY5" fmla="*/ 142522 h 191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0566" h="1910644">
                  <a:moveTo>
                    <a:pt x="1251655" y="142522"/>
                  </a:moveTo>
                  <a:cubicBezTo>
                    <a:pt x="920044" y="138289"/>
                    <a:pt x="397933" y="0"/>
                    <a:pt x="252589" y="261055"/>
                  </a:cubicBezTo>
                  <a:cubicBezTo>
                    <a:pt x="107245" y="522110"/>
                    <a:pt x="0" y="1507066"/>
                    <a:pt x="379589" y="1708855"/>
                  </a:cubicBezTo>
                  <a:cubicBezTo>
                    <a:pt x="759178" y="1910644"/>
                    <a:pt x="2219678" y="1708856"/>
                    <a:pt x="2530122" y="1471789"/>
                  </a:cubicBezTo>
                  <a:cubicBezTo>
                    <a:pt x="2840566" y="1234722"/>
                    <a:pt x="2453922" y="509411"/>
                    <a:pt x="2242255" y="286455"/>
                  </a:cubicBezTo>
                  <a:cubicBezTo>
                    <a:pt x="2030588" y="63499"/>
                    <a:pt x="1583266" y="146755"/>
                    <a:pt x="1251655" y="142522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 w="19050" cap="flat" cmpd="sng" algn="ctr">
              <a:solidFill>
                <a:schemeClr val="accent2">
                  <a:lumMod val="75000"/>
                  <a:alpha val="46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62" name="Freeform 661"/>
            <p:cNvSpPr/>
            <p:nvPr/>
          </p:nvSpPr>
          <p:spPr>
            <a:xfrm>
              <a:off x="2894189" y="3091745"/>
              <a:ext cx="2315633" cy="2448278"/>
            </a:xfrm>
            <a:custGeom>
              <a:avLst/>
              <a:gdLst>
                <a:gd name="connsiteX0" fmla="*/ 371122 w 2315633"/>
                <a:gd name="connsiteY0" fmla="*/ 119944 h 2448278"/>
                <a:gd name="connsiteX1" fmla="*/ 15522 w 2315633"/>
                <a:gd name="connsiteY1" fmla="*/ 1550811 h 2448278"/>
                <a:gd name="connsiteX2" fmla="*/ 277989 w 2315633"/>
                <a:gd name="connsiteY2" fmla="*/ 2439811 h 2448278"/>
                <a:gd name="connsiteX3" fmla="*/ 1480256 w 2315633"/>
                <a:gd name="connsiteY3" fmla="*/ 1500011 h 2448278"/>
                <a:gd name="connsiteX4" fmla="*/ 1988256 w 2315633"/>
                <a:gd name="connsiteY4" fmla="*/ 1432278 h 2448278"/>
                <a:gd name="connsiteX5" fmla="*/ 2047522 w 2315633"/>
                <a:gd name="connsiteY5" fmla="*/ 831144 h 2448278"/>
                <a:gd name="connsiteX6" fmla="*/ 371122 w 2315633"/>
                <a:gd name="connsiteY6" fmla="*/ 119944 h 244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5633" h="2448278">
                  <a:moveTo>
                    <a:pt x="371122" y="119944"/>
                  </a:moveTo>
                  <a:cubicBezTo>
                    <a:pt x="32455" y="239888"/>
                    <a:pt x="31044" y="1164167"/>
                    <a:pt x="15522" y="1550811"/>
                  </a:cubicBezTo>
                  <a:cubicBezTo>
                    <a:pt x="0" y="1937455"/>
                    <a:pt x="33867" y="2448278"/>
                    <a:pt x="277989" y="2439811"/>
                  </a:cubicBezTo>
                  <a:cubicBezTo>
                    <a:pt x="522111" y="2431344"/>
                    <a:pt x="1195212" y="1667933"/>
                    <a:pt x="1480256" y="1500011"/>
                  </a:cubicBezTo>
                  <a:cubicBezTo>
                    <a:pt x="1765300" y="1332089"/>
                    <a:pt x="1893712" y="1543756"/>
                    <a:pt x="1988256" y="1432278"/>
                  </a:cubicBezTo>
                  <a:cubicBezTo>
                    <a:pt x="2082800" y="1320800"/>
                    <a:pt x="2315633" y="1049866"/>
                    <a:pt x="2047522" y="831144"/>
                  </a:cubicBezTo>
                  <a:cubicBezTo>
                    <a:pt x="1779411" y="612422"/>
                    <a:pt x="709789" y="0"/>
                    <a:pt x="371122" y="119944"/>
                  </a:cubicBezTo>
                  <a:close/>
                </a:path>
              </a:pathLst>
            </a:custGeom>
            <a:solidFill>
              <a:srgbClr val="3366FF">
                <a:alpha val="25000"/>
              </a:srgbClr>
            </a:solidFill>
            <a:ln w="19050" cap="flat" cmpd="sng" algn="ctr">
              <a:solidFill>
                <a:schemeClr val="tx2">
                  <a:lumMod val="75000"/>
                  <a:alpha val="46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63" name="Freeform 662"/>
            <p:cNvSpPr/>
            <p:nvPr/>
          </p:nvSpPr>
          <p:spPr>
            <a:xfrm>
              <a:off x="2873019" y="3719687"/>
              <a:ext cx="2458156" cy="1903589"/>
            </a:xfrm>
            <a:custGeom>
              <a:avLst/>
              <a:gdLst>
                <a:gd name="connsiteX0" fmla="*/ 1713089 w 2201334"/>
                <a:gd name="connsiteY0" fmla="*/ 40922 h 1885244"/>
                <a:gd name="connsiteX1" fmla="*/ 697089 w 2201334"/>
                <a:gd name="connsiteY1" fmla="*/ 438855 h 1885244"/>
                <a:gd name="connsiteX2" fmla="*/ 70556 w 2201334"/>
                <a:gd name="connsiteY2" fmla="*/ 1488722 h 1885244"/>
                <a:gd name="connsiteX3" fmla="*/ 1120423 w 2201334"/>
                <a:gd name="connsiteY3" fmla="*/ 1751189 h 1885244"/>
                <a:gd name="connsiteX4" fmla="*/ 2102556 w 2201334"/>
                <a:gd name="connsiteY4" fmla="*/ 684389 h 1885244"/>
                <a:gd name="connsiteX5" fmla="*/ 1713089 w 2201334"/>
                <a:gd name="connsiteY5" fmla="*/ 40922 h 18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1334" h="1885244">
                  <a:moveTo>
                    <a:pt x="1713089" y="40922"/>
                  </a:moveTo>
                  <a:cubicBezTo>
                    <a:pt x="1478845" y="0"/>
                    <a:pt x="970845" y="197555"/>
                    <a:pt x="697089" y="438855"/>
                  </a:cubicBezTo>
                  <a:cubicBezTo>
                    <a:pt x="423334" y="680155"/>
                    <a:pt x="0" y="1270000"/>
                    <a:pt x="70556" y="1488722"/>
                  </a:cubicBezTo>
                  <a:cubicBezTo>
                    <a:pt x="141112" y="1707444"/>
                    <a:pt x="781756" y="1885244"/>
                    <a:pt x="1120423" y="1751189"/>
                  </a:cubicBezTo>
                  <a:cubicBezTo>
                    <a:pt x="1459090" y="1617134"/>
                    <a:pt x="2003778" y="972256"/>
                    <a:pt x="2102556" y="684389"/>
                  </a:cubicBezTo>
                  <a:cubicBezTo>
                    <a:pt x="2201334" y="396522"/>
                    <a:pt x="1947333" y="81844"/>
                    <a:pt x="1713089" y="40922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25000"/>
              </a:schemeClr>
            </a:solidFill>
            <a:ln w="19050" cap="flat" cmpd="sng" algn="ctr">
              <a:solidFill>
                <a:schemeClr val="accent6">
                  <a:lumMod val="50000"/>
                  <a:alpha val="46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64" name="Oval 663"/>
            <p:cNvSpPr>
              <a:spLocks noChangeAspect="1"/>
            </p:cNvSpPr>
            <p:nvPr/>
          </p:nvSpPr>
          <p:spPr>
            <a:xfrm>
              <a:off x="1910644" y="4375872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65" name="Oval 664"/>
            <p:cNvSpPr>
              <a:spLocks noChangeAspect="1"/>
            </p:cNvSpPr>
            <p:nvPr/>
          </p:nvSpPr>
          <p:spPr>
            <a:xfrm>
              <a:off x="3739479" y="4151479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66" name="Oval 665"/>
            <p:cNvSpPr>
              <a:spLocks noChangeAspect="1"/>
            </p:cNvSpPr>
            <p:nvPr/>
          </p:nvSpPr>
          <p:spPr>
            <a:xfrm>
              <a:off x="3248371" y="3317510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67" name="Oval 666"/>
            <p:cNvSpPr>
              <a:spLocks noChangeAspect="1"/>
            </p:cNvSpPr>
            <p:nvPr/>
          </p:nvSpPr>
          <p:spPr>
            <a:xfrm>
              <a:off x="4924784" y="6318961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668" name="Oval 667"/>
            <p:cNvSpPr>
              <a:spLocks noChangeAspect="1"/>
            </p:cNvSpPr>
            <p:nvPr/>
          </p:nvSpPr>
          <p:spPr>
            <a:xfrm>
              <a:off x="4526904" y="4151485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669" name="Oval 668"/>
            <p:cNvSpPr>
              <a:spLocks noChangeAspect="1"/>
            </p:cNvSpPr>
            <p:nvPr/>
          </p:nvSpPr>
          <p:spPr>
            <a:xfrm>
              <a:off x="3934170" y="5104001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670" name="Oval 669"/>
            <p:cNvSpPr>
              <a:spLocks noChangeAspect="1"/>
            </p:cNvSpPr>
            <p:nvPr/>
          </p:nvSpPr>
          <p:spPr>
            <a:xfrm>
              <a:off x="3002858" y="6331673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671" name="Oval 670"/>
            <p:cNvSpPr>
              <a:spLocks noChangeAspect="1"/>
            </p:cNvSpPr>
            <p:nvPr/>
          </p:nvSpPr>
          <p:spPr>
            <a:xfrm>
              <a:off x="3112910" y="5108235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672" name="Oval 671"/>
            <p:cNvSpPr>
              <a:spLocks noChangeAspect="1"/>
            </p:cNvSpPr>
            <p:nvPr/>
          </p:nvSpPr>
          <p:spPr>
            <a:xfrm>
              <a:off x="1097844" y="4587538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673" name="Oval 672"/>
            <p:cNvSpPr>
              <a:spLocks noChangeAspect="1"/>
            </p:cNvSpPr>
            <p:nvPr/>
          </p:nvSpPr>
          <p:spPr>
            <a:xfrm>
              <a:off x="488223" y="5518886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674" name="Oval 673"/>
            <p:cNvSpPr>
              <a:spLocks noChangeAspect="1"/>
            </p:cNvSpPr>
            <p:nvPr/>
          </p:nvSpPr>
          <p:spPr>
            <a:xfrm>
              <a:off x="1453434" y="5078330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K</a:t>
              </a:r>
            </a:p>
          </p:txBody>
        </p:sp>
        <p:sp>
          <p:nvSpPr>
            <p:cNvPr id="675" name="Oval 674"/>
            <p:cNvSpPr>
              <a:spLocks noChangeAspect="1"/>
            </p:cNvSpPr>
            <p:nvPr/>
          </p:nvSpPr>
          <p:spPr>
            <a:xfrm>
              <a:off x="200367" y="4727223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676" name="Oval 675"/>
            <p:cNvSpPr>
              <a:spLocks noChangeAspect="1"/>
            </p:cNvSpPr>
            <p:nvPr/>
          </p:nvSpPr>
          <p:spPr>
            <a:xfrm>
              <a:off x="2367849" y="5489258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677" name="Oval 676"/>
            <p:cNvSpPr>
              <a:spLocks noChangeAspect="1"/>
            </p:cNvSpPr>
            <p:nvPr/>
          </p:nvSpPr>
          <p:spPr>
            <a:xfrm>
              <a:off x="1732870" y="3414886"/>
              <a:ext cx="464169" cy="4106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3200" i="1" dirty="0">
                  <a:solidFill>
                    <a:schemeClr val="tx1"/>
                  </a:solidFill>
                </a:rPr>
                <a:t>N</a:t>
              </a:r>
            </a:p>
          </p:txBody>
        </p:sp>
        <p:cxnSp>
          <p:nvCxnSpPr>
            <p:cNvPr id="678" name="Straight Connector 677"/>
            <p:cNvCxnSpPr>
              <a:stCxn id="665" idx="1"/>
              <a:endCxn id="677" idx="6"/>
            </p:cNvCxnSpPr>
            <p:nvPr/>
          </p:nvCxnSpPr>
          <p:spPr>
            <a:xfrm flipH="1" flipV="1">
              <a:off x="2197039" y="3620191"/>
              <a:ext cx="1610416" cy="59142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/>
            <p:cNvCxnSpPr>
              <a:stCxn id="666" idx="4"/>
              <a:endCxn id="665" idx="0"/>
            </p:cNvCxnSpPr>
            <p:nvPr/>
          </p:nvCxnSpPr>
          <p:spPr>
            <a:xfrm>
              <a:off x="3480456" y="3728121"/>
              <a:ext cx="491108" cy="42335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/>
            <p:cNvCxnSpPr>
              <a:stCxn id="664" idx="7"/>
              <a:endCxn id="666" idx="3"/>
            </p:cNvCxnSpPr>
            <p:nvPr/>
          </p:nvCxnSpPr>
          <p:spPr>
            <a:xfrm flipV="1">
              <a:off x="2306837" y="3667989"/>
              <a:ext cx="1009510" cy="76801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/>
            <p:cNvCxnSpPr>
              <a:stCxn id="674" idx="1"/>
              <a:endCxn id="672" idx="5"/>
            </p:cNvCxnSpPr>
            <p:nvPr/>
          </p:nvCxnSpPr>
          <p:spPr>
            <a:xfrm flipH="1" flipV="1">
              <a:off x="1494037" y="4938017"/>
              <a:ext cx="27373" cy="200446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/>
            <p:cNvCxnSpPr>
              <a:stCxn id="672" idx="3"/>
              <a:endCxn id="673" idx="7"/>
            </p:cNvCxnSpPr>
            <p:nvPr/>
          </p:nvCxnSpPr>
          <p:spPr>
            <a:xfrm flipH="1">
              <a:off x="884416" y="4938017"/>
              <a:ext cx="281404" cy="641002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>
              <a:stCxn id="673" idx="6"/>
              <a:endCxn id="674" idx="3"/>
            </p:cNvCxnSpPr>
            <p:nvPr/>
          </p:nvCxnSpPr>
          <p:spPr>
            <a:xfrm flipV="1">
              <a:off x="952392" y="5428809"/>
              <a:ext cx="569018" cy="295382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>
              <a:stCxn id="675" idx="6"/>
              <a:endCxn id="672" idx="2"/>
            </p:cNvCxnSpPr>
            <p:nvPr/>
          </p:nvCxnSpPr>
          <p:spPr>
            <a:xfrm flipV="1">
              <a:off x="664536" y="4792843"/>
              <a:ext cx="433308" cy="13968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>
              <a:stCxn id="677" idx="3"/>
              <a:endCxn id="675" idx="0"/>
            </p:cNvCxnSpPr>
            <p:nvPr/>
          </p:nvCxnSpPr>
          <p:spPr>
            <a:xfrm flipH="1">
              <a:off x="432452" y="3765364"/>
              <a:ext cx="1368394" cy="961858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/>
            <p:cNvCxnSpPr>
              <a:stCxn id="672" idx="0"/>
              <a:endCxn id="677" idx="3"/>
            </p:cNvCxnSpPr>
            <p:nvPr/>
          </p:nvCxnSpPr>
          <p:spPr>
            <a:xfrm flipV="1">
              <a:off x="1329929" y="3765364"/>
              <a:ext cx="470917" cy="82217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/>
            <p:cNvCxnSpPr>
              <a:stCxn id="674" idx="0"/>
              <a:endCxn id="664" idx="3"/>
            </p:cNvCxnSpPr>
            <p:nvPr/>
          </p:nvCxnSpPr>
          <p:spPr>
            <a:xfrm flipV="1">
              <a:off x="1685519" y="4726351"/>
              <a:ext cx="293102" cy="35198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/>
            <p:cNvCxnSpPr>
              <a:stCxn id="676" idx="0"/>
              <a:endCxn id="664" idx="4"/>
            </p:cNvCxnSpPr>
            <p:nvPr/>
          </p:nvCxnSpPr>
          <p:spPr>
            <a:xfrm flipH="1" flipV="1">
              <a:off x="2142729" y="4786483"/>
              <a:ext cx="457204" cy="70277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/>
            <p:cNvCxnSpPr>
              <a:stCxn id="676" idx="1"/>
              <a:endCxn id="674" idx="5"/>
            </p:cNvCxnSpPr>
            <p:nvPr/>
          </p:nvCxnSpPr>
          <p:spPr>
            <a:xfrm flipH="1" flipV="1">
              <a:off x="1849627" y="5428809"/>
              <a:ext cx="586198" cy="12058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/>
            <p:cNvCxnSpPr>
              <a:stCxn id="665" idx="6"/>
              <a:endCxn id="668" idx="2"/>
            </p:cNvCxnSpPr>
            <p:nvPr/>
          </p:nvCxnSpPr>
          <p:spPr>
            <a:xfrm>
              <a:off x="4203648" y="4356785"/>
              <a:ext cx="323256" cy="6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/>
            <p:cNvCxnSpPr>
              <a:stCxn id="667" idx="0"/>
              <a:endCxn id="668" idx="6"/>
            </p:cNvCxnSpPr>
            <p:nvPr/>
          </p:nvCxnSpPr>
          <p:spPr>
            <a:xfrm flipH="1" flipV="1">
              <a:off x="4991073" y="4356791"/>
              <a:ext cx="165796" cy="196217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/>
            <p:cNvCxnSpPr>
              <a:stCxn id="669" idx="5"/>
              <a:endCxn id="667" idx="1"/>
            </p:cNvCxnSpPr>
            <p:nvPr/>
          </p:nvCxnSpPr>
          <p:spPr>
            <a:xfrm>
              <a:off x="4330363" y="5454480"/>
              <a:ext cx="662398" cy="92461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/>
            <p:cNvCxnSpPr>
              <a:stCxn id="665" idx="4"/>
              <a:endCxn id="669" idx="1"/>
            </p:cNvCxnSpPr>
            <p:nvPr/>
          </p:nvCxnSpPr>
          <p:spPr>
            <a:xfrm>
              <a:off x="3971564" y="4562090"/>
              <a:ext cx="30582" cy="60204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/>
            <p:cNvCxnSpPr>
              <a:stCxn id="668" idx="3"/>
              <a:endCxn id="671" idx="7"/>
            </p:cNvCxnSpPr>
            <p:nvPr/>
          </p:nvCxnSpPr>
          <p:spPr>
            <a:xfrm flipH="1">
              <a:off x="3509103" y="4501964"/>
              <a:ext cx="1085777" cy="66640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/>
            <p:cNvCxnSpPr>
              <a:stCxn id="671" idx="4"/>
              <a:endCxn id="670" idx="0"/>
            </p:cNvCxnSpPr>
            <p:nvPr/>
          </p:nvCxnSpPr>
          <p:spPr>
            <a:xfrm flipH="1">
              <a:off x="3234943" y="5518846"/>
              <a:ext cx="110052" cy="81282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/>
            <p:cNvCxnSpPr>
              <a:stCxn id="666" idx="6"/>
              <a:endCxn id="668" idx="0"/>
            </p:cNvCxnSpPr>
            <p:nvPr/>
          </p:nvCxnSpPr>
          <p:spPr>
            <a:xfrm>
              <a:off x="3712541" y="3522816"/>
              <a:ext cx="1046448" cy="62867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>
              <a:stCxn id="671" idx="0"/>
              <a:endCxn id="666" idx="4"/>
            </p:cNvCxnSpPr>
            <p:nvPr/>
          </p:nvCxnSpPr>
          <p:spPr>
            <a:xfrm flipV="1">
              <a:off x="3344995" y="3728121"/>
              <a:ext cx="135461" cy="138011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>
              <a:stCxn id="669" idx="2"/>
              <a:endCxn id="671" idx="6"/>
            </p:cNvCxnSpPr>
            <p:nvPr/>
          </p:nvCxnSpPr>
          <p:spPr>
            <a:xfrm flipH="1">
              <a:off x="3577079" y="5309306"/>
              <a:ext cx="357091" cy="423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>
              <a:stCxn id="669" idx="3"/>
              <a:endCxn id="670" idx="7"/>
            </p:cNvCxnSpPr>
            <p:nvPr/>
          </p:nvCxnSpPr>
          <p:spPr>
            <a:xfrm flipH="1">
              <a:off x="3399051" y="5454480"/>
              <a:ext cx="603095" cy="937326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/>
            <p:cNvCxnSpPr>
              <a:stCxn id="669" idx="7"/>
              <a:endCxn id="668" idx="4"/>
            </p:cNvCxnSpPr>
            <p:nvPr/>
          </p:nvCxnSpPr>
          <p:spPr>
            <a:xfrm flipV="1">
              <a:off x="4330363" y="4562096"/>
              <a:ext cx="428626" cy="602037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/>
            <p:cNvCxnSpPr>
              <a:stCxn id="667" idx="1"/>
              <a:endCxn id="665" idx="5"/>
            </p:cNvCxnSpPr>
            <p:nvPr/>
          </p:nvCxnSpPr>
          <p:spPr>
            <a:xfrm flipH="1" flipV="1">
              <a:off x="4135672" y="4501958"/>
              <a:ext cx="857089" cy="187713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/>
            <p:cNvCxnSpPr>
              <a:stCxn id="666" idx="2"/>
              <a:endCxn id="677" idx="6"/>
            </p:cNvCxnSpPr>
            <p:nvPr/>
          </p:nvCxnSpPr>
          <p:spPr>
            <a:xfrm flipH="1">
              <a:off x="2197039" y="3522816"/>
              <a:ext cx="1051332" cy="97376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/>
            <p:cNvCxnSpPr>
              <a:stCxn id="664" idx="0"/>
              <a:endCxn id="677" idx="4"/>
            </p:cNvCxnSpPr>
            <p:nvPr/>
          </p:nvCxnSpPr>
          <p:spPr>
            <a:xfrm flipH="1" flipV="1">
              <a:off x="1964955" y="3825497"/>
              <a:ext cx="177774" cy="55037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/>
            <p:cNvCxnSpPr>
              <a:stCxn id="664" idx="6"/>
              <a:endCxn id="665" idx="2"/>
            </p:cNvCxnSpPr>
            <p:nvPr/>
          </p:nvCxnSpPr>
          <p:spPr>
            <a:xfrm flipV="1">
              <a:off x="2374814" y="4356785"/>
              <a:ext cx="1364666" cy="22439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/>
            <p:cNvCxnSpPr>
              <a:stCxn id="664" idx="2"/>
              <a:endCxn id="672" idx="7"/>
            </p:cNvCxnSpPr>
            <p:nvPr/>
          </p:nvCxnSpPr>
          <p:spPr>
            <a:xfrm flipH="1">
              <a:off x="1494037" y="4581177"/>
              <a:ext cx="416608" cy="66493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/>
            <p:cNvCxnSpPr>
              <a:stCxn id="665" idx="3"/>
              <a:endCxn id="671" idx="7"/>
            </p:cNvCxnSpPr>
            <p:nvPr/>
          </p:nvCxnSpPr>
          <p:spPr>
            <a:xfrm flipH="1">
              <a:off x="3509103" y="4501958"/>
              <a:ext cx="298352" cy="66641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3" name="TextBox 712"/>
            <p:cNvSpPr txBox="1"/>
            <p:nvPr/>
          </p:nvSpPr>
          <p:spPr>
            <a:xfrm>
              <a:off x="2477903" y="2944355"/>
              <a:ext cx="328465" cy="499385"/>
            </a:xfrm>
            <a:prstGeom prst="rect">
              <a:avLst/>
            </a:prstGeom>
            <a:noFill/>
          </p:spPr>
          <p:txBody>
            <a:bodyPr wrap="none" lIns="0" tIns="0" rIns="0" bIns="45720" rtlCol="0" anchor="ctr" anchorCtr="1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r>
                <a:rPr lang="en-US" sz="3200" i="1" baseline="-25000" dirty="0" smtClean="0">
                  <a:latin typeface="+mn-lt"/>
                </a:rPr>
                <a:t>1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2111225" y="3672489"/>
              <a:ext cx="409008" cy="499385"/>
            </a:xfrm>
            <a:prstGeom prst="rect">
              <a:avLst/>
            </a:prstGeom>
            <a:noFill/>
          </p:spPr>
          <p:txBody>
            <a:bodyPr wrap="square" lIns="0" tIns="0" rIns="0" bIns="45720" rtlCol="0" anchor="ctr" anchorCtr="1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r>
                <a:rPr lang="en-US" sz="3200" i="1" baseline="-25000" dirty="0" smtClean="0">
                  <a:latin typeface="+mn-lt"/>
                </a:rPr>
                <a:t>2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715" name="TextBox 714"/>
            <p:cNvSpPr txBox="1"/>
            <p:nvPr/>
          </p:nvSpPr>
          <p:spPr>
            <a:xfrm>
              <a:off x="4088742" y="3129322"/>
              <a:ext cx="328465" cy="499385"/>
            </a:xfrm>
            <a:prstGeom prst="rect">
              <a:avLst/>
            </a:prstGeom>
            <a:noFill/>
          </p:spPr>
          <p:txBody>
            <a:bodyPr wrap="none" lIns="0" tIns="0" rIns="0" bIns="45720" rtlCol="0" anchor="ctr" anchorCtr="1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r>
                <a:rPr lang="en-US" sz="3200" i="1" baseline="-25000" dirty="0" smtClean="0">
                  <a:latin typeface="+mn-lt"/>
                </a:rPr>
                <a:t>7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716" name="TextBox 715"/>
            <p:cNvSpPr txBox="1"/>
            <p:nvPr/>
          </p:nvSpPr>
          <p:spPr>
            <a:xfrm>
              <a:off x="555970" y="3943419"/>
              <a:ext cx="328465" cy="499385"/>
            </a:xfrm>
            <a:prstGeom prst="rect">
              <a:avLst/>
            </a:prstGeom>
            <a:noFill/>
          </p:spPr>
          <p:txBody>
            <a:bodyPr wrap="none" lIns="0" tIns="0" rIns="0" bIns="45720" rtlCol="0" anchor="ctr" anchorCtr="1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r>
                <a:rPr lang="en-US" sz="3200" i="1" baseline="-25000" dirty="0" smtClean="0">
                  <a:latin typeface="+mn-lt"/>
                </a:rPr>
                <a:t>3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717" name="TextBox 716"/>
            <p:cNvSpPr txBox="1"/>
            <p:nvPr/>
          </p:nvSpPr>
          <p:spPr>
            <a:xfrm>
              <a:off x="1521168" y="5484349"/>
              <a:ext cx="328465" cy="499385"/>
            </a:xfrm>
            <a:prstGeom prst="rect">
              <a:avLst/>
            </a:prstGeom>
            <a:noFill/>
          </p:spPr>
          <p:txBody>
            <a:bodyPr wrap="none" lIns="0" tIns="0" rIns="0" bIns="45720" rtlCol="0" anchor="ctr" anchorCtr="1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r>
                <a:rPr lang="en-US" sz="3200" i="1" baseline="-25000" dirty="0" smtClean="0">
                  <a:latin typeface="+mn-lt"/>
                </a:rPr>
                <a:t>4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718" name="TextBox 717"/>
            <p:cNvSpPr txBox="1"/>
            <p:nvPr/>
          </p:nvSpPr>
          <p:spPr>
            <a:xfrm>
              <a:off x="2477903" y="4900152"/>
              <a:ext cx="328465" cy="499385"/>
            </a:xfrm>
            <a:prstGeom prst="rect">
              <a:avLst/>
            </a:prstGeom>
            <a:noFill/>
          </p:spPr>
          <p:txBody>
            <a:bodyPr wrap="none" lIns="0" tIns="0" rIns="0" bIns="45720" rtlCol="0" anchor="ctr" anchorCtr="1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r>
                <a:rPr lang="en-US" sz="3200" i="1" baseline="-25000" dirty="0" smtClean="0">
                  <a:latin typeface="+mn-lt"/>
                </a:rPr>
                <a:t>5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719" name="TextBox 718"/>
            <p:cNvSpPr txBox="1"/>
            <p:nvPr/>
          </p:nvSpPr>
          <p:spPr>
            <a:xfrm>
              <a:off x="187937" y="5935165"/>
              <a:ext cx="328465" cy="499385"/>
            </a:xfrm>
            <a:prstGeom prst="rect">
              <a:avLst/>
            </a:prstGeom>
            <a:noFill/>
          </p:spPr>
          <p:txBody>
            <a:bodyPr wrap="none" lIns="0" tIns="0" rIns="0" bIns="45720" rtlCol="0" anchor="ctr" anchorCtr="1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r>
                <a:rPr lang="en-US" sz="3200" i="1" baseline="-25000" dirty="0" smtClean="0">
                  <a:latin typeface="+mn-lt"/>
                </a:rPr>
                <a:t>6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721" name="TextBox 720"/>
            <p:cNvSpPr txBox="1"/>
            <p:nvPr/>
          </p:nvSpPr>
          <p:spPr>
            <a:xfrm>
              <a:off x="5115269" y="3791020"/>
              <a:ext cx="328465" cy="499385"/>
            </a:xfrm>
            <a:prstGeom prst="rect">
              <a:avLst/>
            </a:prstGeom>
            <a:noFill/>
          </p:spPr>
          <p:txBody>
            <a:bodyPr wrap="none" lIns="0" tIns="0" rIns="0" bIns="45720" rtlCol="0" anchor="ctr" anchorCtr="1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r>
                <a:rPr lang="en-US" sz="3200" i="1" baseline="-25000" dirty="0" smtClean="0">
                  <a:latin typeface="+mn-lt"/>
                </a:rPr>
                <a:t>8</a:t>
              </a:r>
            </a:p>
          </p:txBody>
        </p:sp>
        <p:sp>
          <p:nvSpPr>
            <p:cNvPr id="722" name="TextBox 721"/>
            <p:cNvSpPr txBox="1"/>
            <p:nvPr/>
          </p:nvSpPr>
          <p:spPr>
            <a:xfrm>
              <a:off x="2637892" y="6271753"/>
              <a:ext cx="328465" cy="499385"/>
            </a:xfrm>
            <a:prstGeom prst="rect">
              <a:avLst/>
            </a:prstGeom>
            <a:noFill/>
          </p:spPr>
          <p:txBody>
            <a:bodyPr wrap="none" lIns="0" tIns="0" rIns="0" bIns="45720" rtlCol="0" anchor="ctr" anchorCtr="1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r>
                <a:rPr lang="en-US" sz="3200" i="1" baseline="-25000" dirty="0" smtClean="0">
                  <a:latin typeface="+mn-lt"/>
                </a:rPr>
                <a:t>9</a:t>
              </a:r>
            </a:p>
          </p:txBody>
        </p:sp>
        <p:sp>
          <p:nvSpPr>
            <p:cNvPr id="724" name="TextBox 723"/>
            <p:cNvSpPr txBox="1"/>
            <p:nvPr/>
          </p:nvSpPr>
          <p:spPr>
            <a:xfrm>
              <a:off x="4485642" y="6297679"/>
              <a:ext cx="457770" cy="499385"/>
            </a:xfrm>
            <a:prstGeom prst="rect">
              <a:avLst/>
            </a:prstGeom>
            <a:noFill/>
          </p:spPr>
          <p:txBody>
            <a:bodyPr wrap="none" lIns="0" tIns="0" rIns="0" bIns="45720" rtlCol="0" anchor="ctr" anchorCtr="1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r>
                <a:rPr lang="en-US" sz="3200" i="1" baseline="-25000" dirty="0" smtClean="0">
                  <a:latin typeface="+mn-lt"/>
                </a:rPr>
                <a:t>10</a:t>
              </a:r>
            </a:p>
          </p:txBody>
        </p:sp>
      </p:grpSp>
      <p:grpSp>
        <p:nvGrpSpPr>
          <p:cNvPr id="1230" name="Group 1229"/>
          <p:cNvGrpSpPr/>
          <p:nvPr/>
        </p:nvGrpSpPr>
        <p:grpSpPr>
          <a:xfrm>
            <a:off x="457200" y="12755880"/>
            <a:ext cx="8991600" cy="2484120"/>
            <a:chOff x="3655612" y="240551"/>
            <a:chExt cx="6138843" cy="2472598"/>
          </a:xfrm>
        </p:grpSpPr>
        <p:sp>
          <p:nvSpPr>
            <p:cNvPr id="728" name="Rounded Rectangle 727"/>
            <p:cNvSpPr/>
            <p:nvPr/>
          </p:nvSpPr>
          <p:spPr>
            <a:xfrm>
              <a:off x="5699318" y="323165"/>
              <a:ext cx="1597980" cy="402749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A,B,C,N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,</a:t>
              </a:r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R</a:t>
              </a:r>
              <a:r>
                <a:rPr lang="en-US" sz="3000" i="1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733" name="Rounded Rectangle 732"/>
            <p:cNvSpPr/>
            <p:nvPr/>
          </p:nvSpPr>
          <p:spPr>
            <a:xfrm>
              <a:off x="4613076" y="892832"/>
              <a:ext cx="1120689" cy="40957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{</a:t>
              </a:r>
              <a:r>
                <a:rPr lang="en-US" sz="3000" i="1" dirty="0">
                  <a:solidFill>
                    <a:schemeClr val="tx1"/>
                  </a:solidFill>
                </a:rPr>
                <a:t>A,I,N</a:t>
              </a:r>
              <a:r>
                <a:rPr lang="en-US" sz="3000" dirty="0">
                  <a:solidFill>
                    <a:schemeClr val="tx1"/>
                  </a:solidFill>
                </a:rPr>
                <a:t>},{}</a:t>
              </a:r>
            </a:p>
          </p:txBody>
        </p:sp>
        <p:sp>
          <p:nvSpPr>
            <p:cNvPr id="734" name="Rounded Rectangle 733"/>
            <p:cNvSpPr/>
            <p:nvPr/>
          </p:nvSpPr>
          <p:spPr>
            <a:xfrm>
              <a:off x="6970754" y="892832"/>
              <a:ext cx="1583032" cy="40957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B,C,D,H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,</a:t>
              </a:r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R</a:t>
              </a:r>
              <a:r>
                <a:rPr lang="en-US" sz="3000" i="1" baseline="-25000" dirty="0" smtClean="0">
                  <a:solidFill>
                    <a:schemeClr val="tx1"/>
                  </a:solidFill>
                </a:rPr>
                <a:t>6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735" name="Rounded Rectangle 734"/>
            <p:cNvSpPr/>
            <p:nvPr/>
          </p:nvSpPr>
          <p:spPr>
            <a:xfrm>
              <a:off x="4002288" y="1575451"/>
              <a:ext cx="1295400" cy="40957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I,M,N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,</a:t>
              </a:r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R</a:t>
              </a:r>
              <a:r>
                <a:rPr lang="en-US" sz="3000" i="1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736" name="Rounded Rectangle 735"/>
            <p:cNvSpPr/>
            <p:nvPr/>
          </p:nvSpPr>
          <p:spPr>
            <a:xfrm>
              <a:off x="7324578" y="1575452"/>
              <a:ext cx="1268850" cy="40957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B,D,F,H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,</a:t>
              </a:r>
              <a:r>
                <a:rPr lang="en-US" sz="3000" dirty="0" smtClean="0">
                  <a:solidFill>
                    <a:schemeClr val="tx1"/>
                  </a:solidFill>
                </a:rPr>
                <a:t>{}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cxnSp>
          <p:nvCxnSpPr>
            <p:cNvPr id="737" name="Straight Connector 736"/>
            <p:cNvCxnSpPr>
              <a:stCxn id="728" idx="2"/>
              <a:endCxn id="733" idx="0"/>
            </p:cNvCxnSpPr>
            <p:nvPr/>
          </p:nvCxnSpPr>
          <p:spPr>
            <a:xfrm flipH="1">
              <a:off x="5173420" y="725914"/>
              <a:ext cx="1324888" cy="166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/>
            <p:cNvCxnSpPr>
              <a:stCxn id="735" idx="0"/>
              <a:endCxn id="733" idx="2"/>
            </p:cNvCxnSpPr>
            <p:nvPr/>
          </p:nvCxnSpPr>
          <p:spPr>
            <a:xfrm flipV="1">
              <a:off x="4649988" y="1302403"/>
              <a:ext cx="523433" cy="273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/>
            <p:cNvCxnSpPr>
              <a:stCxn id="736" idx="0"/>
              <a:endCxn id="734" idx="2"/>
            </p:cNvCxnSpPr>
            <p:nvPr/>
          </p:nvCxnSpPr>
          <p:spPr>
            <a:xfrm flipH="1" flipV="1">
              <a:off x="7762270" y="1302405"/>
              <a:ext cx="196733" cy="2730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/>
            <p:cNvCxnSpPr>
              <a:stCxn id="734" idx="0"/>
              <a:endCxn id="728" idx="2"/>
            </p:cNvCxnSpPr>
            <p:nvPr/>
          </p:nvCxnSpPr>
          <p:spPr>
            <a:xfrm flipH="1" flipV="1">
              <a:off x="6498308" y="725914"/>
              <a:ext cx="1263962" cy="1669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1" name="TextBox 740"/>
            <p:cNvSpPr txBox="1"/>
            <p:nvPr/>
          </p:nvSpPr>
          <p:spPr>
            <a:xfrm>
              <a:off x="5250348" y="240551"/>
              <a:ext cx="270541" cy="507831"/>
            </a:xfrm>
            <a:prstGeom prst="rect">
              <a:avLst/>
            </a:prstGeom>
            <a:noFill/>
          </p:spPr>
          <p:txBody>
            <a:bodyPr wrap="none" lIns="0" tIns="0" rIns="0" bIns="45720" rtlCol="0" anchor="ctr" anchorCtr="1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C</a:t>
              </a:r>
              <a:r>
                <a:rPr lang="en-US" sz="3000" i="1" baseline="-25000" dirty="0" smtClean="0">
                  <a:latin typeface="+mn-lt"/>
                </a:rPr>
                <a:t>1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747" name="TextBox 746"/>
            <p:cNvSpPr txBox="1"/>
            <p:nvPr/>
          </p:nvSpPr>
          <p:spPr>
            <a:xfrm>
              <a:off x="4227875" y="840080"/>
              <a:ext cx="409008" cy="507831"/>
            </a:xfrm>
            <a:prstGeom prst="rect">
              <a:avLst/>
            </a:prstGeom>
            <a:noFill/>
          </p:spPr>
          <p:txBody>
            <a:bodyPr wrap="square" lIns="0" tIns="0" rIns="0" bIns="45720" rtlCol="0" anchor="ctr" anchorCtr="1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C</a:t>
              </a:r>
              <a:r>
                <a:rPr lang="en-US" sz="3000" i="1" baseline="-25000" dirty="0" smtClean="0">
                  <a:latin typeface="+mn-lt"/>
                </a:rPr>
                <a:t>2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748" name="TextBox 747"/>
            <p:cNvSpPr txBox="1"/>
            <p:nvPr/>
          </p:nvSpPr>
          <p:spPr>
            <a:xfrm>
              <a:off x="3737774" y="1272064"/>
              <a:ext cx="282007" cy="507831"/>
            </a:xfrm>
            <a:prstGeom prst="rect">
              <a:avLst/>
            </a:prstGeom>
            <a:noFill/>
          </p:spPr>
          <p:txBody>
            <a:bodyPr wrap="square" lIns="0" tIns="0" rIns="0" bIns="45720" rtlCol="0" anchor="ctr" anchorCtr="1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C</a:t>
              </a:r>
              <a:r>
                <a:rPr lang="en-US" sz="3000" i="1" baseline="-25000" dirty="0" smtClean="0">
                  <a:latin typeface="+mn-lt"/>
                </a:rPr>
                <a:t>3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749" name="TextBox 748"/>
            <p:cNvSpPr txBox="1"/>
            <p:nvPr/>
          </p:nvSpPr>
          <p:spPr>
            <a:xfrm>
              <a:off x="8587482" y="665292"/>
              <a:ext cx="270541" cy="507831"/>
            </a:xfrm>
            <a:prstGeom prst="rect">
              <a:avLst/>
            </a:prstGeom>
            <a:noFill/>
          </p:spPr>
          <p:txBody>
            <a:bodyPr wrap="none" lIns="0" tIns="0" rIns="0" bIns="45720" rtlCol="0" anchor="ctr" anchorCtr="1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C</a:t>
              </a:r>
              <a:r>
                <a:rPr lang="en-US" sz="3000" i="1" baseline="-25000" dirty="0" smtClean="0">
                  <a:latin typeface="+mn-lt"/>
                </a:rPr>
                <a:t>7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750" name="TextBox 749"/>
            <p:cNvSpPr txBox="1"/>
            <p:nvPr/>
          </p:nvSpPr>
          <p:spPr>
            <a:xfrm>
              <a:off x="8495181" y="1297633"/>
              <a:ext cx="414866" cy="507831"/>
            </a:xfrm>
            <a:prstGeom prst="rect">
              <a:avLst/>
            </a:prstGeom>
            <a:noFill/>
          </p:spPr>
          <p:txBody>
            <a:bodyPr wrap="square" lIns="0" tIns="0" rIns="0" bIns="45720" rtlCol="0" anchor="ctr" anchorCtr="1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C</a:t>
              </a:r>
              <a:r>
                <a:rPr lang="en-US" sz="3000" i="1" baseline="-25000" dirty="0" smtClean="0">
                  <a:latin typeface="+mn-lt"/>
                </a:rPr>
                <a:t>8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751" name="Rounded Rectangle 750"/>
            <p:cNvSpPr/>
            <p:nvPr/>
          </p:nvSpPr>
          <p:spPr>
            <a:xfrm>
              <a:off x="5394228" y="1575452"/>
              <a:ext cx="1008507" cy="40957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A,I,K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,</a:t>
              </a:r>
              <a:r>
                <a:rPr lang="en-US" sz="3000" dirty="0" smtClean="0">
                  <a:solidFill>
                    <a:schemeClr val="tx1"/>
                  </a:solidFill>
                </a:rPr>
                <a:t>{}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752" name="TextBox 751"/>
            <p:cNvSpPr txBox="1"/>
            <p:nvPr/>
          </p:nvSpPr>
          <p:spPr>
            <a:xfrm>
              <a:off x="6359742" y="1297633"/>
              <a:ext cx="313267" cy="507831"/>
            </a:xfrm>
            <a:prstGeom prst="rect">
              <a:avLst/>
            </a:prstGeom>
            <a:noFill/>
          </p:spPr>
          <p:txBody>
            <a:bodyPr wrap="square" lIns="0" tIns="0" rIns="0" bIns="45720" rtlCol="0" anchor="ctr" anchorCtr="1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C</a:t>
              </a:r>
              <a:r>
                <a:rPr lang="en-US" sz="3000" i="1" baseline="-25000" dirty="0" smtClean="0">
                  <a:latin typeface="+mn-lt"/>
                </a:rPr>
                <a:t>4</a:t>
              </a:r>
              <a:endParaRPr lang="en-US" sz="3000" i="1" baseline="-25000" dirty="0">
                <a:latin typeface="+mn-lt"/>
              </a:endParaRPr>
            </a:p>
          </p:txBody>
        </p:sp>
        <p:cxnSp>
          <p:nvCxnSpPr>
            <p:cNvPr id="753" name="Straight Connector 752"/>
            <p:cNvCxnSpPr>
              <a:stCxn id="751" idx="0"/>
              <a:endCxn id="733" idx="2"/>
            </p:cNvCxnSpPr>
            <p:nvPr/>
          </p:nvCxnSpPr>
          <p:spPr>
            <a:xfrm flipH="1" flipV="1">
              <a:off x="5173421" y="1302403"/>
              <a:ext cx="725061" cy="2730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4" name="Rounded Rectangle 753"/>
            <p:cNvSpPr/>
            <p:nvPr/>
          </p:nvSpPr>
          <p:spPr>
            <a:xfrm>
              <a:off x="3915732" y="2281825"/>
              <a:ext cx="1115568" cy="40957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I,J,K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,</a:t>
              </a:r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R</a:t>
              </a:r>
              <a:r>
                <a:rPr lang="en-US" sz="3000" i="1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755" name="TextBox 754"/>
            <p:cNvSpPr txBox="1"/>
            <p:nvPr/>
          </p:nvSpPr>
          <p:spPr>
            <a:xfrm>
              <a:off x="3655612" y="1878687"/>
              <a:ext cx="349741" cy="507831"/>
            </a:xfrm>
            <a:prstGeom prst="rect">
              <a:avLst/>
            </a:prstGeom>
            <a:noFill/>
          </p:spPr>
          <p:txBody>
            <a:bodyPr wrap="square" lIns="0" tIns="0" rIns="0" bIns="45720" rtlCol="0" anchor="ctr" anchorCtr="1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C</a:t>
              </a:r>
              <a:r>
                <a:rPr lang="en-US" sz="3000" i="1" baseline="-25000" dirty="0" smtClean="0">
                  <a:latin typeface="+mn-lt"/>
                </a:rPr>
                <a:t>5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770" name="Rounded Rectangle 769"/>
            <p:cNvSpPr/>
            <p:nvPr/>
          </p:nvSpPr>
          <p:spPr>
            <a:xfrm>
              <a:off x="5268359" y="2303576"/>
              <a:ext cx="1290960" cy="40957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A,K,L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,</a:t>
              </a:r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R</a:t>
              </a:r>
              <a:r>
                <a:rPr lang="en-US" sz="3000" i="1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771" name="TextBox 770"/>
            <p:cNvSpPr txBox="1"/>
            <p:nvPr/>
          </p:nvSpPr>
          <p:spPr>
            <a:xfrm>
              <a:off x="6347143" y="1866329"/>
              <a:ext cx="279400" cy="507831"/>
            </a:xfrm>
            <a:prstGeom prst="rect">
              <a:avLst/>
            </a:prstGeom>
            <a:noFill/>
          </p:spPr>
          <p:txBody>
            <a:bodyPr wrap="square" lIns="0" tIns="0" rIns="0" bIns="45720" rtlCol="0" anchor="ctr" anchorCtr="1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C</a:t>
              </a:r>
              <a:r>
                <a:rPr lang="en-US" sz="3000" i="1" baseline="-25000" dirty="0" smtClean="0">
                  <a:latin typeface="+mn-lt"/>
                </a:rPr>
                <a:t>6</a:t>
              </a:r>
              <a:endParaRPr lang="en-US" sz="3000" i="1" baseline="-25000" dirty="0">
                <a:latin typeface="+mn-lt"/>
              </a:endParaRPr>
            </a:p>
          </p:txBody>
        </p:sp>
        <p:cxnSp>
          <p:nvCxnSpPr>
            <p:cNvPr id="1020" name="Straight Connector 1019"/>
            <p:cNvCxnSpPr>
              <a:stCxn id="754" idx="0"/>
              <a:endCxn id="751" idx="2"/>
            </p:cNvCxnSpPr>
            <p:nvPr/>
          </p:nvCxnSpPr>
          <p:spPr>
            <a:xfrm flipV="1">
              <a:off x="4473516" y="1985025"/>
              <a:ext cx="1424965" cy="29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4" name="Straight Connector 1163"/>
            <p:cNvCxnSpPr>
              <a:stCxn id="770" idx="0"/>
              <a:endCxn id="751" idx="2"/>
            </p:cNvCxnSpPr>
            <p:nvPr/>
          </p:nvCxnSpPr>
          <p:spPr>
            <a:xfrm flipH="1" flipV="1">
              <a:off x="5898481" y="1985024"/>
              <a:ext cx="15358" cy="3185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1" name="Rounded Rectangle 1180"/>
            <p:cNvSpPr/>
            <p:nvPr/>
          </p:nvSpPr>
          <p:spPr>
            <a:xfrm>
              <a:off x="6707765" y="2303577"/>
              <a:ext cx="1451250" cy="40957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B,D,E,F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,</a:t>
              </a:r>
              <a:r>
                <a:rPr lang="en-US" sz="3000" dirty="0" smtClean="0">
                  <a:solidFill>
                    <a:schemeClr val="tx1"/>
                  </a:solidFill>
                </a:rPr>
                <a:t>{</a:t>
              </a:r>
              <a:r>
                <a:rPr lang="en-US" sz="3000" i="1" dirty="0" smtClean="0">
                  <a:solidFill>
                    <a:schemeClr val="tx1"/>
                  </a:solidFill>
                </a:rPr>
                <a:t>R</a:t>
              </a:r>
              <a:r>
                <a:rPr lang="en-US" sz="3000" i="1" baseline="-25000" dirty="0" smtClean="0">
                  <a:solidFill>
                    <a:schemeClr val="tx1"/>
                  </a:solidFill>
                </a:rPr>
                <a:t>5</a:t>
              </a:r>
              <a:r>
                <a:rPr lang="en-US" sz="3000" dirty="0" smtClean="0">
                  <a:solidFill>
                    <a:schemeClr val="tx1"/>
                  </a:solidFill>
                </a:rPr>
                <a:t>}</a:t>
              </a:r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1225" name="TextBox 1224"/>
            <p:cNvSpPr txBox="1"/>
            <p:nvPr/>
          </p:nvSpPr>
          <p:spPr>
            <a:xfrm>
              <a:off x="6881107" y="1866330"/>
              <a:ext cx="330200" cy="507831"/>
            </a:xfrm>
            <a:prstGeom prst="rect">
              <a:avLst/>
            </a:prstGeom>
            <a:noFill/>
          </p:spPr>
          <p:txBody>
            <a:bodyPr wrap="square" lIns="0" tIns="0" rIns="0" bIns="45720" rtlCol="0" anchor="ctr" anchorCtr="1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C</a:t>
              </a:r>
              <a:r>
                <a:rPr lang="en-US" sz="3000" i="1" baseline="-25000" dirty="0" smtClean="0">
                  <a:latin typeface="+mn-lt"/>
                </a:rPr>
                <a:t>9</a:t>
              </a:r>
              <a:endParaRPr lang="en-US" sz="3000" i="1" baseline="-25000" dirty="0">
                <a:latin typeface="+mn-lt"/>
              </a:endParaRPr>
            </a:p>
          </p:txBody>
        </p:sp>
        <p:sp>
          <p:nvSpPr>
            <p:cNvPr id="1226" name="Rounded Rectangle 1225"/>
            <p:cNvSpPr/>
            <p:nvPr/>
          </p:nvSpPr>
          <p:spPr>
            <a:xfrm>
              <a:off x="8207783" y="2281826"/>
              <a:ext cx="1586672" cy="409572"/>
            </a:xfrm>
            <a:prstGeom prst="roundRect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3000" dirty="0">
                  <a:solidFill>
                    <a:schemeClr val="tx1"/>
                  </a:solidFill>
                </a:rPr>
                <a:t>{</a:t>
              </a:r>
              <a:r>
                <a:rPr lang="en-US" sz="3000" i="1" dirty="0">
                  <a:solidFill>
                    <a:schemeClr val="tx1"/>
                  </a:solidFill>
                </a:rPr>
                <a:t>F,G,H</a:t>
              </a:r>
              <a:r>
                <a:rPr lang="en-US" sz="3000" dirty="0">
                  <a:solidFill>
                    <a:schemeClr val="tx1"/>
                  </a:solidFill>
                </a:rPr>
                <a:t>},{</a:t>
              </a:r>
              <a:r>
                <a:rPr lang="en-US" sz="3000" i="1" dirty="0">
                  <a:solidFill>
                    <a:schemeClr val="tx1"/>
                  </a:solidFill>
                </a:rPr>
                <a:t>R</a:t>
              </a:r>
              <a:r>
                <a:rPr lang="en-US" sz="3000" i="1" baseline="-25000" dirty="0">
                  <a:solidFill>
                    <a:schemeClr val="tx1"/>
                  </a:solidFill>
                </a:rPr>
                <a:t>7</a:t>
              </a:r>
              <a:r>
                <a:rPr lang="en-US" sz="3000" dirty="0">
                  <a:solidFill>
                    <a:schemeClr val="tx1"/>
                  </a:solidFill>
                </a:rPr>
                <a:t>}</a:t>
              </a:r>
            </a:p>
          </p:txBody>
        </p:sp>
        <p:sp>
          <p:nvSpPr>
            <p:cNvPr id="1227" name="TextBox 1226"/>
            <p:cNvSpPr txBox="1"/>
            <p:nvPr/>
          </p:nvSpPr>
          <p:spPr>
            <a:xfrm>
              <a:off x="9283839" y="1726994"/>
              <a:ext cx="406570" cy="507831"/>
            </a:xfrm>
            <a:prstGeom prst="rect">
              <a:avLst/>
            </a:prstGeom>
            <a:noFill/>
          </p:spPr>
          <p:txBody>
            <a:bodyPr wrap="square" lIns="0" tIns="0" rIns="0" bIns="45720" rtlCol="0" anchor="ctr" anchorCtr="1">
              <a:spAutoFit/>
            </a:bodyPr>
            <a:lstStyle/>
            <a:p>
              <a:r>
                <a:rPr lang="en-US" sz="3000" i="1" dirty="0" smtClean="0">
                  <a:latin typeface="+mn-lt"/>
                </a:rPr>
                <a:t>C</a:t>
              </a:r>
              <a:r>
                <a:rPr lang="en-US" sz="3000" i="1" baseline="-25000" dirty="0" smtClean="0">
                  <a:latin typeface="+mn-lt"/>
                </a:rPr>
                <a:t>10</a:t>
              </a:r>
              <a:endParaRPr lang="en-US" sz="3000" i="1" baseline="-25000" dirty="0">
                <a:latin typeface="+mn-lt"/>
              </a:endParaRPr>
            </a:p>
          </p:txBody>
        </p:sp>
        <p:cxnSp>
          <p:nvCxnSpPr>
            <p:cNvPr id="1228" name="Straight Connector 1227"/>
            <p:cNvCxnSpPr>
              <a:stCxn id="1181" idx="0"/>
              <a:endCxn id="736" idx="2"/>
            </p:cNvCxnSpPr>
            <p:nvPr/>
          </p:nvCxnSpPr>
          <p:spPr>
            <a:xfrm flipV="1">
              <a:off x="7433391" y="1985024"/>
              <a:ext cx="525612" cy="3185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" name="Straight Connector 1228"/>
            <p:cNvCxnSpPr>
              <a:stCxn id="1226" idx="0"/>
              <a:endCxn id="736" idx="2"/>
            </p:cNvCxnSpPr>
            <p:nvPr/>
          </p:nvCxnSpPr>
          <p:spPr>
            <a:xfrm flipH="1" flipV="1">
              <a:off x="7959003" y="1985024"/>
              <a:ext cx="1042116" cy="296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1" name="Rectangle 831"/>
          <p:cNvSpPr>
            <a:spLocks noChangeArrowheads="1"/>
          </p:cNvSpPr>
          <p:nvPr/>
        </p:nvSpPr>
        <p:spPr bwMode="auto">
          <a:xfrm>
            <a:off x="2209800" y="12171402"/>
            <a:ext cx="4724400" cy="553998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114300" lvl="1" algn="ctr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Tree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decomposition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" name="Rectangle 284"/>
          <p:cNvSpPr>
            <a:spLocks noChangeArrowheads="1"/>
          </p:cNvSpPr>
          <p:nvPr/>
        </p:nvSpPr>
        <p:spPr bwMode="auto">
          <a:xfrm>
            <a:off x="455676" y="16020679"/>
            <a:ext cx="14703394" cy="7677521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/>
          </a:p>
        </p:txBody>
      </p:sp>
      <p:sp>
        <p:nvSpPr>
          <p:cNvPr id="594" name="Rectangle 279"/>
          <p:cNvSpPr>
            <a:spLocks noChangeArrowheads="1"/>
          </p:cNvSpPr>
          <p:nvPr/>
        </p:nvSpPr>
        <p:spPr bwMode="auto">
          <a:xfrm>
            <a:off x="1230157" y="15599251"/>
            <a:ext cx="13222224" cy="795528"/>
          </a:xfrm>
          <a:prstGeom prst="rect">
            <a:avLst/>
          </a:prstGeom>
          <a:solidFill>
            <a:srgbClr val="1144E7"/>
          </a:soli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>
            <a:spAutoFit/>
          </a:bodyPr>
          <a:lstStyle/>
          <a:p>
            <a:pPr marL="114300" lvl="1" algn="ctr" defTabSz="3108325"/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Relational Consistency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56" name="Text Box 867"/>
          <p:cNvSpPr txBox="1">
            <a:spLocks noChangeArrowheads="1"/>
          </p:cNvSpPr>
          <p:nvPr/>
        </p:nvSpPr>
        <p:spPr bwMode="auto">
          <a:xfrm>
            <a:off x="545881" y="16621309"/>
            <a:ext cx="77343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just" eaLnBrk="1" hangingPunct="1"/>
            <a:r>
              <a:rPr lang="en-US" sz="3600" b="1" dirty="0" smtClean="0">
                <a:latin typeface="Arial" panose="020B0604020202020204" pitchFamily="34" charset="0"/>
              </a:rPr>
              <a:t>R(</a:t>
            </a:r>
            <a:r>
              <a:rPr lang="en-US" sz="3600" b="1" dirty="0" smtClean="0">
                <a:latin typeface="Cambria Math"/>
                <a:ea typeface="Cambria Math"/>
              </a:rPr>
              <a:t>∗</a:t>
            </a:r>
            <a:r>
              <a:rPr lang="en-US" sz="3600" b="1" dirty="0" smtClean="0">
                <a:latin typeface="Arial" panose="020B0604020202020204" pitchFamily="34" charset="0"/>
              </a:rPr>
              <a:t>,</a:t>
            </a:r>
            <a:r>
              <a:rPr lang="en-US" sz="3600" b="1" i="1" dirty="0" smtClean="0">
                <a:latin typeface="Arial" panose="020B0604020202020204" pitchFamily="34" charset="0"/>
              </a:rPr>
              <a:t>m</a:t>
            </a:r>
            <a:r>
              <a:rPr lang="en-US" sz="3600" b="1" dirty="0" smtClean="0">
                <a:latin typeface="Arial" panose="020B0604020202020204" pitchFamily="34" charset="0"/>
              </a:rPr>
              <a:t>) </a:t>
            </a:r>
            <a:r>
              <a:rPr lang="en-US" sz="3600" dirty="0" smtClean="0">
                <a:latin typeface="Arial" panose="020B0604020202020204" pitchFamily="34" charset="0"/>
              </a:rPr>
              <a:t>ensures that subproblem induced in the dual CSP by every connected combination of </a:t>
            </a:r>
            <a:r>
              <a:rPr lang="en-US" sz="3600" i="1" dirty="0" smtClean="0">
                <a:latin typeface="Arial" panose="020B0604020202020204" pitchFamily="34" charset="0"/>
              </a:rPr>
              <a:t>m </a:t>
            </a:r>
            <a:r>
              <a:rPr lang="en-US" sz="3600" dirty="0" smtClean="0">
                <a:latin typeface="Arial" panose="020B0604020202020204" pitchFamily="34" charset="0"/>
              </a:rPr>
              <a:t>relations is minimal   </a:t>
            </a:r>
            <a:r>
              <a:rPr lang="en-US" sz="3200" dirty="0" smtClean="0">
                <a:solidFill>
                  <a:srgbClr val="1044E7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1044E7"/>
                </a:solidFill>
                <a:latin typeface="Arial" charset="0"/>
              </a:rPr>
              <a:t>[</a:t>
            </a:r>
            <a:r>
              <a:rPr lang="en-US" sz="2800" dirty="0" err="1" smtClean="0">
                <a:solidFill>
                  <a:srgbClr val="1044E7"/>
                </a:solidFill>
                <a:latin typeface="Arial" charset="0"/>
              </a:rPr>
              <a:t>Karakshian</a:t>
            </a:r>
            <a:r>
              <a:rPr lang="en-US" sz="2800" dirty="0" smtClean="0">
                <a:solidFill>
                  <a:srgbClr val="1044E7"/>
                </a:solidFill>
                <a:latin typeface="Arial" charset="0"/>
              </a:rPr>
              <a:t>+ 2010]</a:t>
            </a:r>
            <a:endParaRPr lang="en-US" sz="2800" dirty="0">
              <a:solidFill>
                <a:srgbClr val="1044E7"/>
              </a:solidFill>
              <a:latin typeface="Arial" charset="0"/>
            </a:endParaRPr>
          </a:p>
        </p:txBody>
      </p:sp>
      <p:grpSp>
        <p:nvGrpSpPr>
          <p:cNvPr id="544" name="Group 543"/>
          <p:cNvGrpSpPr/>
          <p:nvPr/>
        </p:nvGrpSpPr>
        <p:grpSpPr>
          <a:xfrm>
            <a:off x="8180702" y="19659600"/>
            <a:ext cx="6957479" cy="3539430"/>
            <a:chOff x="7094856" y="19714051"/>
            <a:chExt cx="6957479" cy="3539430"/>
          </a:xfrm>
        </p:grpSpPr>
        <p:sp>
          <p:nvSpPr>
            <p:cNvPr id="1573" name="Text Box 867"/>
            <p:cNvSpPr txBox="1">
              <a:spLocks noChangeArrowheads="1"/>
            </p:cNvSpPr>
            <p:nvPr/>
          </p:nvSpPr>
          <p:spPr bwMode="auto">
            <a:xfrm>
              <a:off x="10515600" y="20116800"/>
              <a:ext cx="3536735" cy="3046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marL="1257300" lvl="1" indent="-514350" eaLnBrk="1" hangingPunct="1">
                <a:buFont typeface="+mj-lt"/>
                <a:buAutoNum type="arabicPeriod" startAt="7"/>
              </a:pPr>
              <a:r>
                <a:rPr lang="en-US" sz="3200" dirty="0" smtClean="0">
                  <a:latin typeface="Arial"/>
                  <a:cs typeface="Arial"/>
                </a:rPr>
                <a:t>{R</a:t>
              </a:r>
              <a:r>
                <a:rPr lang="en-US" sz="3200" baseline="-25000" dirty="0" smtClean="0">
                  <a:latin typeface="Arial"/>
                  <a:cs typeface="Arial"/>
                </a:rPr>
                <a:t>1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4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6</a:t>
              </a:r>
              <a:r>
                <a:rPr lang="en-US" sz="3200" dirty="0" smtClean="0">
                  <a:latin typeface="Arial"/>
                  <a:cs typeface="Arial"/>
                </a:rPr>
                <a:t>}</a:t>
              </a:r>
            </a:p>
            <a:p>
              <a:pPr marL="1257300" lvl="1" indent="-514350" eaLnBrk="1" hangingPunct="1">
                <a:buFont typeface="+mj-lt"/>
                <a:buAutoNum type="arabicPeriod" startAt="7"/>
              </a:pPr>
              <a:r>
                <a:rPr lang="en-US" sz="3200" dirty="0" smtClean="0">
                  <a:latin typeface="Arial"/>
                  <a:cs typeface="Arial"/>
                </a:rPr>
                <a:t>{R</a:t>
              </a:r>
              <a:r>
                <a:rPr lang="en-US" sz="3200" baseline="-25000" dirty="0" smtClean="0">
                  <a:latin typeface="Arial"/>
                  <a:cs typeface="Arial"/>
                </a:rPr>
                <a:t>1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5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6</a:t>
              </a:r>
              <a:r>
                <a:rPr lang="en-US" sz="3200" dirty="0" smtClean="0">
                  <a:latin typeface="Arial"/>
                  <a:cs typeface="Arial"/>
                </a:rPr>
                <a:t>}</a:t>
              </a:r>
            </a:p>
            <a:p>
              <a:pPr marL="1257300" lvl="1" indent="-514350" eaLnBrk="1" hangingPunct="1">
                <a:buFont typeface="+mj-lt"/>
                <a:buAutoNum type="arabicPeriod" startAt="7"/>
              </a:pPr>
              <a:r>
                <a:rPr lang="en-US" sz="3200" dirty="0" smtClean="0">
                  <a:latin typeface="Arial"/>
                  <a:cs typeface="Arial"/>
                </a:rPr>
                <a:t>{R</a:t>
              </a:r>
              <a:r>
                <a:rPr lang="en-US" sz="3200" baseline="-25000" dirty="0" smtClean="0">
                  <a:latin typeface="Arial"/>
                  <a:cs typeface="Arial"/>
                </a:rPr>
                <a:t>1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5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7</a:t>
              </a:r>
              <a:r>
                <a:rPr lang="en-US" sz="3200" dirty="0" smtClean="0">
                  <a:latin typeface="Arial"/>
                  <a:cs typeface="Arial"/>
                </a:rPr>
                <a:t>}</a:t>
              </a:r>
            </a:p>
            <a:p>
              <a:pPr marL="1257300" lvl="1" indent="-514350" eaLnBrk="1" hangingPunct="1">
                <a:buFont typeface="+mj-lt"/>
                <a:buAutoNum type="arabicPeriod" startAt="7"/>
              </a:pPr>
              <a:r>
                <a:rPr lang="en-US" sz="3200" dirty="0" smtClean="0">
                  <a:latin typeface="Arial"/>
                  <a:cs typeface="Arial"/>
                </a:rPr>
                <a:t>{R</a:t>
              </a:r>
              <a:r>
                <a:rPr lang="en-US" sz="3200" baseline="-25000" dirty="0" smtClean="0">
                  <a:latin typeface="Arial"/>
                  <a:cs typeface="Arial"/>
                </a:rPr>
                <a:t>1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6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7</a:t>
              </a:r>
              <a:r>
                <a:rPr lang="en-US" sz="3200" dirty="0" smtClean="0">
                  <a:latin typeface="Arial"/>
                  <a:cs typeface="Arial"/>
                </a:rPr>
                <a:t>}</a:t>
              </a:r>
            </a:p>
            <a:p>
              <a:pPr marL="1257300" lvl="1" indent="-514350" eaLnBrk="1" hangingPunct="1">
                <a:buFont typeface="+mj-lt"/>
                <a:buAutoNum type="arabicPeriod" startAt="7"/>
              </a:pPr>
              <a:r>
                <a:rPr lang="en-US" sz="3200" dirty="0" smtClean="0">
                  <a:latin typeface="Arial"/>
                  <a:cs typeface="Arial"/>
                </a:rPr>
                <a:t>{R</a:t>
              </a:r>
              <a:r>
                <a:rPr lang="en-US" sz="3200" baseline="-25000" dirty="0" smtClean="0">
                  <a:latin typeface="Arial"/>
                  <a:cs typeface="Arial"/>
                </a:rPr>
                <a:t>2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3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4</a:t>
              </a:r>
              <a:r>
                <a:rPr lang="en-US" sz="3200" dirty="0" smtClean="0">
                  <a:latin typeface="Arial"/>
                  <a:cs typeface="Arial"/>
                </a:rPr>
                <a:t>}</a:t>
              </a:r>
            </a:p>
            <a:p>
              <a:pPr marL="1257300" lvl="1" indent="-514350" eaLnBrk="1" hangingPunct="1">
                <a:buFont typeface="+mj-lt"/>
                <a:buAutoNum type="arabicPeriod" startAt="7"/>
              </a:pPr>
              <a:r>
                <a:rPr lang="en-US" sz="3200" dirty="0" smtClean="0">
                  <a:latin typeface="Arial"/>
                  <a:cs typeface="Arial"/>
                </a:rPr>
                <a:t>{R</a:t>
              </a:r>
              <a:r>
                <a:rPr lang="en-US" sz="3200" baseline="-25000" dirty="0" smtClean="0">
                  <a:latin typeface="Arial"/>
                  <a:cs typeface="Arial"/>
                </a:rPr>
                <a:t>5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6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7</a:t>
              </a:r>
              <a:r>
                <a:rPr lang="en-US" sz="3200" dirty="0" smtClean="0">
                  <a:latin typeface="Arial"/>
                  <a:cs typeface="Arial"/>
                </a:rPr>
                <a:t>}</a:t>
              </a:r>
            </a:p>
          </p:txBody>
        </p:sp>
        <p:sp>
          <p:nvSpPr>
            <p:cNvPr id="1110" name="Text Box 867"/>
            <p:cNvSpPr txBox="1">
              <a:spLocks noChangeArrowheads="1"/>
            </p:cNvSpPr>
            <p:nvPr/>
          </p:nvSpPr>
          <p:spPr bwMode="auto">
            <a:xfrm>
              <a:off x="7094856" y="19714051"/>
              <a:ext cx="6881279" cy="3539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marL="279400" indent="-279400" eaLnBrk="1" hangingPunct="1">
                <a:buFont typeface="Arial"/>
                <a:buChar char="•"/>
              </a:pPr>
              <a:endParaRPr lang="en-US" sz="3200" dirty="0" smtClean="0">
                <a:latin typeface="Arial"/>
                <a:cs typeface="Arial"/>
              </a:endParaRPr>
            </a:p>
            <a:p>
              <a:pPr marL="1257300" lvl="1" indent="-514350" eaLnBrk="1" hangingPunct="1">
                <a:buFont typeface="+mj-lt"/>
                <a:buAutoNum type="arabicPeriod"/>
                <a:tabLst>
                  <a:tab pos="6286500" algn="l"/>
                </a:tabLst>
              </a:pPr>
              <a:r>
                <a:rPr lang="en-US" sz="3200" dirty="0" smtClean="0">
                  <a:latin typeface="Arial"/>
                  <a:cs typeface="Arial"/>
                </a:rPr>
                <a:t>{R</a:t>
              </a:r>
              <a:r>
                <a:rPr lang="en-US" sz="3200" baseline="-25000" dirty="0" smtClean="0">
                  <a:latin typeface="Arial"/>
                  <a:cs typeface="Arial"/>
                </a:rPr>
                <a:t>1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2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3</a:t>
              </a:r>
              <a:r>
                <a:rPr lang="en-US" sz="3200" dirty="0" smtClean="0">
                  <a:latin typeface="Arial"/>
                  <a:cs typeface="Arial"/>
                </a:rPr>
                <a:t>}</a:t>
              </a:r>
            </a:p>
            <a:p>
              <a:pPr marL="1257300" lvl="1" indent="-514350" eaLnBrk="1" hangingPunct="1">
                <a:buFont typeface="+mj-lt"/>
                <a:buAutoNum type="arabicPeriod"/>
                <a:tabLst>
                  <a:tab pos="6286500" algn="l"/>
                </a:tabLst>
              </a:pPr>
              <a:r>
                <a:rPr lang="en-US" sz="3200" dirty="0" smtClean="0">
                  <a:latin typeface="Arial"/>
                  <a:cs typeface="Arial"/>
                </a:rPr>
                <a:t>{R</a:t>
              </a:r>
              <a:r>
                <a:rPr lang="en-US" sz="3200" baseline="-25000" dirty="0" smtClean="0">
                  <a:latin typeface="Arial"/>
                  <a:cs typeface="Arial"/>
                </a:rPr>
                <a:t>1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2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4</a:t>
              </a:r>
              <a:r>
                <a:rPr lang="en-US" sz="3200" dirty="0" smtClean="0">
                  <a:latin typeface="Arial"/>
                  <a:cs typeface="Arial"/>
                </a:rPr>
                <a:t>}</a:t>
              </a:r>
            </a:p>
            <a:p>
              <a:pPr marL="1257300" lvl="1" indent="-514350" eaLnBrk="1" hangingPunct="1">
                <a:buFont typeface="+mj-lt"/>
                <a:buAutoNum type="arabicPeriod"/>
                <a:tabLst>
                  <a:tab pos="6286500" algn="l"/>
                </a:tabLst>
              </a:pPr>
              <a:r>
                <a:rPr lang="en-US" sz="3200" dirty="0" smtClean="0">
                  <a:latin typeface="Arial"/>
                  <a:cs typeface="Arial"/>
                </a:rPr>
                <a:t>{R</a:t>
              </a:r>
              <a:r>
                <a:rPr lang="en-US" sz="3200" baseline="-25000" dirty="0" smtClean="0">
                  <a:latin typeface="Arial"/>
                  <a:cs typeface="Arial"/>
                </a:rPr>
                <a:t>1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2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5</a:t>
              </a:r>
              <a:r>
                <a:rPr lang="en-US" sz="3200" dirty="0" smtClean="0">
                  <a:latin typeface="Arial"/>
                  <a:cs typeface="Arial"/>
                </a:rPr>
                <a:t>}</a:t>
              </a:r>
            </a:p>
            <a:p>
              <a:pPr marL="1257300" lvl="1" indent="-514350" eaLnBrk="1" hangingPunct="1">
                <a:buFont typeface="+mj-lt"/>
                <a:buAutoNum type="arabicPeriod"/>
                <a:tabLst>
                  <a:tab pos="6286500" algn="l"/>
                </a:tabLst>
              </a:pPr>
              <a:r>
                <a:rPr lang="en-US" sz="3200" dirty="0" smtClean="0">
                  <a:effectLst/>
                  <a:latin typeface="Arial"/>
                  <a:cs typeface="Arial"/>
                </a:rPr>
                <a:t>{R</a:t>
              </a:r>
              <a:r>
                <a:rPr lang="en-US" sz="3200" baseline="-25000" dirty="0" smtClean="0">
                  <a:effectLst/>
                  <a:latin typeface="Arial"/>
                  <a:cs typeface="Arial"/>
                </a:rPr>
                <a:t>1</a:t>
              </a:r>
              <a:r>
                <a:rPr lang="en-US" sz="3200" dirty="0" smtClean="0">
                  <a:effectLst/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2</a:t>
              </a:r>
              <a:r>
                <a:rPr lang="en-US" sz="3200" dirty="0" smtClean="0">
                  <a:effectLst/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6</a:t>
              </a:r>
              <a:r>
                <a:rPr lang="en-US" sz="3200" dirty="0" smtClean="0">
                  <a:effectLst/>
                  <a:latin typeface="Arial"/>
                  <a:cs typeface="Arial"/>
                </a:rPr>
                <a:t>}</a:t>
              </a:r>
            </a:p>
            <a:p>
              <a:pPr marL="1257300" lvl="1" indent="-514350" eaLnBrk="1" hangingPunct="1">
                <a:buFont typeface="+mj-lt"/>
                <a:buAutoNum type="arabicPeriod"/>
              </a:pPr>
              <a:r>
                <a:rPr lang="en-US" sz="3200" dirty="0" smtClean="0">
                  <a:latin typeface="Arial"/>
                  <a:cs typeface="Arial"/>
                </a:rPr>
                <a:t>{R</a:t>
              </a:r>
              <a:r>
                <a:rPr lang="en-US" sz="3200" baseline="-25000" dirty="0" smtClean="0">
                  <a:latin typeface="Arial"/>
                  <a:cs typeface="Arial"/>
                </a:rPr>
                <a:t>1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3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4</a:t>
              </a:r>
              <a:r>
                <a:rPr lang="en-US" sz="3200" dirty="0" smtClean="0">
                  <a:latin typeface="Arial"/>
                  <a:cs typeface="Arial"/>
                </a:rPr>
                <a:t>}</a:t>
              </a:r>
            </a:p>
            <a:p>
              <a:pPr marL="1257300" lvl="1" indent="-514350" eaLnBrk="1" hangingPunct="1">
                <a:buFont typeface="+mj-lt"/>
                <a:buAutoNum type="arabicPeriod"/>
              </a:pPr>
              <a:r>
                <a:rPr lang="en-US" sz="3200" dirty="0" smtClean="0">
                  <a:latin typeface="Arial"/>
                  <a:cs typeface="Arial"/>
                </a:rPr>
                <a:t>{R</a:t>
              </a:r>
              <a:r>
                <a:rPr lang="en-US" sz="3200" baseline="-25000" dirty="0" smtClean="0">
                  <a:latin typeface="Arial"/>
                  <a:cs typeface="Arial"/>
                </a:rPr>
                <a:t>1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4</a:t>
              </a:r>
              <a:r>
                <a:rPr lang="en-US" sz="3200" dirty="0" smtClean="0">
                  <a:latin typeface="Arial"/>
                  <a:cs typeface="Arial"/>
                </a:rPr>
                <a:t>,R</a:t>
              </a:r>
              <a:r>
                <a:rPr lang="en-US" sz="3200" baseline="-25000" dirty="0" smtClean="0">
                  <a:latin typeface="Arial"/>
                  <a:cs typeface="Arial"/>
                </a:rPr>
                <a:t>5</a:t>
              </a:r>
              <a:r>
                <a:rPr lang="en-US" sz="3200" dirty="0" smtClean="0">
                  <a:latin typeface="Arial"/>
                  <a:cs typeface="Arial"/>
                </a:rPr>
                <a:t>}</a:t>
              </a:r>
            </a:p>
          </p:txBody>
        </p:sp>
        <p:sp>
          <p:nvSpPr>
            <p:cNvPr id="1105" name="Rounded Rectangle 1104"/>
            <p:cNvSpPr/>
            <p:nvPr/>
          </p:nvSpPr>
          <p:spPr>
            <a:xfrm>
              <a:off x="7861665" y="21223246"/>
              <a:ext cx="2383536" cy="420115"/>
            </a:xfrm>
            <a:prstGeom prst="roundRect">
              <a:avLst/>
            </a:prstGeom>
            <a:solidFill>
              <a:srgbClr val="9EE5E7">
                <a:alpha val="49804"/>
              </a:srgbClr>
            </a:solidFill>
            <a:ln w="38100">
              <a:solidFill>
                <a:srgbClr val="9EE5E7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Rounded Rectangle 2"/>
            <p:cNvSpPr/>
            <p:nvPr/>
          </p:nvSpPr>
          <p:spPr>
            <a:xfrm>
              <a:off x="7861665" y="20281111"/>
              <a:ext cx="2383536" cy="420115"/>
            </a:xfrm>
            <a:prstGeom prst="roundRect">
              <a:avLst/>
            </a:prstGeom>
            <a:solidFill>
              <a:srgbClr val="E7C3D0">
                <a:alpha val="49804"/>
              </a:srgbClr>
            </a:solidFill>
            <a:ln w="38100">
              <a:solidFill>
                <a:srgbClr val="E7C3D0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Rounded Rectangle 3"/>
            <p:cNvSpPr/>
            <p:nvPr/>
          </p:nvSpPr>
          <p:spPr>
            <a:xfrm>
              <a:off x="7861665" y="22237909"/>
              <a:ext cx="2383536" cy="420115"/>
            </a:xfrm>
            <a:prstGeom prst="roundRect">
              <a:avLst/>
            </a:prstGeom>
            <a:solidFill>
              <a:srgbClr val="C2F2B1">
                <a:alpha val="49804"/>
              </a:srgbClr>
            </a:solidFill>
            <a:ln w="38100">
              <a:solidFill>
                <a:srgbClr val="C2F2B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Rounded Rectangle 4"/>
            <p:cNvSpPr/>
            <p:nvPr/>
          </p:nvSpPr>
          <p:spPr>
            <a:xfrm>
              <a:off x="11353800" y="21151057"/>
              <a:ext cx="2383536" cy="420115"/>
            </a:xfrm>
            <a:prstGeom prst="roundRect">
              <a:avLst/>
            </a:prstGeom>
            <a:solidFill>
              <a:srgbClr val="E7A752">
                <a:alpha val="49804"/>
              </a:srgbClr>
            </a:solidFill>
            <a:ln w="38100">
              <a:solidFill>
                <a:srgbClr val="E7A75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Rounded Rectangle 5"/>
            <p:cNvSpPr/>
            <p:nvPr/>
          </p:nvSpPr>
          <p:spPr>
            <a:xfrm>
              <a:off x="11353800" y="20236657"/>
              <a:ext cx="2383536" cy="420115"/>
            </a:xfrm>
            <a:prstGeom prst="roundRect">
              <a:avLst/>
            </a:prstGeom>
            <a:solidFill>
              <a:srgbClr val="FCF28F">
                <a:alpha val="49804"/>
              </a:srgbClr>
            </a:solidFill>
            <a:ln w="38100">
              <a:solidFill>
                <a:srgbClr val="FCF28F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1" name="Group 1110"/>
          <p:cNvGrpSpPr/>
          <p:nvPr/>
        </p:nvGrpSpPr>
        <p:grpSpPr>
          <a:xfrm>
            <a:off x="8356381" y="17068800"/>
            <a:ext cx="6619084" cy="2417723"/>
            <a:chOff x="8610600" y="14377819"/>
            <a:chExt cx="6619084" cy="2417723"/>
          </a:xfrm>
        </p:grpSpPr>
        <p:sp>
          <p:nvSpPr>
            <p:cNvPr id="1112" name="Freeform 8"/>
            <p:cNvSpPr/>
            <p:nvPr/>
          </p:nvSpPr>
          <p:spPr>
            <a:xfrm>
              <a:off x="8763000" y="14682619"/>
              <a:ext cx="4278846" cy="1970374"/>
            </a:xfrm>
            <a:custGeom>
              <a:avLst/>
              <a:gdLst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610259 w 2847787"/>
                <a:gd name="connsiteY56" fmla="*/ 11151 h 1661532"/>
                <a:gd name="connsiteX57" fmla="*/ 1521050 w 2847787"/>
                <a:gd name="connsiteY57" fmla="*/ 0 h 1661532"/>
                <a:gd name="connsiteX58" fmla="*/ 227508 w 2847787"/>
                <a:gd name="connsiteY58" fmla="*/ 11151 h 1661532"/>
                <a:gd name="connsiteX59" fmla="*/ 4484 w 2847787"/>
                <a:gd name="connsiteY59" fmla="*/ 55756 h 1661532"/>
                <a:gd name="connsiteX60" fmla="*/ 15635 w 2847787"/>
                <a:gd name="connsiteY60" fmla="*/ 167269 h 1661532"/>
                <a:gd name="connsiteX0" fmla="*/ 15635 w 2847787"/>
                <a:gd name="connsiteY0" fmla="*/ 178420 h 1672683"/>
                <a:gd name="connsiteX1" fmla="*/ 15635 w 2847787"/>
                <a:gd name="connsiteY1" fmla="*/ 178420 h 1672683"/>
                <a:gd name="connsiteX2" fmla="*/ 37937 w 2847787"/>
                <a:gd name="connsiteY2" fmla="*/ 501805 h 1672683"/>
                <a:gd name="connsiteX3" fmla="*/ 49089 w 2847787"/>
                <a:gd name="connsiteY3" fmla="*/ 613317 h 1672683"/>
                <a:gd name="connsiteX4" fmla="*/ 71391 w 2847787"/>
                <a:gd name="connsiteY4" fmla="*/ 1070517 h 1672683"/>
                <a:gd name="connsiteX5" fmla="*/ 82542 w 2847787"/>
                <a:gd name="connsiteY5" fmla="*/ 1204332 h 1672683"/>
                <a:gd name="connsiteX6" fmla="*/ 93693 w 2847787"/>
                <a:gd name="connsiteY6" fmla="*/ 1315844 h 1672683"/>
                <a:gd name="connsiteX7" fmla="*/ 104845 w 2847787"/>
                <a:gd name="connsiteY7" fmla="*/ 1516566 h 1672683"/>
                <a:gd name="connsiteX8" fmla="*/ 115996 w 2847787"/>
                <a:gd name="connsiteY8" fmla="*/ 1605776 h 1672683"/>
                <a:gd name="connsiteX9" fmla="*/ 138298 w 2847787"/>
                <a:gd name="connsiteY9" fmla="*/ 1639229 h 1672683"/>
                <a:gd name="connsiteX10" fmla="*/ 227508 w 2847787"/>
                <a:gd name="connsiteY10" fmla="*/ 1672683 h 1672683"/>
                <a:gd name="connsiteX11" fmla="*/ 695859 w 2847787"/>
                <a:gd name="connsiteY11" fmla="*/ 1650380 h 1672683"/>
                <a:gd name="connsiteX12" fmla="*/ 918884 w 2847787"/>
                <a:gd name="connsiteY12" fmla="*/ 1628078 h 1672683"/>
                <a:gd name="connsiteX13" fmla="*/ 963489 w 2847787"/>
                <a:gd name="connsiteY13" fmla="*/ 1605776 h 1672683"/>
                <a:gd name="connsiteX14" fmla="*/ 996942 w 2847787"/>
                <a:gd name="connsiteY14" fmla="*/ 1572322 h 1672683"/>
                <a:gd name="connsiteX15" fmla="*/ 1164210 w 2847787"/>
                <a:gd name="connsiteY15" fmla="*/ 1538868 h 1672683"/>
                <a:gd name="connsiteX16" fmla="*/ 1253420 w 2847787"/>
                <a:gd name="connsiteY16" fmla="*/ 1494263 h 1672683"/>
                <a:gd name="connsiteX17" fmla="*/ 1264571 w 2847787"/>
                <a:gd name="connsiteY17" fmla="*/ 1460810 h 1672683"/>
                <a:gd name="connsiteX18" fmla="*/ 1320328 w 2847787"/>
                <a:gd name="connsiteY18" fmla="*/ 1405054 h 1672683"/>
                <a:gd name="connsiteX19" fmla="*/ 1353781 w 2847787"/>
                <a:gd name="connsiteY19" fmla="*/ 1371600 h 1672683"/>
                <a:gd name="connsiteX20" fmla="*/ 1387235 w 2847787"/>
                <a:gd name="connsiteY20" fmla="*/ 1338146 h 1672683"/>
                <a:gd name="connsiteX21" fmla="*/ 1409537 w 2847787"/>
                <a:gd name="connsiteY21" fmla="*/ 1304693 h 1672683"/>
                <a:gd name="connsiteX22" fmla="*/ 1476445 w 2847787"/>
                <a:gd name="connsiteY22" fmla="*/ 1237785 h 1672683"/>
                <a:gd name="connsiteX23" fmla="*/ 1498747 w 2847787"/>
                <a:gd name="connsiteY23" fmla="*/ 1193180 h 1672683"/>
                <a:gd name="connsiteX24" fmla="*/ 1521050 w 2847787"/>
                <a:gd name="connsiteY24" fmla="*/ 1170878 h 1672683"/>
                <a:gd name="connsiteX25" fmla="*/ 1543352 w 2847787"/>
                <a:gd name="connsiteY25" fmla="*/ 1137424 h 1672683"/>
                <a:gd name="connsiteX26" fmla="*/ 1576806 w 2847787"/>
                <a:gd name="connsiteY26" fmla="*/ 1092820 h 1672683"/>
                <a:gd name="connsiteX27" fmla="*/ 1610259 w 2847787"/>
                <a:gd name="connsiteY27" fmla="*/ 1037063 h 1672683"/>
                <a:gd name="connsiteX28" fmla="*/ 1621410 w 2847787"/>
                <a:gd name="connsiteY28" fmla="*/ 1003610 h 1672683"/>
                <a:gd name="connsiteX29" fmla="*/ 1654864 w 2847787"/>
                <a:gd name="connsiteY29" fmla="*/ 970156 h 1672683"/>
                <a:gd name="connsiteX30" fmla="*/ 1744074 w 2847787"/>
                <a:gd name="connsiteY30" fmla="*/ 869795 h 1672683"/>
                <a:gd name="connsiteX31" fmla="*/ 1777528 w 2847787"/>
                <a:gd name="connsiteY31" fmla="*/ 858644 h 1672683"/>
                <a:gd name="connsiteX32" fmla="*/ 1844435 w 2847787"/>
                <a:gd name="connsiteY32" fmla="*/ 802888 h 1672683"/>
                <a:gd name="connsiteX33" fmla="*/ 1877889 w 2847787"/>
                <a:gd name="connsiteY33" fmla="*/ 791737 h 1672683"/>
                <a:gd name="connsiteX34" fmla="*/ 1944796 w 2847787"/>
                <a:gd name="connsiteY34" fmla="*/ 747132 h 1672683"/>
                <a:gd name="connsiteX35" fmla="*/ 1978250 w 2847787"/>
                <a:gd name="connsiteY35" fmla="*/ 713678 h 1672683"/>
                <a:gd name="connsiteX36" fmla="*/ 2045157 w 2847787"/>
                <a:gd name="connsiteY36" fmla="*/ 669073 h 1672683"/>
                <a:gd name="connsiteX37" fmla="*/ 2100913 w 2847787"/>
                <a:gd name="connsiteY37" fmla="*/ 624468 h 1672683"/>
                <a:gd name="connsiteX38" fmla="*/ 2134367 w 2847787"/>
                <a:gd name="connsiteY38" fmla="*/ 613317 h 1672683"/>
                <a:gd name="connsiteX39" fmla="*/ 2190123 w 2847787"/>
                <a:gd name="connsiteY39" fmla="*/ 591015 h 1672683"/>
                <a:gd name="connsiteX40" fmla="*/ 2312786 w 2847787"/>
                <a:gd name="connsiteY40" fmla="*/ 568712 h 1672683"/>
                <a:gd name="connsiteX41" fmla="*/ 2390845 w 2847787"/>
                <a:gd name="connsiteY41" fmla="*/ 546410 h 1672683"/>
                <a:gd name="connsiteX42" fmla="*/ 2535810 w 2847787"/>
                <a:gd name="connsiteY42" fmla="*/ 512956 h 1672683"/>
                <a:gd name="connsiteX43" fmla="*/ 2647323 w 2847787"/>
                <a:gd name="connsiteY43" fmla="*/ 490654 h 1672683"/>
                <a:gd name="connsiteX44" fmla="*/ 2691928 w 2847787"/>
                <a:gd name="connsiteY44" fmla="*/ 457200 h 1672683"/>
                <a:gd name="connsiteX45" fmla="*/ 2736532 w 2847787"/>
                <a:gd name="connsiteY45" fmla="*/ 434898 h 1672683"/>
                <a:gd name="connsiteX46" fmla="*/ 2803440 w 2847787"/>
                <a:gd name="connsiteY46" fmla="*/ 367990 h 1672683"/>
                <a:gd name="connsiteX47" fmla="*/ 2814591 w 2847787"/>
                <a:gd name="connsiteY47" fmla="*/ 334537 h 1672683"/>
                <a:gd name="connsiteX48" fmla="*/ 2825742 w 2847787"/>
                <a:gd name="connsiteY48" fmla="*/ 211873 h 1672683"/>
                <a:gd name="connsiteX49" fmla="*/ 2781137 w 2847787"/>
                <a:gd name="connsiteY49" fmla="*/ 189571 h 1672683"/>
                <a:gd name="connsiteX50" fmla="*/ 2680776 w 2847787"/>
                <a:gd name="connsiteY50" fmla="*/ 156117 h 1672683"/>
                <a:gd name="connsiteX51" fmla="*/ 2468903 w 2847787"/>
                <a:gd name="connsiteY51" fmla="*/ 122663 h 1672683"/>
                <a:gd name="connsiteX52" fmla="*/ 2234728 w 2847787"/>
                <a:gd name="connsiteY52" fmla="*/ 89210 h 1672683"/>
                <a:gd name="connsiteX53" fmla="*/ 2034006 w 2847787"/>
                <a:gd name="connsiteY53" fmla="*/ 66907 h 1672683"/>
                <a:gd name="connsiteX54" fmla="*/ 1944796 w 2847787"/>
                <a:gd name="connsiteY54" fmla="*/ 55756 h 1672683"/>
                <a:gd name="connsiteX55" fmla="*/ 1688318 w 2847787"/>
                <a:gd name="connsiteY55" fmla="*/ 33454 h 1672683"/>
                <a:gd name="connsiteX56" fmla="*/ 2602717 w 2847787"/>
                <a:gd name="connsiteY56" fmla="*/ 0 h 1672683"/>
                <a:gd name="connsiteX57" fmla="*/ 1521050 w 2847787"/>
                <a:gd name="connsiteY57" fmla="*/ 11151 h 1672683"/>
                <a:gd name="connsiteX58" fmla="*/ 227508 w 2847787"/>
                <a:gd name="connsiteY58" fmla="*/ 22302 h 1672683"/>
                <a:gd name="connsiteX59" fmla="*/ 4484 w 2847787"/>
                <a:gd name="connsiteY59" fmla="*/ 66907 h 1672683"/>
                <a:gd name="connsiteX60" fmla="*/ 15635 w 2847787"/>
                <a:gd name="connsiteY60" fmla="*/ 178420 h 1672683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521050 w 2847787"/>
                <a:gd name="connsiteY56" fmla="*/ 0 h 1661532"/>
                <a:gd name="connsiteX57" fmla="*/ 227508 w 2847787"/>
                <a:gd name="connsiteY57" fmla="*/ 11151 h 1661532"/>
                <a:gd name="connsiteX58" fmla="*/ 4484 w 2847787"/>
                <a:gd name="connsiteY58" fmla="*/ 55756 h 1661532"/>
                <a:gd name="connsiteX59" fmla="*/ 15635 w 2847787"/>
                <a:gd name="connsiteY59" fmla="*/ 167269 h 1661532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521050 w 2847787"/>
                <a:gd name="connsiteY55" fmla="*/ 0 h 1661532"/>
                <a:gd name="connsiteX56" fmla="*/ 227508 w 2847787"/>
                <a:gd name="connsiteY56" fmla="*/ 11151 h 1661532"/>
                <a:gd name="connsiteX57" fmla="*/ 4484 w 2847787"/>
                <a:gd name="connsiteY57" fmla="*/ 55756 h 1661532"/>
                <a:gd name="connsiteX58" fmla="*/ 15635 w 2847787"/>
                <a:gd name="connsiteY58" fmla="*/ 167269 h 1661532"/>
                <a:gd name="connsiteX0" fmla="*/ 15635 w 2829750"/>
                <a:gd name="connsiteY0" fmla="*/ 167269 h 1661532"/>
                <a:gd name="connsiteX1" fmla="*/ 15635 w 2829750"/>
                <a:gd name="connsiteY1" fmla="*/ 167269 h 1661532"/>
                <a:gd name="connsiteX2" fmla="*/ 37937 w 2829750"/>
                <a:gd name="connsiteY2" fmla="*/ 490654 h 1661532"/>
                <a:gd name="connsiteX3" fmla="*/ 49089 w 2829750"/>
                <a:gd name="connsiteY3" fmla="*/ 602166 h 1661532"/>
                <a:gd name="connsiteX4" fmla="*/ 71391 w 2829750"/>
                <a:gd name="connsiteY4" fmla="*/ 1059366 h 1661532"/>
                <a:gd name="connsiteX5" fmla="*/ 82542 w 2829750"/>
                <a:gd name="connsiteY5" fmla="*/ 1193181 h 1661532"/>
                <a:gd name="connsiteX6" fmla="*/ 93693 w 2829750"/>
                <a:gd name="connsiteY6" fmla="*/ 1304693 h 1661532"/>
                <a:gd name="connsiteX7" fmla="*/ 104845 w 2829750"/>
                <a:gd name="connsiteY7" fmla="*/ 1505415 h 1661532"/>
                <a:gd name="connsiteX8" fmla="*/ 115996 w 2829750"/>
                <a:gd name="connsiteY8" fmla="*/ 1594625 h 1661532"/>
                <a:gd name="connsiteX9" fmla="*/ 138298 w 2829750"/>
                <a:gd name="connsiteY9" fmla="*/ 1628078 h 1661532"/>
                <a:gd name="connsiteX10" fmla="*/ 227508 w 2829750"/>
                <a:gd name="connsiteY10" fmla="*/ 1661532 h 1661532"/>
                <a:gd name="connsiteX11" fmla="*/ 695859 w 2829750"/>
                <a:gd name="connsiteY11" fmla="*/ 1639229 h 1661532"/>
                <a:gd name="connsiteX12" fmla="*/ 918884 w 2829750"/>
                <a:gd name="connsiteY12" fmla="*/ 1616927 h 1661532"/>
                <a:gd name="connsiteX13" fmla="*/ 963489 w 2829750"/>
                <a:gd name="connsiteY13" fmla="*/ 1594625 h 1661532"/>
                <a:gd name="connsiteX14" fmla="*/ 996942 w 2829750"/>
                <a:gd name="connsiteY14" fmla="*/ 1561171 h 1661532"/>
                <a:gd name="connsiteX15" fmla="*/ 1164210 w 2829750"/>
                <a:gd name="connsiteY15" fmla="*/ 1527717 h 1661532"/>
                <a:gd name="connsiteX16" fmla="*/ 1253420 w 2829750"/>
                <a:gd name="connsiteY16" fmla="*/ 1483112 h 1661532"/>
                <a:gd name="connsiteX17" fmla="*/ 1264571 w 2829750"/>
                <a:gd name="connsiteY17" fmla="*/ 1449659 h 1661532"/>
                <a:gd name="connsiteX18" fmla="*/ 1320328 w 2829750"/>
                <a:gd name="connsiteY18" fmla="*/ 1393903 h 1661532"/>
                <a:gd name="connsiteX19" fmla="*/ 1353781 w 2829750"/>
                <a:gd name="connsiteY19" fmla="*/ 1360449 h 1661532"/>
                <a:gd name="connsiteX20" fmla="*/ 1387235 w 2829750"/>
                <a:gd name="connsiteY20" fmla="*/ 1326995 h 1661532"/>
                <a:gd name="connsiteX21" fmla="*/ 1409537 w 2829750"/>
                <a:gd name="connsiteY21" fmla="*/ 1293542 h 1661532"/>
                <a:gd name="connsiteX22" fmla="*/ 1476445 w 2829750"/>
                <a:gd name="connsiteY22" fmla="*/ 1226634 h 1661532"/>
                <a:gd name="connsiteX23" fmla="*/ 1498747 w 2829750"/>
                <a:gd name="connsiteY23" fmla="*/ 1182029 h 1661532"/>
                <a:gd name="connsiteX24" fmla="*/ 1521050 w 2829750"/>
                <a:gd name="connsiteY24" fmla="*/ 1159727 h 1661532"/>
                <a:gd name="connsiteX25" fmla="*/ 1543352 w 2829750"/>
                <a:gd name="connsiteY25" fmla="*/ 1126273 h 1661532"/>
                <a:gd name="connsiteX26" fmla="*/ 1576806 w 2829750"/>
                <a:gd name="connsiteY26" fmla="*/ 1081669 h 1661532"/>
                <a:gd name="connsiteX27" fmla="*/ 1610259 w 2829750"/>
                <a:gd name="connsiteY27" fmla="*/ 1025912 h 1661532"/>
                <a:gd name="connsiteX28" fmla="*/ 1621410 w 2829750"/>
                <a:gd name="connsiteY28" fmla="*/ 992459 h 1661532"/>
                <a:gd name="connsiteX29" fmla="*/ 1654864 w 2829750"/>
                <a:gd name="connsiteY29" fmla="*/ 959005 h 1661532"/>
                <a:gd name="connsiteX30" fmla="*/ 1744074 w 2829750"/>
                <a:gd name="connsiteY30" fmla="*/ 858644 h 1661532"/>
                <a:gd name="connsiteX31" fmla="*/ 1777528 w 2829750"/>
                <a:gd name="connsiteY31" fmla="*/ 847493 h 1661532"/>
                <a:gd name="connsiteX32" fmla="*/ 1844435 w 2829750"/>
                <a:gd name="connsiteY32" fmla="*/ 791737 h 1661532"/>
                <a:gd name="connsiteX33" fmla="*/ 1877889 w 2829750"/>
                <a:gd name="connsiteY33" fmla="*/ 780586 h 1661532"/>
                <a:gd name="connsiteX34" fmla="*/ 1944796 w 2829750"/>
                <a:gd name="connsiteY34" fmla="*/ 735981 h 1661532"/>
                <a:gd name="connsiteX35" fmla="*/ 1978250 w 2829750"/>
                <a:gd name="connsiteY35" fmla="*/ 702527 h 1661532"/>
                <a:gd name="connsiteX36" fmla="*/ 2045157 w 2829750"/>
                <a:gd name="connsiteY36" fmla="*/ 657922 h 1661532"/>
                <a:gd name="connsiteX37" fmla="*/ 2100913 w 2829750"/>
                <a:gd name="connsiteY37" fmla="*/ 613317 h 1661532"/>
                <a:gd name="connsiteX38" fmla="*/ 2134367 w 2829750"/>
                <a:gd name="connsiteY38" fmla="*/ 602166 h 1661532"/>
                <a:gd name="connsiteX39" fmla="*/ 2190123 w 2829750"/>
                <a:gd name="connsiteY39" fmla="*/ 579864 h 1661532"/>
                <a:gd name="connsiteX40" fmla="*/ 2312786 w 2829750"/>
                <a:gd name="connsiteY40" fmla="*/ 557561 h 1661532"/>
                <a:gd name="connsiteX41" fmla="*/ 2390845 w 2829750"/>
                <a:gd name="connsiteY41" fmla="*/ 535259 h 1661532"/>
                <a:gd name="connsiteX42" fmla="*/ 2535810 w 2829750"/>
                <a:gd name="connsiteY42" fmla="*/ 501805 h 1661532"/>
                <a:gd name="connsiteX43" fmla="*/ 2647323 w 2829750"/>
                <a:gd name="connsiteY43" fmla="*/ 479503 h 1661532"/>
                <a:gd name="connsiteX44" fmla="*/ 2691928 w 2829750"/>
                <a:gd name="connsiteY44" fmla="*/ 446049 h 1661532"/>
                <a:gd name="connsiteX45" fmla="*/ 2736532 w 2829750"/>
                <a:gd name="connsiteY45" fmla="*/ 423747 h 1661532"/>
                <a:gd name="connsiteX46" fmla="*/ 2803440 w 2829750"/>
                <a:gd name="connsiteY46" fmla="*/ 356839 h 1661532"/>
                <a:gd name="connsiteX47" fmla="*/ 2814591 w 2829750"/>
                <a:gd name="connsiteY47" fmla="*/ 323386 h 1661532"/>
                <a:gd name="connsiteX48" fmla="*/ 2825742 w 2829750"/>
                <a:gd name="connsiteY48" fmla="*/ 200722 h 1661532"/>
                <a:gd name="connsiteX49" fmla="*/ 2814590 w 2829750"/>
                <a:gd name="connsiteY49" fmla="*/ 55756 h 1661532"/>
                <a:gd name="connsiteX50" fmla="*/ 2680776 w 2829750"/>
                <a:gd name="connsiteY50" fmla="*/ 144966 h 1661532"/>
                <a:gd name="connsiteX51" fmla="*/ 2468903 w 2829750"/>
                <a:gd name="connsiteY51" fmla="*/ 111512 h 1661532"/>
                <a:gd name="connsiteX52" fmla="*/ 2234728 w 2829750"/>
                <a:gd name="connsiteY52" fmla="*/ 78059 h 1661532"/>
                <a:gd name="connsiteX53" fmla="*/ 2034006 w 2829750"/>
                <a:gd name="connsiteY53" fmla="*/ 55756 h 1661532"/>
                <a:gd name="connsiteX54" fmla="*/ 1944796 w 2829750"/>
                <a:gd name="connsiteY54" fmla="*/ 44605 h 1661532"/>
                <a:gd name="connsiteX55" fmla="*/ 1521050 w 2829750"/>
                <a:gd name="connsiteY55" fmla="*/ 0 h 1661532"/>
                <a:gd name="connsiteX56" fmla="*/ 227508 w 2829750"/>
                <a:gd name="connsiteY56" fmla="*/ 11151 h 1661532"/>
                <a:gd name="connsiteX57" fmla="*/ 4484 w 2829750"/>
                <a:gd name="connsiteY57" fmla="*/ 55756 h 1661532"/>
                <a:gd name="connsiteX58" fmla="*/ 15635 w 2829750"/>
                <a:gd name="connsiteY58" fmla="*/ 167269 h 1661532"/>
                <a:gd name="connsiteX0" fmla="*/ 15635 w 2844259"/>
                <a:gd name="connsiteY0" fmla="*/ 167269 h 1661532"/>
                <a:gd name="connsiteX1" fmla="*/ 15635 w 2844259"/>
                <a:gd name="connsiteY1" fmla="*/ 167269 h 1661532"/>
                <a:gd name="connsiteX2" fmla="*/ 37937 w 2844259"/>
                <a:gd name="connsiteY2" fmla="*/ 490654 h 1661532"/>
                <a:gd name="connsiteX3" fmla="*/ 49089 w 2844259"/>
                <a:gd name="connsiteY3" fmla="*/ 602166 h 1661532"/>
                <a:gd name="connsiteX4" fmla="*/ 71391 w 2844259"/>
                <a:gd name="connsiteY4" fmla="*/ 1059366 h 1661532"/>
                <a:gd name="connsiteX5" fmla="*/ 82542 w 2844259"/>
                <a:gd name="connsiteY5" fmla="*/ 1193181 h 1661532"/>
                <a:gd name="connsiteX6" fmla="*/ 93693 w 2844259"/>
                <a:gd name="connsiteY6" fmla="*/ 1304693 h 1661532"/>
                <a:gd name="connsiteX7" fmla="*/ 104845 w 2844259"/>
                <a:gd name="connsiteY7" fmla="*/ 1505415 h 1661532"/>
                <a:gd name="connsiteX8" fmla="*/ 115996 w 2844259"/>
                <a:gd name="connsiteY8" fmla="*/ 1594625 h 1661532"/>
                <a:gd name="connsiteX9" fmla="*/ 138298 w 2844259"/>
                <a:gd name="connsiteY9" fmla="*/ 1628078 h 1661532"/>
                <a:gd name="connsiteX10" fmla="*/ 227508 w 2844259"/>
                <a:gd name="connsiteY10" fmla="*/ 1661532 h 1661532"/>
                <a:gd name="connsiteX11" fmla="*/ 695859 w 2844259"/>
                <a:gd name="connsiteY11" fmla="*/ 1639229 h 1661532"/>
                <a:gd name="connsiteX12" fmla="*/ 918884 w 2844259"/>
                <a:gd name="connsiteY12" fmla="*/ 1616927 h 1661532"/>
                <a:gd name="connsiteX13" fmla="*/ 963489 w 2844259"/>
                <a:gd name="connsiteY13" fmla="*/ 1594625 h 1661532"/>
                <a:gd name="connsiteX14" fmla="*/ 996942 w 2844259"/>
                <a:gd name="connsiteY14" fmla="*/ 1561171 h 1661532"/>
                <a:gd name="connsiteX15" fmla="*/ 1164210 w 2844259"/>
                <a:gd name="connsiteY15" fmla="*/ 1527717 h 1661532"/>
                <a:gd name="connsiteX16" fmla="*/ 1253420 w 2844259"/>
                <a:gd name="connsiteY16" fmla="*/ 1483112 h 1661532"/>
                <a:gd name="connsiteX17" fmla="*/ 1264571 w 2844259"/>
                <a:gd name="connsiteY17" fmla="*/ 1449659 h 1661532"/>
                <a:gd name="connsiteX18" fmla="*/ 1320328 w 2844259"/>
                <a:gd name="connsiteY18" fmla="*/ 1393903 h 1661532"/>
                <a:gd name="connsiteX19" fmla="*/ 1353781 w 2844259"/>
                <a:gd name="connsiteY19" fmla="*/ 1360449 h 1661532"/>
                <a:gd name="connsiteX20" fmla="*/ 1387235 w 2844259"/>
                <a:gd name="connsiteY20" fmla="*/ 1326995 h 1661532"/>
                <a:gd name="connsiteX21" fmla="*/ 1409537 w 2844259"/>
                <a:gd name="connsiteY21" fmla="*/ 1293542 h 1661532"/>
                <a:gd name="connsiteX22" fmla="*/ 1476445 w 2844259"/>
                <a:gd name="connsiteY22" fmla="*/ 1226634 h 1661532"/>
                <a:gd name="connsiteX23" fmla="*/ 1498747 w 2844259"/>
                <a:gd name="connsiteY23" fmla="*/ 1182029 h 1661532"/>
                <a:gd name="connsiteX24" fmla="*/ 1521050 w 2844259"/>
                <a:gd name="connsiteY24" fmla="*/ 1159727 h 1661532"/>
                <a:gd name="connsiteX25" fmla="*/ 1543352 w 2844259"/>
                <a:gd name="connsiteY25" fmla="*/ 1126273 h 1661532"/>
                <a:gd name="connsiteX26" fmla="*/ 1576806 w 2844259"/>
                <a:gd name="connsiteY26" fmla="*/ 1081669 h 1661532"/>
                <a:gd name="connsiteX27" fmla="*/ 1610259 w 2844259"/>
                <a:gd name="connsiteY27" fmla="*/ 1025912 h 1661532"/>
                <a:gd name="connsiteX28" fmla="*/ 1621410 w 2844259"/>
                <a:gd name="connsiteY28" fmla="*/ 992459 h 1661532"/>
                <a:gd name="connsiteX29" fmla="*/ 1654864 w 2844259"/>
                <a:gd name="connsiteY29" fmla="*/ 959005 h 1661532"/>
                <a:gd name="connsiteX30" fmla="*/ 1744074 w 2844259"/>
                <a:gd name="connsiteY30" fmla="*/ 858644 h 1661532"/>
                <a:gd name="connsiteX31" fmla="*/ 1777528 w 2844259"/>
                <a:gd name="connsiteY31" fmla="*/ 847493 h 1661532"/>
                <a:gd name="connsiteX32" fmla="*/ 1844435 w 2844259"/>
                <a:gd name="connsiteY32" fmla="*/ 791737 h 1661532"/>
                <a:gd name="connsiteX33" fmla="*/ 1877889 w 2844259"/>
                <a:gd name="connsiteY33" fmla="*/ 780586 h 1661532"/>
                <a:gd name="connsiteX34" fmla="*/ 1944796 w 2844259"/>
                <a:gd name="connsiteY34" fmla="*/ 735981 h 1661532"/>
                <a:gd name="connsiteX35" fmla="*/ 1978250 w 2844259"/>
                <a:gd name="connsiteY35" fmla="*/ 702527 h 1661532"/>
                <a:gd name="connsiteX36" fmla="*/ 2045157 w 2844259"/>
                <a:gd name="connsiteY36" fmla="*/ 657922 h 1661532"/>
                <a:gd name="connsiteX37" fmla="*/ 2100913 w 2844259"/>
                <a:gd name="connsiteY37" fmla="*/ 613317 h 1661532"/>
                <a:gd name="connsiteX38" fmla="*/ 2134367 w 2844259"/>
                <a:gd name="connsiteY38" fmla="*/ 602166 h 1661532"/>
                <a:gd name="connsiteX39" fmla="*/ 2190123 w 2844259"/>
                <a:gd name="connsiteY39" fmla="*/ 579864 h 1661532"/>
                <a:gd name="connsiteX40" fmla="*/ 2312786 w 2844259"/>
                <a:gd name="connsiteY40" fmla="*/ 557561 h 1661532"/>
                <a:gd name="connsiteX41" fmla="*/ 2390845 w 2844259"/>
                <a:gd name="connsiteY41" fmla="*/ 535259 h 1661532"/>
                <a:gd name="connsiteX42" fmla="*/ 2535810 w 2844259"/>
                <a:gd name="connsiteY42" fmla="*/ 501805 h 1661532"/>
                <a:gd name="connsiteX43" fmla="*/ 2647323 w 2844259"/>
                <a:gd name="connsiteY43" fmla="*/ 479503 h 1661532"/>
                <a:gd name="connsiteX44" fmla="*/ 2691928 w 2844259"/>
                <a:gd name="connsiteY44" fmla="*/ 446049 h 1661532"/>
                <a:gd name="connsiteX45" fmla="*/ 2736532 w 2844259"/>
                <a:gd name="connsiteY45" fmla="*/ 423747 h 1661532"/>
                <a:gd name="connsiteX46" fmla="*/ 2803440 w 2844259"/>
                <a:gd name="connsiteY46" fmla="*/ 356839 h 1661532"/>
                <a:gd name="connsiteX47" fmla="*/ 2814591 w 2844259"/>
                <a:gd name="connsiteY47" fmla="*/ 323386 h 1661532"/>
                <a:gd name="connsiteX48" fmla="*/ 2825742 w 2844259"/>
                <a:gd name="connsiteY48" fmla="*/ 200722 h 1661532"/>
                <a:gd name="connsiteX49" fmla="*/ 2814590 w 2844259"/>
                <a:gd name="connsiteY49" fmla="*/ 55756 h 1661532"/>
                <a:gd name="connsiteX50" fmla="*/ 2468903 w 2844259"/>
                <a:gd name="connsiteY50" fmla="*/ 111512 h 1661532"/>
                <a:gd name="connsiteX51" fmla="*/ 2234728 w 2844259"/>
                <a:gd name="connsiteY51" fmla="*/ 78059 h 1661532"/>
                <a:gd name="connsiteX52" fmla="*/ 2034006 w 2844259"/>
                <a:gd name="connsiteY52" fmla="*/ 55756 h 1661532"/>
                <a:gd name="connsiteX53" fmla="*/ 1944796 w 2844259"/>
                <a:gd name="connsiteY53" fmla="*/ 44605 h 1661532"/>
                <a:gd name="connsiteX54" fmla="*/ 1521050 w 2844259"/>
                <a:gd name="connsiteY54" fmla="*/ 0 h 1661532"/>
                <a:gd name="connsiteX55" fmla="*/ 227508 w 2844259"/>
                <a:gd name="connsiteY55" fmla="*/ 11151 h 1661532"/>
                <a:gd name="connsiteX56" fmla="*/ 4484 w 2844259"/>
                <a:gd name="connsiteY56" fmla="*/ 55756 h 1661532"/>
                <a:gd name="connsiteX57" fmla="*/ 15635 w 2844259"/>
                <a:gd name="connsiteY57" fmla="*/ 167269 h 1661532"/>
                <a:gd name="connsiteX0" fmla="*/ 15635 w 2861459"/>
                <a:gd name="connsiteY0" fmla="*/ 167269 h 1661532"/>
                <a:gd name="connsiteX1" fmla="*/ 15635 w 2861459"/>
                <a:gd name="connsiteY1" fmla="*/ 167269 h 1661532"/>
                <a:gd name="connsiteX2" fmla="*/ 37937 w 2861459"/>
                <a:gd name="connsiteY2" fmla="*/ 490654 h 1661532"/>
                <a:gd name="connsiteX3" fmla="*/ 49089 w 2861459"/>
                <a:gd name="connsiteY3" fmla="*/ 602166 h 1661532"/>
                <a:gd name="connsiteX4" fmla="*/ 71391 w 2861459"/>
                <a:gd name="connsiteY4" fmla="*/ 1059366 h 1661532"/>
                <a:gd name="connsiteX5" fmla="*/ 82542 w 2861459"/>
                <a:gd name="connsiteY5" fmla="*/ 1193181 h 1661532"/>
                <a:gd name="connsiteX6" fmla="*/ 93693 w 2861459"/>
                <a:gd name="connsiteY6" fmla="*/ 1304693 h 1661532"/>
                <a:gd name="connsiteX7" fmla="*/ 104845 w 2861459"/>
                <a:gd name="connsiteY7" fmla="*/ 1505415 h 1661532"/>
                <a:gd name="connsiteX8" fmla="*/ 115996 w 2861459"/>
                <a:gd name="connsiteY8" fmla="*/ 1594625 h 1661532"/>
                <a:gd name="connsiteX9" fmla="*/ 138298 w 2861459"/>
                <a:gd name="connsiteY9" fmla="*/ 1628078 h 1661532"/>
                <a:gd name="connsiteX10" fmla="*/ 227508 w 2861459"/>
                <a:gd name="connsiteY10" fmla="*/ 1661532 h 1661532"/>
                <a:gd name="connsiteX11" fmla="*/ 695859 w 2861459"/>
                <a:gd name="connsiteY11" fmla="*/ 1639229 h 1661532"/>
                <a:gd name="connsiteX12" fmla="*/ 918884 w 2861459"/>
                <a:gd name="connsiteY12" fmla="*/ 1616927 h 1661532"/>
                <a:gd name="connsiteX13" fmla="*/ 963489 w 2861459"/>
                <a:gd name="connsiteY13" fmla="*/ 1594625 h 1661532"/>
                <a:gd name="connsiteX14" fmla="*/ 996942 w 2861459"/>
                <a:gd name="connsiteY14" fmla="*/ 1561171 h 1661532"/>
                <a:gd name="connsiteX15" fmla="*/ 1164210 w 2861459"/>
                <a:gd name="connsiteY15" fmla="*/ 1527717 h 1661532"/>
                <a:gd name="connsiteX16" fmla="*/ 1253420 w 2861459"/>
                <a:gd name="connsiteY16" fmla="*/ 1483112 h 1661532"/>
                <a:gd name="connsiteX17" fmla="*/ 1264571 w 2861459"/>
                <a:gd name="connsiteY17" fmla="*/ 1449659 h 1661532"/>
                <a:gd name="connsiteX18" fmla="*/ 1320328 w 2861459"/>
                <a:gd name="connsiteY18" fmla="*/ 1393903 h 1661532"/>
                <a:gd name="connsiteX19" fmla="*/ 1353781 w 2861459"/>
                <a:gd name="connsiteY19" fmla="*/ 1360449 h 1661532"/>
                <a:gd name="connsiteX20" fmla="*/ 1387235 w 2861459"/>
                <a:gd name="connsiteY20" fmla="*/ 1326995 h 1661532"/>
                <a:gd name="connsiteX21" fmla="*/ 1409537 w 2861459"/>
                <a:gd name="connsiteY21" fmla="*/ 1293542 h 1661532"/>
                <a:gd name="connsiteX22" fmla="*/ 1476445 w 2861459"/>
                <a:gd name="connsiteY22" fmla="*/ 1226634 h 1661532"/>
                <a:gd name="connsiteX23" fmla="*/ 1498747 w 2861459"/>
                <a:gd name="connsiteY23" fmla="*/ 1182029 h 1661532"/>
                <a:gd name="connsiteX24" fmla="*/ 1521050 w 2861459"/>
                <a:gd name="connsiteY24" fmla="*/ 1159727 h 1661532"/>
                <a:gd name="connsiteX25" fmla="*/ 1543352 w 2861459"/>
                <a:gd name="connsiteY25" fmla="*/ 1126273 h 1661532"/>
                <a:gd name="connsiteX26" fmla="*/ 1576806 w 2861459"/>
                <a:gd name="connsiteY26" fmla="*/ 1081669 h 1661532"/>
                <a:gd name="connsiteX27" fmla="*/ 1610259 w 2861459"/>
                <a:gd name="connsiteY27" fmla="*/ 1025912 h 1661532"/>
                <a:gd name="connsiteX28" fmla="*/ 1621410 w 2861459"/>
                <a:gd name="connsiteY28" fmla="*/ 992459 h 1661532"/>
                <a:gd name="connsiteX29" fmla="*/ 1654864 w 2861459"/>
                <a:gd name="connsiteY29" fmla="*/ 959005 h 1661532"/>
                <a:gd name="connsiteX30" fmla="*/ 1744074 w 2861459"/>
                <a:gd name="connsiteY30" fmla="*/ 858644 h 1661532"/>
                <a:gd name="connsiteX31" fmla="*/ 1777528 w 2861459"/>
                <a:gd name="connsiteY31" fmla="*/ 847493 h 1661532"/>
                <a:gd name="connsiteX32" fmla="*/ 1844435 w 2861459"/>
                <a:gd name="connsiteY32" fmla="*/ 791737 h 1661532"/>
                <a:gd name="connsiteX33" fmla="*/ 1877889 w 2861459"/>
                <a:gd name="connsiteY33" fmla="*/ 780586 h 1661532"/>
                <a:gd name="connsiteX34" fmla="*/ 1944796 w 2861459"/>
                <a:gd name="connsiteY34" fmla="*/ 735981 h 1661532"/>
                <a:gd name="connsiteX35" fmla="*/ 1978250 w 2861459"/>
                <a:gd name="connsiteY35" fmla="*/ 702527 h 1661532"/>
                <a:gd name="connsiteX36" fmla="*/ 2045157 w 2861459"/>
                <a:gd name="connsiteY36" fmla="*/ 657922 h 1661532"/>
                <a:gd name="connsiteX37" fmla="*/ 2100913 w 2861459"/>
                <a:gd name="connsiteY37" fmla="*/ 613317 h 1661532"/>
                <a:gd name="connsiteX38" fmla="*/ 2134367 w 2861459"/>
                <a:gd name="connsiteY38" fmla="*/ 602166 h 1661532"/>
                <a:gd name="connsiteX39" fmla="*/ 2190123 w 2861459"/>
                <a:gd name="connsiteY39" fmla="*/ 579864 h 1661532"/>
                <a:gd name="connsiteX40" fmla="*/ 2312786 w 2861459"/>
                <a:gd name="connsiteY40" fmla="*/ 557561 h 1661532"/>
                <a:gd name="connsiteX41" fmla="*/ 2390845 w 2861459"/>
                <a:gd name="connsiteY41" fmla="*/ 535259 h 1661532"/>
                <a:gd name="connsiteX42" fmla="*/ 2535810 w 2861459"/>
                <a:gd name="connsiteY42" fmla="*/ 501805 h 1661532"/>
                <a:gd name="connsiteX43" fmla="*/ 2647323 w 2861459"/>
                <a:gd name="connsiteY43" fmla="*/ 479503 h 1661532"/>
                <a:gd name="connsiteX44" fmla="*/ 2691928 w 2861459"/>
                <a:gd name="connsiteY44" fmla="*/ 446049 h 1661532"/>
                <a:gd name="connsiteX45" fmla="*/ 2736532 w 2861459"/>
                <a:gd name="connsiteY45" fmla="*/ 423747 h 1661532"/>
                <a:gd name="connsiteX46" fmla="*/ 2803440 w 2861459"/>
                <a:gd name="connsiteY46" fmla="*/ 356839 h 1661532"/>
                <a:gd name="connsiteX47" fmla="*/ 2814591 w 2861459"/>
                <a:gd name="connsiteY47" fmla="*/ 323386 h 1661532"/>
                <a:gd name="connsiteX48" fmla="*/ 2825742 w 2861459"/>
                <a:gd name="connsiteY48" fmla="*/ 200722 h 1661532"/>
                <a:gd name="connsiteX49" fmla="*/ 2814590 w 2861459"/>
                <a:gd name="connsiteY49" fmla="*/ 55756 h 1661532"/>
                <a:gd name="connsiteX50" fmla="*/ 2234728 w 2861459"/>
                <a:gd name="connsiteY50" fmla="*/ 78059 h 1661532"/>
                <a:gd name="connsiteX51" fmla="*/ 2034006 w 2861459"/>
                <a:gd name="connsiteY51" fmla="*/ 55756 h 1661532"/>
                <a:gd name="connsiteX52" fmla="*/ 1944796 w 2861459"/>
                <a:gd name="connsiteY52" fmla="*/ 44605 h 1661532"/>
                <a:gd name="connsiteX53" fmla="*/ 1521050 w 2861459"/>
                <a:gd name="connsiteY53" fmla="*/ 0 h 1661532"/>
                <a:gd name="connsiteX54" fmla="*/ 227508 w 2861459"/>
                <a:gd name="connsiteY54" fmla="*/ 11151 h 1661532"/>
                <a:gd name="connsiteX55" fmla="*/ 4484 w 2861459"/>
                <a:gd name="connsiteY55" fmla="*/ 55756 h 1661532"/>
                <a:gd name="connsiteX56" fmla="*/ 15635 w 2861459"/>
                <a:gd name="connsiteY56" fmla="*/ 167269 h 1661532"/>
                <a:gd name="connsiteX0" fmla="*/ 15635 w 2876274"/>
                <a:gd name="connsiteY0" fmla="*/ 167269 h 1661532"/>
                <a:gd name="connsiteX1" fmla="*/ 15635 w 2876274"/>
                <a:gd name="connsiteY1" fmla="*/ 167269 h 1661532"/>
                <a:gd name="connsiteX2" fmla="*/ 37937 w 2876274"/>
                <a:gd name="connsiteY2" fmla="*/ 490654 h 1661532"/>
                <a:gd name="connsiteX3" fmla="*/ 49089 w 2876274"/>
                <a:gd name="connsiteY3" fmla="*/ 602166 h 1661532"/>
                <a:gd name="connsiteX4" fmla="*/ 71391 w 2876274"/>
                <a:gd name="connsiteY4" fmla="*/ 1059366 h 1661532"/>
                <a:gd name="connsiteX5" fmla="*/ 82542 w 2876274"/>
                <a:gd name="connsiteY5" fmla="*/ 1193181 h 1661532"/>
                <a:gd name="connsiteX6" fmla="*/ 93693 w 2876274"/>
                <a:gd name="connsiteY6" fmla="*/ 1304693 h 1661532"/>
                <a:gd name="connsiteX7" fmla="*/ 104845 w 2876274"/>
                <a:gd name="connsiteY7" fmla="*/ 1505415 h 1661532"/>
                <a:gd name="connsiteX8" fmla="*/ 115996 w 2876274"/>
                <a:gd name="connsiteY8" fmla="*/ 1594625 h 1661532"/>
                <a:gd name="connsiteX9" fmla="*/ 138298 w 2876274"/>
                <a:gd name="connsiteY9" fmla="*/ 1628078 h 1661532"/>
                <a:gd name="connsiteX10" fmla="*/ 227508 w 2876274"/>
                <a:gd name="connsiteY10" fmla="*/ 1661532 h 1661532"/>
                <a:gd name="connsiteX11" fmla="*/ 695859 w 2876274"/>
                <a:gd name="connsiteY11" fmla="*/ 1639229 h 1661532"/>
                <a:gd name="connsiteX12" fmla="*/ 918884 w 2876274"/>
                <a:gd name="connsiteY12" fmla="*/ 1616927 h 1661532"/>
                <a:gd name="connsiteX13" fmla="*/ 963489 w 2876274"/>
                <a:gd name="connsiteY13" fmla="*/ 1594625 h 1661532"/>
                <a:gd name="connsiteX14" fmla="*/ 996942 w 2876274"/>
                <a:gd name="connsiteY14" fmla="*/ 1561171 h 1661532"/>
                <a:gd name="connsiteX15" fmla="*/ 1164210 w 2876274"/>
                <a:gd name="connsiteY15" fmla="*/ 1527717 h 1661532"/>
                <a:gd name="connsiteX16" fmla="*/ 1253420 w 2876274"/>
                <a:gd name="connsiteY16" fmla="*/ 1483112 h 1661532"/>
                <a:gd name="connsiteX17" fmla="*/ 1264571 w 2876274"/>
                <a:gd name="connsiteY17" fmla="*/ 1449659 h 1661532"/>
                <a:gd name="connsiteX18" fmla="*/ 1320328 w 2876274"/>
                <a:gd name="connsiteY18" fmla="*/ 1393903 h 1661532"/>
                <a:gd name="connsiteX19" fmla="*/ 1353781 w 2876274"/>
                <a:gd name="connsiteY19" fmla="*/ 1360449 h 1661532"/>
                <a:gd name="connsiteX20" fmla="*/ 1387235 w 2876274"/>
                <a:gd name="connsiteY20" fmla="*/ 1326995 h 1661532"/>
                <a:gd name="connsiteX21" fmla="*/ 1409537 w 2876274"/>
                <a:gd name="connsiteY21" fmla="*/ 1293542 h 1661532"/>
                <a:gd name="connsiteX22" fmla="*/ 1476445 w 2876274"/>
                <a:gd name="connsiteY22" fmla="*/ 1226634 h 1661532"/>
                <a:gd name="connsiteX23" fmla="*/ 1498747 w 2876274"/>
                <a:gd name="connsiteY23" fmla="*/ 1182029 h 1661532"/>
                <a:gd name="connsiteX24" fmla="*/ 1521050 w 2876274"/>
                <a:gd name="connsiteY24" fmla="*/ 1159727 h 1661532"/>
                <a:gd name="connsiteX25" fmla="*/ 1543352 w 2876274"/>
                <a:gd name="connsiteY25" fmla="*/ 1126273 h 1661532"/>
                <a:gd name="connsiteX26" fmla="*/ 1576806 w 2876274"/>
                <a:gd name="connsiteY26" fmla="*/ 1081669 h 1661532"/>
                <a:gd name="connsiteX27" fmla="*/ 1610259 w 2876274"/>
                <a:gd name="connsiteY27" fmla="*/ 1025912 h 1661532"/>
                <a:gd name="connsiteX28" fmla="*/ 1621410 w 2876274"/>
                <a:gd name="connsiteY28" fmla="*/ 992459 h 1661532"/>
                <a:gd name="connsiteX29" fmla="*/ 1654864 w 2876274"/>
                <a:gd name="connsiteY29" fmla="*/ 959005 h 1661532"/>
                <a:gd name="connsiteX30" fmla="*/ 1744074 w 2876274"/>
                <a:gd name="connsiteY30" fmla="*/ 858644 h 1661532"/>
                <a:gd name="connsiteX31" fmla="*/ 1777528 w 2876274"/>
                <a:gd name="connsiteY31" fmla="*/ 847493 h 1661532"/>
                <a:gd name="connsiteX32" fmla="*/ 1844435 w 2876274"/>
                <a:gd name="connsiteY32" fmla="*/ 791737 h 1661532"/>
                <a:gd name="connsiteX33" fmla="*/ 1877889 w 2876274"/>
                <a:gd name="connsiteY33" fmla="*/ 780586 h 1661532"/>
                <a:gd name="connsiteX34" fmla="*/ 1944796 w 2876274"/>
                <a:gd name="connsiteY34" fmla="*/ 735981 h 1661532"/>
                <a:gd name="connsiteX35" fmla="*/ 1978250 w 2876274"/>
                <a:gd name="connsiteY35" fmla="*/ 702527 h 1661532"/>
                <a:gd name="connsiteX36" fmla="*/ 2045157 w 2876274"/>
                <a:gd name="connsiteY36" fmla="*/ 657922 h 1661532"/>
                <a:gd name="connsiteX37" fmla="*/ 2100913 w 2876274"/>
                <a:gd name="connsiteY37" fmla="*/ 613317 h 1661532"/>
                <a:gd name="connsiteX38" fmla="*/ 2134367 w 2876274"/>
                <a:gd name="connsiteY38" fmla="*/ 602166 h 1661532"/>
                <a:gd name="connsiteX39" fmla="*/ 2190123 w 2876274"/>
                <a:gd name="connsiteY39" fmla="*/ 579864 h 1661532"/>
                <a:gd name="connsiteX40" fmla="*/ 2312786 w 2876274"/>
                <a:gd name="connsiteY40" fmla="*/ 557561 h 1661532"/>
                <a:gd name="connsiteX41" fmla="*/ 2390845 w 2876274"/>
                <a:gd name="connsiteY41" fmla="*/ 535259 h 1661532"/>
                <a:gd name="connsiteX42" fmla="*/ 2535810 w 2876274"/>
                <a:gd name="connsiteY42" fmla="*/ 501805 h 1661532"/>
                <a:gd name="connsiteX43" fmla="*/ 2647323 w 2876274"/>
                <a:gd name="connsiteY43" fmla="*/ 479503 h 1661532"/>
                <a:gd name="connsiteX44" fmla="*/ 2691928 w 2876274"/>
                <a:gd name="connsiteY44" fmla="*/ 446049 h 1661532"/>
                <a:gd name="connsiteX45" fmla="*/ 2736532 w 2876274"/>
                <a:gd name="connsiteY45" fmla="*/ 423747 h 1661532"/>
                <a:gd name="connsiteX46" fmla="*/ 2803440 w 2876274"/>
                <a:gd name="connsiteY46" fmla="*/ 356839 h 1661532"/>
                <a:gd name="connsiteX47" fmla="*/ 2814591 w 2876274"/>
                <a:gd name="connsiteY47" fmla="*/ 323386 h 1661532"/>
                <a:gd name="connsiteX48" fmla="*/ 2825742 w 2876274"/>
                <a:gd name="connsiteY48" fmla="*/ 200722 h 1661532"/>
                <a:gd name="connsiteX49" fmla="*/ 2814590 w 2876274"/>
                <a:gd name="connsiteY49" fmla="*/ 55756 h 1661532"/>
                <a:gd name="connsiteX50" fmla="*/ 2034006 w 2876274"/>
                <a:gd name="connsiteY50" fmla="*/ 55756 h 1661532"/>
                <a:gd name="connsiteX51" fmla="*/ 1944796 w 2876274"/>
                <a:gd name="connsiteY51" fmla="*/ 44605 h 1661532"/>
                <a:gd name="connsiteX52" fmla="*/ 1521050 w 2876274"/>
                <a:gd name="connsiteY52" fmla="*/ 0 h 1661532"/>
                <a:gd name="connsiteX53" fmla="*/ 227508 w 2876274"/>
                <a:gd name="connsiteY53" fmla="*/ 11151 h 1661532"/>
                <a:gd name="connsiteX54" fmla="*/ 4484 w 2876274"/>
                <a:gd name="connsiteY54" fmla="*/ 55756 h 1661532"/>
                <a:gd name="connsiteX55" fmla="*/ 15635 w 2876274"/>
                <a:gd name="connsiteY55" fmla="*/ 167269 h 1661532"/>
                <a:gd name="connsiteX0" fmla="*/ 15635 w 2882867"/>
                <a:gd name="connsiteY0" fmla="*/ 167269 h 1661532"/>
                <a:gd name="connsiteX1" fmla="*/ 15635 w 2882867"/>
                <a:gd name="connsiteY1" fmla="*/ 167269 h 1661532"/>
                <a:gd name="connsiteX2" fmla="*/ 37937 w 2882867"/>
                <a:gd name="connsiteY2" fmla="*/ 490654 h 1661532"/>
                <a:gd name="connsiteX3" fmla="*/ 49089 w 2882867"/>
                <a:gd name="connsiteY3" fmla="*/ 602166 h 1661532"/>
                <a:gd name="connsiteX4" fmla="*/ 71391 w 2882867"/>
                <a:gd name="connsiteY4" fmla="*/ 1059366 h 1661532"/>
                <a:gd name="connsiteX5" fmla="*/ 82542 w 2882867"/>
                <a:gd name="connsiteY5" fmla="*/ 1193181 h 1661532"/>
                <a:gd name="connsiteX6" fmla="*/ 93693 w 2882867"/>
                <a:gd name="connsiteY6" fmla="*/ 1304693 h 1661532"/>
                <a:gd name="connsiteX7" fmla="*/ 104845 w 2882867"/>
                <a:gd name="connsiteY7" fmla="*/ 1505415 h 1661532"/>
                <a:gd name="connsiteX8" fmla="*/ 115996 w 2882867"/>
                <a:gd name="connsiteY8" fmla="*/ 1594625 h 1661532"/>
                <a:gd name="connsiteX9" fmla="*/ 138298 w 2882867"/>
                <a:gd name="connsiteY9" fmla="*/ 1628078 h 1661532"/>
                <a:gd name="connsiteX10" fmla="*/ 227508 w 2882867"/>
                <a:gd name="connsiteY10" fmla="*/ 1661532 h 1661532"/>
                <a:gd name="connsiteX11" fmla="*/ 695859 w 2882867"/>
                <a:gd name="connsiteY11" fmla="*/ 1639229 h 1661532"/>
                <a:gd name="connsiteX12" fmla="*/ 918884 w 2882867"/>
                <a:gd name="connsiteY12" fmla="*/ 1616927 h 1661532"/>
                <a:gd name="connsiteX13" fmla="*/ 963489 w 2882867"/>
                <a:gd name="connsiteY13" fmla="*/ 1594625 h 1661532"/>
                <a:gd name="connsiteX14" fmla="*/ 996942 w 2882867"/>
                <a:gd name="connsiteY14" fmla="*/ 1561171 h 1661532"/>
                <a:gd name="connsiteX15" fmla="*/ 1164210 w 2882867"/>
                <a:gd name="connsiteY15" fmla="*/ 1527717 h 1661532"/>
                <a:gd name="connsiteX16" fmla="*/ 1253420 w 2882867"/>
                <a:gd name="connsiteY16" fmla="*/ 1483112 h 1661532"/>
                <a:gd name="connsiteX17" fmla="*/ 1264571 w 2882867"/>
                <a:gd name="connsiteY17" fmla="*/ 1449659 h 1661532"/>
                <a:gd name="connsiteX18" fmla="*/ 1320328 w 2882867"/>
                <a:gd name="connsiteY18" fmla="*/ 1393903 h 1661532"/>
                <a:gd name="connsiteX19" fmla="*/ 1353781 w 2882867"/>
                <a:gd name="connsiteY19" fmla="*/ 1360449 h 1661532"/>
                <a:gd name="connsiteX20" fmla="*/ 1387235 w 2882867"/>
                <a:gd name="connsiteY20" fmla="*/ 1326995 h 1661532"/>
                <a:gd name="connsiteX21" fmla="*/ 1409537 w 2882867"/>
                <a:gd name="connsiteY21" fmla="*/ 1293542 h 1661532"/>
                <a:gd name="connsiteX22" fmla="*/ 1476445 w 2882867"/>
                <a:gd name="connsiteY22" fmla="*/ 1226634 h 1661532"/>
                <a:gd name="connsiteX23" fmla="*/ 1498747 w 2882867"/>
                <a:gd name="connsiteY23" fmla="*/ 1182029 h 1661532"/>
                <a:gd name="connsiteX24" fmla="*/ 1521050 w 2882867"/>
                <a:gd name="connsiteY24" fmla="*/ 1159727 h 1661532"/>
                <a:gd name="connsiteX25" fmla="*/ 1543352 w 2882867"/>
                <a:gd name="connsiteY25" fmla="*/ 1126273 h 1661532"/>
                <a:gd name="connsiteX26" fmla="*/ 1576806 w 2882867"/>
                <a:gd name="connsiteY26" fmla="*/ 1081669 h 1661532"/>
                <a:gd name="connsiteX27" fmla="*/ 1610259 w 2882867"/>
                <a:gd name="connsiteY27" fmla="*/ 1025912 h 1661532"/>
                <a:gd name="connsiteX28" fmla="*/ 1621410 w 2882867"/>
                <a:gd name="connsiteY28" fmla="*/ 992459 h 1661532"/>
                <a:gd name="connsiteX29" fmla="*/ 1654864 w 2882867"/>
                <a:gd name="connsiteY29" fmla="*/ 959005 h 1661532"/>
                <a:gd name="connsiteX30" fmla="*/ 1744074 w 2882867"/>
                <a:gd name="connsiteY30" fmla="*/ 858644 h 1661532"/>
                <a:gd name="connsiteX31" fmla="*/ 1777528 w 2882867"/>
                <a:gd name="connsiteY31" fmla="*/ 847493 h 1661532"/>
                <a:gd name="connsiteX32" fmla="*/ 1844435 w 2882867"/>
                <a:gd name="connsiteY32" fmla="*/ 791737 h 1661532"/>
                <a:gd name="connsiteX33" fmla="*/ 1877889 w 2882867"/>
                <a:gd name="connsiteY33" fmla="*/ 780586 h 1661532"/>
                <a:gd name="connsiteX34" fmla="*/ 1944796 w 2882867"/>
                <a:gd name="connsiteY34" fmla="*/ 735981 h 1661532"/>
                <a:gd name="connsiteX35" fmla="*/ 1978250 w 2882867"/>
                <a:gd name="connsiteY35" fmla="*/ 702527 h 1661532"/>
                <a:gd name="connsiteX36" fmla="*/ 2045157 w 2882867"/>
                <a:gd name="connsiteY36" fmla="*/ 657922 h 1661532"/>
                <a:gd name="connsiteX37" fmla="*/ 2100913 w 2882867"/>
                <a:gd name="connsiteY37" fmla="*/ 613317 h 1661532"/>
                <a:gd name="connsiteX38" fmla="*/ 2134367 w 2882867"/>
                <a:gd name="connsiteY38" fmla="*/ 602166 h 1661532"/>
                <a:gd name="connsiteX39" fmla="*/ 2190123 w 2882867"/>
                <a:gd name="connsiteY39" fmla="*/ 579864 h 1661532"/>
                <a:gd name="connsiteX40" fmla="*/ 2312786 w 2882867"/>
                <a:gd name="connsiteY40" fmla="*/ 557561 h 1661532"/>
                <a:gd name="connsiteX41" fmla="*/ 2390845 w 2882867"/>
                <a:gd name="connsiteY41" fmla="*/ 535259 h 1661532"/>
                <a:gd name="connsiteX42" fmla="*/ 2535810 w 2882867"/>
                <a:gd name="connsiteY42" fmla="*/ 501805 h 1661532"/>
                <a:gd name="connsiteX43" fmla="*/ 2647323 w 2882867"/>
                <a:gd name="connsiteY43" fmla="*/ 479503 h 1661532"/>
                <a:gd name="connsiteX44" fmla="*/ 2691928 w 2882867"/>
                <a:gd name="connsiteY44" fmla="*/ 446049 h 1661532"/>
                <a:gd name="connsiteX45" fmla="*/ 2736532 w 2882867"/>
                <a:gd name="connsiteY45" fmla="*/ 423747 h 1661532"/>
                <a:gd name="connsiteX46" fmla="*/ 2803440 w 2882867"/>
                <a:gd name="connsiteY46" fmla="*/ 356839 h 1661532"/>
                <a:gd name="connsiteX47" fmla="*/ 2814591 w 2882867"/>
                <a:gd name="connsiteY47" fmla="*/ 323386 h 1661532"/>
                <a:gd name="connsiteX48" fmla="*/ 2825742 w 2882867"/>
                <a:gd name="connsiteY48" fmla="*/ 200722 h 1661532"/>
                <a:gd name="connsiteX49" fmla="*/ 2814590 w 2882867"/>
                <a:gd name="connsiteY49" fmla="*/ 55756 h 1661532"/>
                <a:gd name="connsiteX50" fmla="*/ 1944796 w 2882867"/>
                <a:gd name="connsiteY50" fmla="*/ 44605 h 1661532"/>
                <a:gd name="connsiteX51" fmla="*/ 1521050 w 2882867"/>
                <a:gd name="connsiteY51" fmla="*/ 0 h 1661532"/>
                <a:gd name="connsiteX52" fmla="*/ 227508 w 2882867"/>
                <a:gd name="connsiteY52" fmla="*/ 11151 h 1661532"/>
                <a:gd name="connsiteX53" fmla="*/ 4484 w 2882867"/>
                <a:gd name="connsiteY53" fmla="*/ 55756 h 1661532"/>
                <a:gd name="connsiteX54" fmla="*/ 15635 w 2882867"/>
                <a:gd name="connsiteY54" fmla="*/ 167269 h 1661532"/>
                <a:gd name="connsiteX0" fmla="*/ 15635 w 2914212"/>
                <a:gd name="connsiteY0" fmla="*/ 167269 h 1661532"/>
                <a:gd name="connsiteX1" fmla="*/ 15635 w 2914212"/>
                <a:gd name="connsiteY1" fmla="*/ 167269 h 1661532"/>
                <a:gd name="connsiteX2" fmla="*/ 37937 w 2914212"/>
                <a:gd name="connsiteY2" fmla="*/ 490654 h 1661532"/>
                <a:gd name="connsiteX3" fmla="*/ 49089 w 2914212"/>
                <a:gd name="connsiteY3" fmla="*/ 602166 h 1661532"/>
                <a:gd name="connsiteX4" fmla="*/ 71391 w 2914212"/>
                <a:gd name="connsiteY4" fmla="*/ 1059366 h 1661532"/>
                <a:gd name="connsiteX5" fmla="*/ 82542 w 2914212"/>
                <a:gd name="connsiteY5" fmla="*/ 1193181 h 1661532"/>
                <a:gd name="connsiteX6" fmla="*/ 93693 w 2914212"/>
                <a:gd name="connsiteY6" fmla="*/ 1304693 h 1661532"/>
                <a:gd name="connsiteX7" fmla="*/ 104845 w 2914212"/>
                <a:gd name="connsiteY7" fmla="*/ 1505415 h 1661532"/>
                <a:gd name="connsiteX8" fmla="*/ 115996 w 2914212"/>
                <a:gd name="connsiteY8" fmla="*/ 1594625 h 1661532"/>
                <a:gd name="connsiteX9" fmla="*/ 138298 w 2914212"/>
                <a:gd name="connsiteY9" fmla="*/ 1628078 h 1661532"/>
                <a:gd name="connsiteX10" fmla="*/ 227508 w 2914212"/>
                <a:gd name="connsiteY10" fmla="*/ 1661532 h 1661532"/>
                <a:gd name="connsiteX11" fmla="*/ 695859 w 2914212"/>
                <a:gd name="connsiteY11" fmla="*/ 1639229 h 1661532"/>
                <a:gd name="connsiteX12" fmla="*/ 918884 w 2914212"/>
                <a:gd name="connsiteY12" fmla="*/ 1616927 h 1661532"/>
                <a:gd name="connsiteX13" fmla="*/ 963489 w 2914212"/>
                <a:gd name="connsiteY13" fmla="*/ 1594625 h 1661532"/>
                <a:gd name="connsiteX14" fmla="*/ 996942 w 2914212"/>
                <a:gd name="connsiteY14" fmla="*/ 1561171 h 1661532"/>
                <a:gd name="connsiteX15" fmla="*/ 1164210 w 2914212"/>
                <a:gd name="connsiteY15" fmla="*/ 1527717 h 1661532"/>
                <a:gd name="connsiteX16" fmla="*/ 1253420 w 2914212"/>
                <a:gd name="connsiteY16" fmla="*/ 1483112 h 1661532"/>
                <a:gd name="connsiteX17" fmla="*/ 1264571 w 2914212"/>
                <a:gd name="connsiteY17" fmla="*/ 1449659 h 1661532"/>
                <a:gd name="connsiteX18" fmla="*/ 1320328 w 2914212"/>
                <a:gd name="connsiteY18" fmla="*/ 1393903 h 1661532"/>
                <a:gd name="connsiteX19" fmla="*/ 1353781 w 2914212"/>
                <a:gd name="connsiteY19" fmla="*/ 1360449 h 1661532"/>
                <a:gd name="connsiteX20" fmla="*/ 1387235 w 2914212"/>
                <a:gd name="connsiteY20" fmla="*/ 1326995 h 1661532"/>
                <a:gd name="connsiteX21" fmla="*/ 1409537 w 2914212"/>
                <a:gd name="connsiteY21" fmla="*/ 1293542 h 1661532"/>
                <a:gd name="connsiteX22" fmla="*/ 1476445 w 2914212"/>
                <a:gd name="connsiteY22" fmla="*/ 1226634 h 1661532"/>
                <a:gd name="connsiteX23" fmla="*/ 1498747 w 2914212"/>
                <a:gd name="connsiteY23" fmla="*/ 1182029 h 1661532"/>
                <a:gd name="connsiteX24" fmla="*/ 1521050 w 2914212"/>
                <a:gd name="connsiteY24" fmla="*/ 1159727 h 1661532"/>
                <a:gd name="connsiteX25" fmla="*/ 1543352 w 2914212"/>
                <a:gd name="connsiteY25" fmla="*/ 1126273 h 1661532"/>
                <a:gd name="connsiteX26" fmla="*/ 1576806 w 2914212"/>
                <a:gd name="connsiteY26" fmla="*/ 1081669 h 1661532"/>
                <a:gd name="connsiteX27" fmla="*/ 1610259 w 2914212"/>
                <a:gd name="connsiteY27" fmla="*/ 1025912 h 1661532"/>
                <a:gd name="connsiteX28" fmla="*/ 1621410 w 2914212"/>
                <a:gd name="connsiteY28" fmla="*/ 992459 h 1661532"/>
                <a:gd name="connsiteX29" fmla="*/ 1654864 w 2914212"/>
                <a:gd name="connsiteY29" fmla="*/ 959005 h 1661532"/>
                <a:gd name="connsiteX30" fmla="*/ 1744074 w 2914212"/>
                <a:gd name="connsiteY30" fmla="*/ 858644 h 1661532"/>
                <a:gd name="connsiteX31" fmla="*/ 1777528 w 2914212"/>
                <a:gd name="connsiteY31" fmla="*/ 847493 h 1661532"/>
                <a:gd name="connsiteX32" fmla="*/ 1844435 w 2914212"/>
                <a:gd name="connsiteY32" fmla="*/ 791737 h 1661532"/>
                <a:gd name="connsiteX33" fmla="*/ 1877889 w 2914212"/>
                <a:gd name="connsiteY33" fmla="*/ 780586 h 1661532"/>
                <a:gd name="connsiteX34" fmla="*/ 1944796 w 2914212"/>
                <a:gd name="connsiteY34" fmla="*/ 735981 h 1661532"/>
                <a:gd name="connsiteX35" fmla="*/ 1978250 w 2914212"/>
                <a:gd name="connsiteY35" fmla="*/ 702527 h 1661532"/>
                <a:gd name="connsiteX36" fmla="*/ 2045157 w 2914212"/>
                <a:gd name="connsiteY36" fmla="*/ 657922 h 1661532"/>
                <a:gd name="connsiteX37" fmla="*/ 2100913 w 2914212"/>
                <a:gd name="connsiteY37" fmla="*/ 613317 h 1661532"/>
                <a:gd name="connsiteX38" fmla="*/ 2134367 w 2914212"/>
                <a:gd name="connsiteY38" fmla="*/ 602166 h 1661532"/>
                <a:gd name="connsiteX39" fmla="*/ 2190123 w 2914212"/>
                <a:gd name="connsiteY39" fmla="*/ 579864 h 1661532"/>
                <a:gd name="connsiteX40" fmla="*/ 2312786 w 2914212"/>
                <a:gd name="connsiteY40" fmla="*/ 557561 h 1661532"/>
                <a:gd name="connsiteX41" fmla="*/ 2390845 w 2914212"/>
                <a:gd name="connsiteY41" fmla="*/ 535259 h 1661532"/>
                <a:gd name="connsiteX42" fmla="*/ 2535810 w 2914212"/>
                <a:gd name="connsiteY42" fmla="*/ 501805 h 1661532"/>
                <a:gd name="connsiteX43" fmla="*/ 2647323 w 2914212"/>
                <a:gd name="connsiteY43" fmla="*/ 479503 h 1661532"/>
                <a:gd name="connsiteX44" fmla="*/ 2691928 w 2914212"/>
                <a:gd name="connsiteY44" fmla="*/ 446049 h 1661532"/>
                <a:gd name="connsiteX45" fmla="*/ 2736532 w 2914212"/>
                <a:gd name="connsiteY45" fmla="*/ 423747 h 1661532"/>
                <a:gd name="connsiteX46" fmla="*/ 2803440 w 2914212"/>
                <a:gd name="connsiteY46" fmla="*/ 356839 h 1661532"/>
                <a:gd name="connsiteX47" fmla="*/ 2814591 w 2914212"/>
                <a:gd name="connsiteY47" fmla="*/ 323386 h 1661532"/>
                <a:gd name="connsiteX48" fmla="*/ 2825742 w 2914212"/>
                <a:gd name="connsiteY48" fmla="*/ 200722 h 1661532"/>
                <a:gd name="connsiteX49" fmla="*/ 2814590 w 2914212"/>
                <a:gd name="connsiteY49" fmla="*/ 55756 h 1661532"/>
                <a:gd name="connsiteX50" fmla="*/ 1521050 w 2914212"/>
                <a:gd name="connsiteY50" fmla="*/ 0 h 1661532"/>
                <a:gd name="connsiteX51" fmla="*/ 227508 w 2914212"/>
                <a:gd name="connsiteY51" fmla="*/ 11151 h 1661532"/>
                <a:gd name="connsiteX52" fmla="*/ 4484 w 2914212"/>
                <a:gd name="connsiteY52" fmla="*/ 55756 h 1661532"/>
                <a:gd name="connsiteX53" fmla="*/ 15635 w 2914212"/>
                <a:gd name="connsiteY53" fmla="*/ 167269 h 1661532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535810 w 3009986"/>
                <a:gd name="connsiteY42" fmla="*/ 499983 h 1659710"/>
                <a:gd name="connsiteX43" fmla="*/ 2647323 w 3009986"/>
                <a:gd name="connsiteY43" fmla="*/ 477681 h 1659710"/>
                <a:gd name="connsiteX44" fmla="*/ 2691928 w 3009986"/>
                <a:gd name="connsiteY44" fmla="*/ 444227 h 1659710"/>
                <a:gd name="connsiteX45" fmla="*/ 2736532 w 3009986"/>
                <a:gd name="connsiteY45" fmla="*/ 421925 h 1659710"/>
                <a:gd name="connsiteX46" fmla="*/ 2803440 w 3009986"/>
                <a:gd name="connsiteY46" fmla="*/ 355017 h 1659710"/>
                <a:gd name="connsiteX47" fmla="*/ 2814591 w 3009986"/>
                <a:gd name="connsiteY47" fmla="*/ 321564 h 1659710"/>
                <a:gd name="connsiteX48" fmla="*/ 2825742 w 3009986"/>
                <a:gd name="connsiteY48" fmla="*/ 198900 h 1659710"/>
                <a:gd name="connsiteX49" fmla="*/ 2814590 w 3009986"/>
                <a:gd name="connsiteY49" fmla="*/ 53934 h 1659710"/>
                <a:gd name="connsiteX50" fmla="*/ 227508 w 3009986"/>
                <a:gd name="connsiteY50" fmla="*/ 9329 h 1659710"/>
                <a:gd name="connsiteX51" fmla="*/ 4484 w 3009986"/>
                <a:gd name="connsiteY51" fmla="*/ 53934 h 1659710"/>
                <a:gd name="connsiteX52" fmla="*/ 15635 w 3009986"/>
                <a:gd name="connsiteY52" fmla="*/ 165447 h 1659710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647323 w 3009986"/>
                <a:gd name="connsiteY42" fmla="*/ 477681 h 1659710"/>
                <a:gd name="connsiteX43" fmla="*/ 2691928 w 3009986"/>
                <a:gd name="connsiteY43" fmla="*/ 444227 h 1659710"/>
                <a:gd name="connsiteX44" fmla="*/ 2736532 w 3009986"/>
                <a:gd name="connsiteY44" fmla="*/ 421925 h 1659710"/>
                <a:gd name="connsiteX45" fmla="*/ 2803440 w 3009986"/>
                <a:gd name="connsiteY45" fmla="*/ 355017 h 1659710"/>
                <a:gd name="connsiteX46" fmla="*/ 2814591 w 3009986"/>
                <a:gd name="connsiteY46" fmla="*/ 321564 h 1659710"/>
                <a:gd name="connsiteX47" fmla="*/ 2825742 w 3009986"/>
                <a:gd name="connsiteY47" fmla="*/ 198900 h 1659710"/>
                <a:gd name="connsiteX48" fmla="*/ 2814590 w 3009986"/>
                <a:gd name="connsiteY48" fmla="*/ 53934 h 1659710"/>
                <a:gd name="connsiteX49" fmla="*/ 227508 w 3009986"/>
                <a:gd name="connsiteY49" fmla="*/ 9329 h 1659710"/>
                <a:gd name="connsiteX50" fmla="*/ 4484 w 3009986"/>
                <a:gd name="connsiteY50" fmla="*/ 53934 h 1659710"/>
                <a:gd name="connsiteX51" fmla="*/ 15635 w 3009986"/>
                <a:gd name="connsiteY51" fmla="*/ 165447 h 1659710"/>
                <a:gd name="connsiteX0" fmla="*/ 15635 w 3006639"/>
                <a:gd name="connsiteY0" fmla="*/ 165447 h 1659710"/>
                <a:gd name="connsiteX1" fmla="*/ 15635 w 3006639"/>
                <a:gd name="connsiteY1" fmla="*/ 165447 h 1659710"/>
                <a:gd name="connsiteX2" fmla="*/ 37937 w 3006639"/>
                <a:gd name="connsiteY2" fmla="*/ 488832 h 1659710"/>
                <a:gd name="connsiteX3" fmla="*/ 49089 w 3006639"/>
                <a:gd name="connsiteY3" fmla="*/ 600344 h 1659710"/>
                <a:gd name="connsiteX4" fmla="*/ 71391 w 3006639"/>
                <a:gd name="connsiteY4" fmla="*/ 1057544 h 1659710"/>
                <a:gd name="connsiteX5" fmla="*/ 82542 w 3006639"/>
                <a:gd name="connsiteY5" fmla="*/ 1191359 h 1659710"/>
                <a:gd name="connsiteX6" fmla="*/ 93693 w 3006639"/>
                <a:gd name="connsiteY6" fmla="*/ 1302871 h 1659710"/>
                <a:gd name="connsiteX7" fmla="*/ 104845 w 3006639"/>
                <a:gd name="connsiteY7" fmla="*/ 1503593 h 1659710"/>
                <a:gd name="connsiteX8" fmla="*/ 115996 w 3006639"/>
                <a:gd name="connsiteY8" fmla="*/ 1592803 h 1659710"/>
                <a:gd name="connsiteX9" fmla="*/ 138298 w 3006639"/>
                <a:gd name="connsiteY9" fmla="*/ 1626256 h 1659710"/>
                <a:gd name="connsiteX10" fmla="*/ 227508 w 3006639"/>
                <a:gd name="connsiteY10" fmla="*/ 1659710 h 1659710"/>
                <a:gd name="connsiteX11" fmla="*/ 695859 w 3006639"/>
                <a:gd name="connsiteY11" fmla="*/ 1637407 h 1659710"/>
                <a:gd name="connsiteX12" fmla="*/ 918884 w 3006639"/>
                <a:gd name="connsiteY12" fmla="*/ 1615105 h 1659710"/>
                <a:gd name="connsiteX13" fmla="*/ 963489 w 3006639"/>
                <a:gd name="connsiteY13" fmla="*/ 1592803 h 1659710"/>
                <a:gd name="connsiteX14" fmla="*/ 996942 w 3006639"/>
                <a:gd name="connsiteY14" fmla="*/ 1559349 h 1659710"/>
                <a:gd name="connsiteX15" fmla="*/ 1164210 w 3006639"/>
                <a:gd name="connsiteY15" fmla="*/ 1525895 h 1659710"/>
                <a:gd name="connsiteX16" fmla="*/ 1253420 w 3006639"/>
                <a:gd name="connsiteY16" fmla="*/ 1481290 h 1659710"/>
                <a:gd name="connsiteX17" fmla="*/ 1264571 w 3006639"/>
                <a:gd name="connsiteY17" fmla="*/ 1447837 h 1659710"/>
                <a:gd name="connsiteX18" fmla="*/ 1320328 w 3006639"/>
                <a:gd name="connsiteY18" fmla="*/ 1392081 h 1659710"/>
                <a:gd name="connsiteX19" fmla="*/ 1353781 w 3006639"/>
                <a:gd name="connsiteY19" fmla="*/ 1358627 h 1659710"/>
                <a:gd name="connsiteX20" fmla="*/ 1387235 w 3006639"/>
                <a:gd name="connsiteY20" fmla="*/ 1325173 h 1659710"/>
                <a:gd name="connsiteX21" fmla="*/ 1409537 w 3006639"/>
                <a:gd name="connsiteY21" fmla="*/ 1291720 h 1659710"/>
                <a:gd name="connsiteX22" fmla="*/ 1476445 w 3006639"/>
                <a:gd name="connsiteY22" fmla="*/ 1224812 h 1659710"/>
                <a:gd name="connsiteX23" fmla="*/ 1498747 w 3006639"/>
                <a:gd name="connsiteY23" fmla="*/ 1180207 h 1659710"/>
                <a:gd name="connsiteX24" fmla="*/ 1521050 w 3006639"/>
                <a:gd name="connsiteY24" fmla="*/ 1157905 h 1659710"/>
                <a:gd name="connsiteX25" fmla="*/ 1543352 w 3006639"/>
                <a:gd name="connsiteY25" fmla="*/ 1124451 h 1659710"/>
                <a:gd name="connsiteX26" fmla="*/ 1576806 w 3006639"/>
                <a:gd name="connsiteY26" fmla="*/ 1079847 h 1659710"/>
                <a:gd name="connsiteX27" fmla="*/ 1610259 w 3006639"/>
                <a:gd name="connsiteY27" fmla="*/ 1024090 h 1659710"/>
                <a:gd name="connsiteX28" fmla="*/ 1621410 w 3006639"/>
                <a:gd name="connsiteY28" fmla="*/ 990637 h 1659710"/>
                <a:gd name="connsiteX29" fmla="*/ 1654864 w 3006639"/>
                <a:gd name="connsiteY29" fmla="*/ 957183 h 1659710"/>
                <a:gd name="connsiteX30" fmla="*/ 1744074 w 3006639"/>
                <a:gd name="connsiteY30" fmla="*/ 856822 h 1659710"/>
                <a:gd name="connsiteX31" fmla="*/ 1777528 w 3006639"/>
                <a:gd name="connsiteY31" fmla="*/ 845671 h 1659710"/>
                <a:gd name="connsiteX32" fmla="*/ 1844435 w 3006639"/>
                <a:gd name="connsiteY32" fmla="*/ 789915 h 1659710"/>
                <a:gd name="connsiteX33" fmla="*/ 1877889 w 3006639"/>
                <a:gd name="connsiteY33" fmla="*/ 778764 h 1659710"/>
                <a:gd name="connsiteX34" fmla="*/ 1944796 w 3006639"/>
                <a:gd name="connsiteY34" fmla="*/ 734159 h 1659710"/>
                <a:gd name="connsiteX35" fmla="*/ 1978250 w 3006639"/>
                <a:gd name="connsiteY35" fmla="*/ 700705 h 1659710"/>
                <a:gd name="connsiteX36" fmla="*/ 2045157 w 3006639"/>
                <a:gd name="connsiteY36" fmla="*/ 656100 h 1659710"/>
                <a:gd name="connsiteX37" fmla="*/ 2100913 w 3006639"/>
                <a:gd name="connsiteY37" fmla="*/ 611495 h 1659710"/>
                <a:gd name="connsiteX38" fmla="*/ 2134367 w 3006639"/>
                <a:gd name="connsiteY38" fmla="*/ 600344 h 1659710"/>
                <a:gd name="connsiteX39" fmla="*/ 2190123 w 3006639"/>
                <a:gd name="connsiteY39" fmla="*/ 578042 h 1659710"/>
                <a:gd name="connsiteX40" fmla="*/ 2312786 w 3006639"/>
                <a:gd name="connsiteY40" fmla="*/ 555739 h 1659710"/>
                <a:gd name="connsiteX41" fmla="*/ 2390845 w 3006639"/>
                <a:gd name="connsiteY41" fmla="*/ 533437 h 1659710"/>
                <a:gd name="connsiteX42" fmla="*/ 2647323 w 3006639"/>
                <a:gd name="connsiteY42" fmla="*/ 477681 h 1659710"/>
                <a:gd name="connsiteX43" fmla="*/ 2691928 w 3006639"/>
                <a:gd name="connsiteY43" fmla="*/ 444227 h 1659710"/>
                <a:gd name="connsiteX44" fmla="*/ 2736532 w 3006639"/>
                <a:gd name="connsiteY44" fmla="*/ 421925 h 1659710"/>
                <a:gd name="connsiteX45" fmla="*/ 2803440 w 3006639"/>
                <a:gd name="connsiteY45" fmla="*/ 355017 h 1659710"/>
                <a:gd name="connsiteX46" fmla="*/ 2814591 w 3006639"/>
                <a:gd name="connsiteY46" fmla="*/ 321564 h 1659710"/>
                <a:gd name="connsiteX47" fmla="*/ 2814590 w 3006639"/>
                <a:gd name="connsiteY47" fmla="*/ 53934 h 1659710"/>
                <a:gd name="connsiteX48" fmla="*/ 227508 w 3006639"/>
                <a:gd name="connsiteY48" fmla="*/ 9329 h 1659710"/>
                <a:gd name="connsiteX49" fmla="*/ 4484 w 3006639"/>
                <a:gd name="connsiteY49" fmla="*/ 53934 h 1659710"/>
                <a:gd name="connsiteX50" fmla="*/ 15635 w 3006639"/>
                <a:gd name="connsiteY50" fmla="*/ 165447 h 1659710"/>
                <a:gd name="connsiteX0" fmla="*/ 15635 w 3005400"/>
                <a:gd name="connsiteY0" fmla="*/ 165447 h 1659710"/>
                <a:gd name="connsiteX1" fmla="*/ 15635 w 3005400"/>
                <a:gd name="connsiteY1" fmla="*/ 165447 h 1659710"/>
                <a:gd name="connsiteX2" fmla="*/ 37937 w 3005400"/>
                <a:gd name="connsiteY2" fmla="*/ 488832 h 1659710"/>
                <a:gd name="connsiteX3" fmla="*/ 49089 w 3005400"/>
                <a:gd name="connsiteY3" fmla="*/ 600344 h 1659710"/>
                <a:gd name="connsiteX4" fmla="*/ 71391 w 3005400"/>
                <a:gd name="connsiteY4" fmla="*/ 1057544 h 1659710"/>
                <a:gd name="connsiteX5" fmla="*/ 82542 w 3005400"/>
                <a:gd name="connsiteY5" fmla="*/ 1191359 h 1659710"/>
                <a:gd name="connsiteX6" fmla="*/ 93693 w 3005400"/>
                <a:gd name="connsiteY6" fmla="*/ 1302871 h 1659710"/>
                <a:gd name="connsiteX7" fmla="*/ 104845 w 3005400"/>
                <a:gd name="connsiteY7" fmla="*/ 1503593 h 1659710"/>
                <a:gd name="connsiteX8" fmla="*/ 115996 w 3005400"/>
                <a:gd name="connsiteY8" fmla="*/ 1592803 h 1659710"/>
                <a:gd name="connsiteX9" fmla="*/ 138298 w 3005400"/>
                <a:gd name="connsiteY9" fmla="*/ 1626256 h 1659710"/>
                <a:gd name="connsiteX10" fmla="*/ 227508 w 3005400"/>
                <a:gd name="connsiteY10" fmla="*/ 1659710 h 1659710"/>
                <a:gd name="connsiteX11" fmla="*/ 695859 w 3005400"/>
                <a:gd name="connsiteY11" fmla="*/ 1637407 h 1659710"/>
                <a:gd name="connsiteX12" fmla="*/ 918884 w 3005400"/>
                <a:gd name="connsiteY12" fmla="*/ 1615105 h 1659710"/>
                <a:gd name="connsiteX13" fmla="*/ 963489 w 3005400"/>
                <a:gd name="connsiteY13" fmla="*/ 1592803 h 1659710"/>
                <a:gd name="connsiteX14" fmla="*/ 996942 w 3005400"/>
                <a:gd name="connsiteY14" fmla="*/ 1559349 h 1659710"/>
                <a:gd name="connsiteX15" fmla="*/ 1164210 w 3005400"/>
                <a:gd name="connsiteY15" fmla="*/ 1525895 h 1659710"/>
                <a:gd name="connsiteX16" fmla="*/ 1253420 w 3005400"/>
                <a:gd name="connsiteY16" fmla="*/ 1481290 h 1659710"/>
                <a:gd name="connsiteX17" fmla="*/ 1264571 w 3005400"/>
                <a:gd name="connsiteY17" fmla="*/ 1447837 h 1659710"/>
                <a:gd name="connsiteX18" fmla="*/ 1320328 w 3005400"/>
                <a:gd name="connsiteY18" fmla="*/ 1392081 h 1659710"/>
                <a:gd name="connsiteX19" fmla="*/ 1353781 w 3005400"/>
                <a:gd name="connsiteY19" fmla="*/ 1358627 h 1659710"/>
                <a:gd name="connsiteX20" fmla="*/ 1387235 w 3005400"/>
                <a:gd name="connsiteY20" fmla="*/ 1325173 h 1659710"/>
                <a:gd name="connsiteX21" fmla="*/ 1409537 w 3005400"/>
                <a:gd name="connsiteY21" fmla="*/ 1291720 h 1659710"/>
                <a:gd name="connsiteX22" fmla="*/ 1476445 w 3005400"/>
                <a:gd name="connsiteY22" fmla="*/ 1224812 h 1659710"/>
                <a:gd name="connsiteX23" fmla="*/ 1498747 w 3005400"/>
                <a:gd name="connsiteY23" fmla="*/ 1180207 h 1659710"/>
                <a:gd name="connsiteX24" fmla="*/ 1521050 w 3005400"/>
                <a:gd name="connsiteY24" fmla="*/ 1157905 h 1659710"/>
                <a:gd name="connsiteX25" fmla="*/ 1543352 w 3005400"/>
                <a:gd name="connsiteY25" fmla="*/ 1124451 h 1659710"/>
                <a:gd name="connsiteX26" fmla="*/ 1576806 w 3005400"/>
                <a:gd name="connsiteY26" fmla="*/ 1079847 h 1659710"/>
                <a:gd name="connsiteX27" fmla="*/ 1610259 w 3005400"/>
                <a:gd name="connsiteY27" fmla="*/ 1024090 h 1659710"/>
                <a:gd name="connsiteX28" fmla="*/ 1621410 w 3005400"/>
                <a:gd name="connsiteY28" fmla="*/ 990637 h 1659710"/>
                <a:gd name="connsiteX29" fmla="*/ 1654864 w 3005400"/>
                <a:gd name="connsiteY29" fmla="*/ 957183 h 1659710"/>
                <a:gd name="connsiteX30" fmla="*/ 1744074 w 3005400"/>
                <a:gd name="connsiteY30" fmla="*/ 856822 h 1659710"/>
                <a:gd name="connsiteX31" fmla="*/ 1777528 w 3005400"/>
                <a:gd name="connsiteY31" fmla="*/ 845671 h 1659710"/>
                <a:gd name="connsiteX32" fmla="*/ 1844435 w 3005400"/>
                <a:gd name="connsiteY32" fmla="*/ 789915 h 1659710"/>
                <a:gd name="connsiteX33" fmla="*/ 1877889 w 3005400"/>
                <a:gd name="connsiteY33" fmla="*/ 778764 h 1659710"/>
                <a:gd name="connsiteX34" fmla="*/ 1944796 w 3005400"/>
                <a:gd name="connsiteY34" fmla="*/ 734159 h 1659710"/>
                <a:gd name="connsiteX35" fmla="*/ 1978250 w 3005400"/>
                <a:gd name="connsiteY35" fmla="*/ 700705 h 1659710"/>
                <a:gd name="connsiteX36" fmla="*/ 2045157 w 3005400"/>
                <a:gd name="connsiteY36" fmla="*/ 656100 h 1659710"/>
                <a:gd name="connsiteX37" fmla="*/ 2100913 w 3005400"/>
                <a:gd name="connsiteY37" fmla="*/ 611495 h 1659710"/>
                <a:gd name="connsiteX38" fmla="*/ 2134367 w 3005400"/>
                <a:gd name="connsiteY38" fmla="*/ 600344 h 1659710"/>
                <a:gd name="connsiteX39" fmla="*/ 2190123 w 3005400"/>
                <a:gd name="connsiteY39" fmla="*/ 578042 h 1659710"/>
                <a:gd name="connsiteX40" fmla="*/ 2312786 w 3005400"/>
                <a:gd name="connsiteY40" fmla="*/ 555739 h 1659710"/>
                <a:gd name="connsiteX41" fmla="*/ 2390845 w 3005400"/>
                <a:gd name="connsiteY41" fmla="*/ 533437 h 1659710"/>
                <a:gd name="connsiteX42" fmla="*/ 2647323 w 3005400"/>
                <a:gd name="connsiteY42" fmla="*/ 477681 h 1659710"/>
                <a:gd name="connsiteX43" fmla="*/ 2691928 w 3005400"/>
                <a:gd name="connsiteY43" fmla="*/ 444227 h 1659710"/>
                <a:gd name="connsiteX44" fmla="*/ 2736532 w 3005400"/>
                <a:gd name="connsiteY44" fmla="*/ 421925 h 1659710"/>
                <a:gd name="connsiteX45" fmla="*/ 2803440 w 3005400"/>
                <a:gd name="connsiteY45" fmla="*/ 355017 h 1659710"/>
                <a:gd name="connsiteX46" fmla="*/ 2814590 w 3005400"/>
                <a:gd name="connsiteY46" fmla="*/ 53934 h 1659710"/>
                <a:gd name="connsiteX47" fmla="*/ 227508 w 3005400"/>
                <a:gd name="connsiteY47" fmla="*/ 9329 h 1659710"/>
                <a:gd name="connsiteX48" fmla="*/ 4484 w 3005400"/>
                <a:gd name="connsiteY48" fmla="*/ 53934 h 1659710"/>
                <a:gd name="connsiteX49" fmla="*/ 15635 w 3005400"/>
                <a:gd name="connsiteY49" fmla="*/ 165447 h 1659710"/>
                <a:gd name="connsiteX0" fmla="*/ 15635 w 2986022"/>
                <a:gd name="connsiteY0" fmla="*/ 165447 h 1659710"/>
                <a:gd name="connsiteX1" fmla="*/ 15635 w 2986022"/>
                <a:gd name="connsiteY1" fmla="*/ 165447 h 1659710"/>
                <a:gd name="connsiteX2" fmla="*/ 37937 w 2986022"/>
                <a:gd name="connsiteY2" fmla="*/ 488832 h 1659710"/>
                <a:gd name="connsiteX3" fmla="*/ 49089 w 2986022"/>
                <a:gd name="connsiteY3" fmla="*/ 600344 h 1659710"/>
                <a:gd name="connsiteX4" fmla="*/ 71391 w 2986022"/>
                <a:gd name="connsiteY4" fmla="*/ 1057544 h 1659710"/>
                <a:gd name="connsiteX5" fmla="*/ 82542 w 2986022"/>
                <a:gd name="connsiteY5" fmla="*/ 1191359 h 1659710"/>
                <a:gd name="connsiteX6" fmla="*/ 93693 w 2986022"/>
                <a:gd name="connsiteY6" fmla="*/ 1302871 h 1659710"/>
                <a:gd name="connsiteX7" fmla="*/ 104845 w 2986022"/>
                <a:gd name="connsiteY7" fmla="*/ 1503593 h 1659710"/>
                <a:gd name="connsiteX8" fmla="*/ 115996 w 2986022"/>
                <a:gd name="connsiteY8" fmla="*/ 1592803 h 1659710"/>
                <a:gd name="connsiteX9" fmla="*/ 138298 w 2986022"/>
                <a:gd name="connsiteY9" fmla="*/ 1626256 h 1659710"/>
                <a:gd name="connsiteX10" fmla="*/ 227508 w 2986022"/>
                <a:gd name="connsiteY10" fmla="*/ 1659710 h 1659710"/>
                <a:gd name="connsiteX11" fmla="*/ 695859 w 2986022"/>
                <a:gd name="connsiteY11" fmla="*/ 1637407 h 1659710"/>
                <a:gd name="connsiteX12" fmla="*/ 918884 w 2986022"/>
                <a:gd name="connsiteY12" fmla="*/ 1615105 h 1659710"/>
                <a:gd name="connsiteX13" fmla="*/ 963489 w 2986022"/>
                <a:gd name="connsiteY13" fmla="*/ 1592803 h 1659710"/>
                <a:gd name="connsiteX14" fmla="*/ 996942 w 2986022"/>
                <a:gd name="connsiteY14" fmla="*/ 1559349 h 1659710"/>
                <a:gd name="connsiteX15" fmla="*/ 1164210 w 2986022"/>
                <a:gd name="connsiteY15" fmla="*/ 1525895 h 1659710"/>
                <a:gd name="connsiteX16" fmla="*/ 1253420 w 2986022"/>
                <a:gd name="connsiteY16" fmla="*/ 1481290 h 1659710"/>
                <a:gd name="connsiteX17" fmla="*/ 1264571 w 2986022"/>
                <a:gd name="connsiteY17" fmla="*/ 1447837 h 1659710"/>
                <a:gd name="connsiteX18" fmla="*/ 1320328 w 2986022"/>
                <a:gd name="connsiteY18" fmla="*/ 1392081 h 1659710"/>
                <a:gd name="connsiteX19" fmla="*/ 1353781 w 2986022"/>
                <a:gd name="connsiteY19" fmla="*/ 1358627 h 1659710"/>
                <a:gd name="connsiteX20" fmla="*/ 1387235 w 2986022"/>
                <a:gd name="connsiteY20" fmla="*/ 1325173 h 1659710"/>
                <a:gd name="connsiteX21" fmla="*/ 1409537 w 2986022"/>
                <a:gd name="connsiteY21" fmla="*/ 1291720 h 1659710"/>
                <a:gd name="connsiteX22" fmla="*/ 1476445 w 2986022"/>
                <a:gd name="connsiteY22" fmla="*/ 1224812 h 1659710"/>
                <a:gd name="connsiteX23" fmla="*/ 1498747 w 2986022"/>
                <a:gd name="connsiteY23" fmla="*/ 1180207 h 1659710"/>
                <a:gd name="connsiteX24" fmla="*/ 1521050 w 2986022"/>
                <a:gd name="connsiteY24" fmla="*/ 1157905 h 1659710"/>
                <a:gd name="connsiteX25" fmla="*/ 1543352 w 2986022"/>
                <a:gd name="connsiteY25" fmla="*/ 1124451 h 1659710"/>
                <a:gd name="connsiteX26" fmla="*/ 1576806 w 2986022"/>
                <a:gd name="connsiteY26" fmla="*/ 1079847 h 1659710"/>
                <a:gd name="connsiteX27" fmla="*/ 1610259 w 2986022"/>
                <a:gd name="connsiteY27" fmla="*/ 1024090 h 1659710"/>
                <a:gd name="connsiteX28" fmla="*/ 1621410 w 2986022"/>
                <a:gd name="connsiteY28" fmla="*/ 990637 h 1659710"/>
                <a:gd name="connsiteX29" fmla="*/ 1654864 w 2986022"/>
                <a:gd name="connsiteY29" fmla="*/ 957183 h 1659710"/>
                <a:gd name="connsiteX30" fmla="*/ 1744074 w 2986022"/>
                <a:gd name="connsiteY30" fmla="*/ 856822 h 1659710"/>
                <a:gd name="connsiteX31" fmla="*/ 1777528 w 2986022"/>
                <a:gd name="connsiteY31" fmla="*/ 845671 h 1659710"/>
                <a:gd name="connsiteX32" fmla="*/ 1844435 w 2986022"/>
                <a:gd name="connsiteY32" fmla="*/ 789915 h 1659710"/>
                <a:gd name="connsiteX33" fmla="*/ 1877889 w 2986022"/>
                <a:gd name="connsiteY33" fmla="*/ 778764 h 1659710"/>
                <a:gd name="connsiteX34" fmla="*/ 1944796 w 2986022"/>
                <a:gd name="connsiteY34" fmla="*/ 734159 h 1659710"/>
                <a:gd name="connsiteX35" fmla="*/ 1978250 w 2986022"/>
                <a:gd name="connsiteY35" fmla="*/ 700705 h 1659710"/>
                <a:gd name="connsiteX36" fmla="*/ 2045157 w 2986022"/>
                <a:gd name="connsiteY36" fmla="*/ 656100 h 1659710"/>
                <a:gd name="connsiteX37" fmla="*/ 2100913 w 2986022"/>
                <a:gd name="connsiteY37" fmla="*/ 611495 h 1659710"/>
                <a:gd name="connsiteX38" fmla="*/ 2134367 w 2986022"/>
                <a:gd name="connsiteY38" fmla="*/ 600344 h 1659710"/>
                <a:gd name="connsiteX39" fmla="*/ 2190123 w 2986022"/>
                <a:gd name="connsiteY39" fmla="*/ 578042 h 1659710"/>
                <a:gd name="connsiteX40" fmla="*/ 2312786 w 2986022"/>
                <a:gd name="connsiteY40" fmla="*/ 555739 h 1659710"/>
                <a:gd name="connsiteX41" fmla="*/ 2390845 w 2986022"/>
                <a:gd name="connsiteY41" fmla="*/ 533437 h 1659710"/>
                <a:gd name="connsiteX42" fmla="*/ 2647323 w 2986022"/>
                <a:gd name="connsiteY42" fmla="*/ 477681 h 1659710"/>
                <a:gd name="connsiteX43" fmla="*/ 2691928 w 2986022"/>
                <a:gd name="connsiteY43" fmla="*/ 444227 h 1659710"/>
                <a:gd name="connsiteX44" fmla="*/ 2736532 w 2986022"/>
                <a:gd name="connsiteY44" fmla="*/ 421925 h 1659710"/>
                <a:gd name="connsiteX45" fmla="*/ 2814590 w 2986022"/>
                <a:gd name="connsiteY45" fmla="*/ 53934 h 1659710"/>
                <a:gd name="connsiteX46" fmla="*/ 227508 w 2986022"/>
                <a:gd name="connsiteY46" fmla="*/ 9329 h 1659710"/>
                <a:gd name="connsiteX47" fmla="*/ 4484 w 2986022"/>
                <a:gd name="connsiteY47" fmla="*/ 53934 h 1659710"/>
                <a:gd name="connsiteX48" fmla="*/ 15635 w 2986022"/>
                <a:gd name="connsiteY48" fmla="*/ 165447 h 1659710"/>
                <a:gd name="connsiteX0" fmla="*/ 15635 w 2758205"/>
                <a:gd name="connsiteY0" fmla="*/ 165447 h 1659710"/>
                <a:gd name="connsiteX1" fmla="*/ 15635 w 2758205"/>
                <a:gd name="connsiteY1" fmla="*/ 165447 h 1659710"/>
                <a:gd name="connsiteX2" fmla="*/ 37937 w 2758205"/>
                <a:gd name="connsiteY2" fmla="*/ 488832 h 1659710"/>
                <a:gd name="connsiteX3" fmla="*/ 49089 w 2758205"/>
                <a:gd name="connsiteY3" fmla="*/ 600344 h 1659710"/>
                <a:gd name="connsiteX4" fmla="*/ 71391 w 2758205"/>
                <a:gd name="connsiteY4" fmla="*/ 1057544 h 1659710"/>
                <a:gd name="connsiteX5" fmla="*/ 82542 w 2758205"/>
                <a:gd name="connsiteY5" fmla="*/ 1191359 h 1659710"/>
                <a:gd name="connsiteX6" fmla="*/ 93693 w 2758205"/>
                <a:gd name="connsiteY6" fmla="*/ 1302871 h 1659710"/>
                <a:gd name="connsiteX7" fmla="*/ 104845 w 2758205"/>
                <a:gd name="connsiteY7" fmla="*/ 1503593 h 1659710"/>
                <a:gd name="connsiteX8" fmla="*/ 115996 w 2758205"/>
                <a:gd name="connsiteY8" fmla="*/ 1592803 h 1659710"/>
                <a:gd name="connsiteX9" fmla="*/ 138298 w 2758205"/>
                <a:gd name="connsiteY9" fmla="*/ 1626256 h 1659710"/>
                <a:gd name="connsiteX10" fmla="*/ 227508 w 2758205"/>
                <a:gd name="connsiteY10" fmla="*/ 1659710 h 1659710"/>
                <a:gd name="connsiteX11" fmla="*/ 695859 w 2758205"/>
                <a:gd name="connsiteY11" fmla="*/ 1637407 h 1659710"/>
                <a:gd name="connsiteX12" fmla="*/ 918884 w 2758205"/>
                <a:gd name="connsiteY12" fmla="*/ 1615105 h 1659710"/>
                <a:gd name="connsiteX13" fmla="*/ 963489 w 2758205"/>
                <a:gd name="connsiteY13" fmla="*/ 1592803 h 1659710"/>
                <a:gd name="connsiteX14" fmla="*/ 996942 w 2758205"/>
                <a:gd name="connsiteY14" fmla="*/ 1559349 h 1659710"/>
                <a:gd name="connsiteX15" fmla="*/ 1164210 w 2758205"/>
                <a:gd name="connsiteY15" fmla="*/ 1525895 h 1659710"/>
                <a:gd name="connsiteX16" fmla="*/ 1253420 w 2758205"/>
                <a:gd name="connsiteY16" fmla="*/ 1481290 h 1659710"/>
                <a:gd name="connsiteX17" fmla="*/ 1264571 w 2758205"/>
                <a:gd name="connsiteY17" fmla="*/ 1447837 h 1659710"/>
                <a:gd name="connsiteX18" fmla="*/ 1320328 w 2758205"/>
                <a:gd name="connsiteY18" fmla="*/ 1392081 h 1659710"/>
                <a:gd name="connsiteX19" fmla="*/ 1353781 w 2758205"/>
                <a:gd name="connsiteY19" fmla="*/ 1358627 h 1659710"/>
                <a:gd name="connsiteX20" fmla="*/ 1387235 w 2758205"/>
                <a:gd name="connsiteY20" fmla="*/ 1325173 h 1659710"/>
                <a:gd name="connsiteX21" fmla="*/ 1409537 w 2758205"/>
                <a:gd name="connsiteY21" fmla="*/ 1291720 h 1659710"/>
                <a:gd name="connsiteX22" fmla="*/ 1476445 w 2758205"/>
                <a:gd name="connsiteY22" fmla="*/ 1224812 h 1659710"/>
                <a:gd name="connsiteX23" fmla="*/ 1498747 w 2758205"/>
                <a:gd name="connsiteY23" fmla="*/ 1180207 h 1659710"/>
                <a:gd name="connsiteX24" fmla="*/ 1521050 w 2758205"/>
                <a:gd name="connsiteY24" fmla="*/ 1157905 h 1659710"/>
                <a:gd name="connsiteX25" fmla="*/ 1543352 w 2758205"/>
                <a:gd name="connsiteY25" fmla="*/ 1124451 h 1659710"/>
                <a:gd name="connsiteX26" fmla="*/ 1576806 w 2758205"/>
                <a:gd name="connsiteY26" fmla="*/ 1079847 h 1659710"/>
                <a:gd name="connsiteX27" fmla="*/ 1610259 w 2758205"/>
                <a:gd name="connsiteY27" fmla="*/ 1024090 h 1659710"/>
                <a:gd name="connsiteX28" fmla="*/ 1621410 w 2758205"/>
                <a:gd name="connsiteY28" fmla="*/ 990637 h 1659710"/>
                <a:gd name="connsiteX29" fmla="*/ 1654864 w 2758205"/>
                <a:gd name="connsiteY29" fmla="*/ 957183 h 1659710"/>
                <a:gd name="connsiteX30" fmla="*/ 1744074 w 2758205"/>
                <a:gd name="connsiteY30" fmla="*/ 856822 h 1659710"/>
                <a:gd name="connsiteX31" fmla="*/ 1777528 w 2758205"/>
                <a:gd name="connsiteY31" fmla="*/ 845671 h 1659710"/>
                <a:gd name="connsiteX32" fmla="*/ 1844435 w 2758205"/>
                <a:gd name="connsiteY32" fmla="*/ 789915 h 1659710"/>
                <a:gd name="connsiteX33" fmla="*/ 1877889 w 2758205"/>
                <a:gd name="connsiteY33" fmla="*/ 778764 h 1659710"/>
                <a:gd name="connsiteX34" fmla="*/ 1944796 w 2758205"/>
                <a:gd name="connsiteY34" fmla="*/ 734159 h 1659710"/>
                <a:gd name="connsiteX35" fmla="*/ 1978250 w 2758205"/>
                <a:gd name="connsiteY35" fmla="*/ 700705 h 1659710"/>
                <a:gd name="connsiteX36" fmla="*/ 2045157 w 2758205"/>
                <a:gd name="connsiteY36" fmla="*/ 656100 h 1659710"/>
                <a:gd name="connsiteX37" fmla="*/ 2100913 w 2758205"/>
                <a:gd name="connsiteY37" fmla="*/ 611495 h 1659710"/>
                <a:gd name="connsiteX38" fmla="*/ 2134367 w 2758205"/>
                <a:gd name="connsiteY38" fmla="*/ 600344 h 1659710"/>
                <a:gd name="connsiteX39" fmla="*/ 2190123 w 2758205"/>
                <a:gd name="connsiteY39" fmla="*/ 578042 h 1659710"/>
                <a:gd name="connsiteX40" fmla="*/ 2312786 w 2758205"/>
                <a:gd name="connsiteY40" fmla="*/ 555739 h 1659710"/>
                <a:gd name="connsiteX41" fmla="*/ 2390845 w 2758205"/>
                <a:gd name="connsiteY41" fmla="*/ 533437 h 1659710"/>
                <a:gd name="connsiteX42" fmla="*/ 2647323 w 2758205"/>
                <a:gd name="connsiteY42" fmla="*/ 477681 h 1659710"/>
                <a:gd name="connsiteX43" fmla="*/ 2691928 w 2758205"/>
                <a:gd name="connsiteY43" fmla="*/ 444227 h 1659710"/>
                <a:gd name="connsiteX44" fmla="*/ 2736532 w 2758205"/>
                <a:gd name="connsiteY44" fmla="*/ 421925 h 1659710"/>
                <a:gd name="connsiteX45" fmla="*/ 2312785 w 2758205"/>
                <a:gd name="connsiteY45" fmla="*/ 53934 h 1659710"/>
                <a:gd name="connsiteX46" fmla="*/ 227508 w 2758205"/>
                <a:gd name="connsiteY46" fmla="*/ 9329 h 1659710"/>
                <a:gd name="connsiteX47" fmla="*/ 4484 w 2758205"/>
                <a:gd name="connsiteY47" fmla="*/ 53934 h 1659710"/>
                <a:gd name="connsiteX48" fmla="*/ 15635 w 2758205"/>
                <a:gd name="connsiteY48" fmla="*/ 165447 h 1659710"/>
                <a:gd name="connsiteX0" fmla="*/ 15635 w 2749766"/>
                <a:gd name="connsiteY0" fmla="*/ 165447 h 1659710"/>
                <a:gd name="connsiteX1" fmla="*/ 15635 w 2749766"/>
                <a:gd name="connsiteY1" fmla="*/ 165447 h 1659710"/>
                <a:gd name="connsiteX2" fmla="*/ 37937 w 2749766"/>
                <a:gd name="connsiteY2" fmla="*/ 488832 h 1659710"/>
                <a:gd name="connsiteX3" fmla="*/ 49089 w 2749766"/>
                <a:gd name="connsiteY3" fmla="*/ 600344 h 1659710"/>
                <a:gd name="connsiteX4" fmla="*/ 71391 w 2749766"/>
                <a:gd name="connsiteY4" fmla="*/ 1057544 h 1659710"/>
                <a:gd name="connsiteX5" fmla="*/ 82542 w 2749766"/>
                <a:gd name="connsiteY5" fmla="*/ 1191359 h 1659710"/>
                <a:gd name="connsiteX6" fmla="*/ 93693 w 2749766"/>
                <a:gd name="connsiteY6" fmla="*/ 1302871 h 1659710"/>
                <a:gd name="connsiteX7" fmla="*/ 104845 w 2749766"/>
                <a:gd name="connsiteY7" fmla="*/ 1503593 h 1659710"/>
                <a:gd name="connsiteX8" fmla="*/ 115996 w 2749766"/>
                <a:gd name="connsiteY8" fmla="*/ 1592803 h 1659710"/>
                <a:gd name="connsiteX9" fmla="*/ 138298 w 2749766"/>
                <a:gd name="connsiteY9" fmla="*/ 1626256 h 1659710"/>
                <a:gd name="connsiteX10" fmla="*/ 227508 w 2749766"/>
                <a:gd name="connsiteY10" fmla="*/ 1659710 h 1659710"/>
                <a:gd name="connsiteX11" fmla="*/ 695859 w 2749766"/>
                <a:gd name="connsiteY11" fmla="*/ 1637407 h 1659710"/>
                <a:gd name="connsiteX12" fmla="*/ 918884 w 2749766"/>
                <a:gd name="connsiteY12" fmla="*/ 1615105 h 1659710"/>
                <a:gd name="connsiteX13" fmla="*/ 963489 w 2749766"/>
                <a:gd name="connsiteY13" fmla="*/ 1592803 h 1659710"/>
                <a:gd name="connsiteX14" fmla="*/ 996942 w 2749766"/>
                <a:gd name="connsiteY14" fmla="*/ 1559349 h 1659710"/>
                <a:gd name="connsiteX15" fmla="*/ 1164210 w 2749766"/>
                <a:gd name="connsiteY15" fmla="*/ 1525895 h 1659710"/>
                <a:gd name="connsiteX16" fmla="*/ 1253420 w 2749766"/>
                <a:gd name="connsiteY16" fmla="*/ 1481290 h 1659710"/>
                <a:gd name="connsiteX17" fmla="*/ 1264571 w 2749766"/>
                <a:gd name="connsiteY17" fmla="*/ 1447837 h 1659710"/>
                <a:gd name="connsiteX18" fmla="*/ 1320328 w 2749766"/>
                <a:gd name="connsiteY18" fmla="*/ 1392081 h 1659710"/>
                <a:gd name="connsiteX19" fmla="*/ 1353781 w 2749766"/>
                <a:gd name="connsiteY19" fmla="*/ 1358627 h 1659710"/>
                <a:gd name="connsiteX20" fmla="*/ 1387235 w 2749766"/>
                <a:gd name="connsiteY20" fmla="*/ 1325173 h 1659710"/>
                <a:gd name="connsiteX21" fmla="*/ 1409537 w 2749766"/>
                <a:gd name="connsiteY21" fmla="*/ 1291720 h 1659710"/>
                <a:gd name="connsiteX22" fmla="*/ 1476445 w 2749766"/>
                <a:gd name="connsiteY22" fmla="*/ 1224812 h 1659710"/>
                <a:gd name="connsiteX23" fmla="*/ 1498747 w 2749766"/>
                <a:gd name="connsiteY23" fmla="*/ 1180207 h 1659710"/>
                <a:gd name="connsiteX24" fmla="*/ 1521050 w 2749766"/>
                <a:gd name="connsiteY24" fmla="*/ 1157905 h 1659710"/>
                <a:gd name="connsiteX25" fmla="*/ 1543352 w 2749766"/>
                <a:gd name="connsiteY25" fmla="*/ 1124451 h 1659710"/>
                <a:gd name="connsiteX26" fmla="*/ 1576806 w 2749766"/>
                <a:gd name="connsiteY26" fmla="*/ 1079847 h 1659710"/>
                <a:gd name="connsiteX27" fmla="*/ 1610259 w 2749766"/>
                <a:gd name="connsiteY27" fmla="*/ 1024090 h 1659710"/>
                <a:gd name="connsiteX28" fmla="*/ 1621410 w 2749766"/>
                <a:gd name="connsiteY28" fmla="*/ 990637 h 1659710"/>
                <a:gd name="connsiteX29" fmla="*/ 1654864 w 2749766"/>
                <a:gd name="connsiteY29" fmla="*/ 957183 h 1659710"/>
                <a:gd name="connsiteX30" fmla="*/ 1744074 w 2749766"/>
                <a:gd name="connsiteY30" fmla="*/ 856822 h 1659710"/>
                <a:gd name="connsiteX31" fmla="*/ 1777528 w 2749766"/>
                <a:gd name="connsiteY31" fmla="*/ 845671 h 1659710"/>
                <a:gd name="connsiteX32" fmla="*/ 1844435 w 2749766"/>
                <a:gd name="connsiteY32" fmla="*/ 789915 h 1659710"/>
                <a:gd name="connsiteX33" fmla="*/ 1877889 w 2749766"/>
                <a:gd name="connsiteY33" fmla="*/ 778764 h 1659710"/>
                <a:gd name="connsiteX34" fmla="*/ 1944796 w 2749766"/>
                <a:gd name="connsiteY34" fmla="*/ 734159 h 1659710"/>
                <a:gd name="connsiteX35" fmla="*/ 1978250 w 2749766"/>
                <a:gd name="connsiteY35" fmla="*/ 700705 h 1659710"/>
                <a:gd name="connsiteX36" fmla="*/ 2045157 w 2749766"/>
                <a:gd name="connsiteY36" fmla="*/ 656100 h 1659710"/>
                <a:gd name="connsiteX37" fmla="*/ 2100913 w 2749766"/>
                <a:gd name="connsiteY37" fmla="*/ 611495 h 1659710"/>
                <a:gd name="connsiteX38" fmla="*/ 2134367 w 2749766"/>
                <a:gd name="connsiteY38" fmla="*/ 600344 h 1659710"/>
                <a:gd name="connsiteX39" fmla="*/ 2190123 w 2749766"/>
                <a:gd name="connsiteY39" fmla="*/ 578042 h 1659710"/>
                <a:gd name="connsiteX40" fmla="*/ 2312786 w 2749766"/>
                <a:gd name="connsiteY40" fmla="*/ 555739 h 1659710"/>
                <a:gd name="connsiteX41" fmla="*/ 2390845 w 2749766"/>
                <a:gd name="connsiteY41" fmla="*/ 533437 h 1659710"/>
                <a:gd name="connsiteX42" fmla="*/ 2647323 w 2749766"/>
                <a:gd name="connsiteY42" fmla="*/ 477681 h 1659710"/>
                <a:gd name="connsiteX43" fmla="*/ 2691928 w 2749766"/>
                <a:gd name="connsiteY43" fmla="*/ 444227 h 1659710"/>
                <a:gd name="connsiteX44" fmla="*/ 2736532 w 2749766"/>
                <a:gd name="connsiteY44" fmla="*/ 421925 h 1659710"/>
                <a:gd name="connsiteX45" fmla="*/ 2435449 w 2749766"/>
                <a:gd name="connsiteY45" fmla="*/ 53934 h 1659710"/>
                <a:gd name="connsiteX46" fmla="*/ 227508 w 2749766"/>
                <a:gd name="connsiteY46" fmla="*/ 9329 h 1659710"/>
                <a:gd name="connsiteX47" fmla="*/ 4484 w 2749766"/>
                <a:gd name="connsiteY47" fmla="*/ 53934 h 1659710"/>
                <a:gd name="connsiteX48" fmla="*/ 15635 w 2749766"/>
                <a:gd name="connsiteY48" fmla="*/ 165447 h 1659710"/>
                <a:gd name="connsiteX0" fmla="*/ 15635 w 2707351"/>
                <a:gd name="connsiteY0" fmla="*/ 165447 h 1659710"/>
                <a:gd name="connsiteX1" fmla="*/ 15635 w 2707351"/>
                <a:gd name="connsiteY1" fmla="*/ 165447 h 1659710"/>
                <a:gd name="connsiteX2" fmla="*/ 37937 w 2707351"/>
                <a:gd name="connsiteY2" fmla="*/ 488832 h 1659710"/>
                <a:gd name="connsiteX3" fmla="*/ 49089 w 2707351"/>
                <a:gd name="connsiteY3" fmla="*/ 600344 h 1659710"/>
                <a:gd name="connsiteX4" fmla="*/ 71391 w 2707351"/>
                <a:gd name="connsiteY4" fmla="*/ 1057544 h 1659710"/>
                <a:gd name="connsiteX5" fmla="*/ 82542 w 2707351"/>
                <a:gd name="connsiteY5" fmla="*/ 1191359 h 1659710"/>
                <a:gd name="connsiteX6" fmla="*/ 93693 w 2707351"/>
                <a:gd name="connsiteY6" fmla="*/ 1302871 h 1659710"/>
                <a:gd name="connsiteX7" fmla="*/ 104845 w 2707351"/>
                <a:gd name="connsiteY7" fmla="*/ 1503593 h 1659710"/>
                <a:gd name="connsiteX8" fmla="*/ 115996 w 2707351"/>
                <a:gd name="connsiteY8" fmla="*/ 1592803 h 1659710"/>
                <a:gd name="connsiteX9" fmla="*/ 138298 w 2707351"/>
                <a:gd name="connsiteY9" fmla="*/ 1626256 h 1659710"/>
                <a:gd name="connsiteX10" fmla="*/ 227508 w 2707351"/>
                <a:gd name="connsiteY10" fmla="*/ 1659710 h 1659710"/>
                <a:gd name="connsiteX11" fmla="*/ 695859 w 2707351"/>
                <a:gd name="connsiteY11" fmla="*/ 1637407 h 1659710"/>
                <a:gd name="connsiteX12" fmla="*/ 918884 w 2707351"/>
                <a:gd name="connsiteY12" fmla="*/ 1615105 h 1659710"/>
                <a:gd name="connsiteX13" fmla="*/ 963489 w 2707351"/>
                <a:gd name="connsiteY13" fmla="*/ 1592803 h 1659710"/>
                <a:gd name="connsiteX14" fmla="*/ 996942 w 2707351"/>
                <a:gd name="connsiteY14" fmla="*/ 1559349 h 1659710"/>
                <a:gd name="connsiteX15" fmla="*/ 1164210 w 2707351"/>
                <a:gd name="connsiteY15" fmla="*/ 1525895 h 1659710"/>
                <a:gd name="connsiteX16" fmla="*/ 1253420 w 2707351"/>
                <a:gd name="connsiteY16" fmla="*/ 1481290 h 1659710"/>
                <a:gd name="connsiteX17" fmla="*/ 1264571 w 2707351"/>
                <a:gd name="connsiteY17" fmla="*/ 1447837 h 1659710"/>
                <a:gd name="connsiteX18" fmla="*/ 1320328 w 2707351"/>
                <a:gd name="connsiteY18" fmla="*/ 1392081 h 1659710"/>
                <a:gd name="connsiteX19" fmla="*/ 1353781 w 2707351"/>
                <a:gd name="connsiteY19" fmla="*/ 1358627 h 1659710"/>
                <a:gd name="connsiteX20" fmla="*/ 1387235 w 2707351"/>
                <a:gd name="connsiteY20" fmla="*/ 1325173 h 1659710"/>
                <a:gd name="connsiteX21" fmla="*/ 1409537 w 2707351"/>
                <a:gd name="connsiteY21" fmla="*/ 1291720 h 1659710"/>
                <a:gd name="connsiteX22" fmla="*/ 1476445 w 2707351"/>
                <a:gd name="connsiteY22" fmla="*/ 1224812 h 1659710"/>
                <a:gd name="connsiteX23" fmla="*/ 1498747 w 2707351"/>
                <a:gd name="connsiteY23" fmla="*/ 1180207 h 1659710"/>
                <a:gd name="connsiteX24" fmla="*/ 1521050 w 2707351"/>
                <a:gd name="connsiteY24" fmla="*/ 1157905 h 1659710"/>
                <a:gd name="connsiteX25" fmla="*/ 1543352 w 2707351"/>
                <a:gd name="connsiteY25" fmla="*/ 1124451 h 1659710"/>
                <a:gd name="connsiteX26" fmla="*/ 1576806 w 2707351"/>
                <a:gd name="connsiteY26" fmla="*/ 1079847 h 1659710"/>
                <a:gd name="connsiteX27" fmla="*/ 1610259 w 2707351"/>
                <a:gd name="connsiteY27" fmla="*/ 1024090 h 1659710"/>
                <a:gd name="connsiteX28" fmla="*/ 1621410 w 2707351"/>
                <a:gd name="connsiteY28" fmla="*/ 990637 h 1659710"/>
                <a:gd name="connsiteX29" fmla="*/ 1654864 w 2707351"/>
                <a:gd name="connsiteY29" fmla="*/ 957183 h 1659710"/>
                <a:gd name="connsiteX30" fmla="*/ 1744074 w 2707351"/>
                <a:gd name="connsiteY30" fmla="*/ 856822 h 1659710"/>
                <a:gd name="connsiteX31" fmla="*/ 1777528 w 2707351"/>
                <a:gd name="connsiteY31" fmla="*/ 845671 h 1659710"/>
                <a:gd name="connsiteX32" fmla="*/ 1844435 w 2707351"/>
                <a:gd name="connsiteY32" fmla="*/ 789915 h 1659710"/>
                <a:gd name="connsiteX33" fmla="*/ 1877889 w 2707351"/>
                <a:gd name="connsiteY33" fmla="*/ 778764 h 1659710"/>
                <a:gd name="connsiteX34" fmla="*/ 1944796 w 2707351"/>
                <a:gd name="connsiteY34" fmla="*/ 734159 h 1659710"/>
                <a:gd name="connsiteX35" fmla="*/ 1978250 w 2707351"/>
                <a:gd name="connsiteY35" fmla="*/ 700705 h 1659710"/>
                <a:gd name="connsiteX36" fmla="*/ 2045157 w 2707351"/>
                <a:gd name="connsiteY36" fmla="*/ 656100 h 1659710"/>
                <a:gd name="connsiteX37" fmla="*/ 2100913 w 2707351"/>
                <a:gd name="connsiteY37" fmla="*/ 611495 h 1659710"/>
                <a:gd name="connsiteX38" fmla="*/ 2134367 w 2707351"/>
                <a:gd name="connsiteY38" fmla="*/ 600344 h 1659710"/>
                <a:gd name="connsiteX39" fmla="*/ 2190123 w 2707351"/>
                <a:gd name="connsiteY39" fmla="*/ 578042 h 1659710"/>
                <a:gd name="connsiteX40" fmla="*/ 2312786 w 2707351"/>
                <a:gd name="connsiteY40" fmla="*/ 555739 h 1659710"/>
                <a:gd name="connsiteX41" fmla="*/ 2390845 w 2707351"/>
                <a:gd name="connsiteY41" fmla="*/ 533437 h 1659710"/>
                <a:gd name="connsiteX42" fmla="*/ 2647323 w 2707351"/>
                <a:gd name="connsiteY42" fmla="*/ 477681 h 1659710"/>
                <a:gd name="connsiteX43" fmla="*/ 2691928 w 2707351"/>
                <a:gd name="connsiteY43" fmla="*/ 444227 h 1659710"/>
                <a:gd name="connsiteX44" fmla="*/ 2435449 w 2707351"/>
                <a:gd name="connsiteY44" fmla="*/ 53934 h 1659710"/>
                <a:gd name="connsiteX45" fmla="*/ 227508 w 2707351"/>
                <a:gd name="connsiteY45" fmla="*/ 9329 h 1659710"/>
                <a:gd name="connsiteX46" fmla="*/ 4484 w 2707351"/>
                <a:gd name="connsiteY46" fmla="*/ 53934 h 1659710"/>
                <a:gd name="connsiteX47" fmla="*/ 15635 w 2707351"/>
                <a:gd name="connsiteY47" fmla="*/ 165447 h 1659710"/>
                <a:gd name="connsiteX0" fmla="*/ 15635 w 2723436"/>
                <a:gd name="connsiteY0" fmla="*/ 165447 h 1659710"/>
                <a:gd name="connsiteX1" fmla="*/ 15635 w 2723436"/>
                <a:gd name="connsiteY1" fmla="*/ 165447 h 1659710"/>
                <a:gd name="connsiteX2" fmla="*/ 37937 w 2723436"/>
                <a:gd name="connsiteY2" fmla="*/ 488832 h 1659710"/>
                <a:gd name="connsiteX3" fmla="*/ 49089 w 2723436"/>
                <a:gd name="connsiteY3" fmla="*/ 600344 h 1659710"/>
                <a:gd name="connsiteX4" fmla="*/ 71391 w 2723436"/>
                <a:gd name="connsiteY4" fmla="*/ 1057544 h 1659710"/>
                <a:gd name="connsiteX5" fmla="*/ 82542 w 2723436"/>
                <a:gd name="connsiteY5" fmla="*/ 1191359 h 1659710"/>
                <a:gd name="connsiteX6" fmla="*/ 93693 w 2723436"/>
                <a:gd name="connsiteY6" fmla="*/ 1302871 h 1659710"/>
                <a:gd name="connsiteX7" fmla="*/ 104845 w 2723436"/>
                <a:gd name="connsiteY7" fmla="*/ 1503593 h 1659710"/>
                <a:gd name="connsiteX8" fmla="*/ 115996 w 2723436"/>
                <a:gd name="connsiteY8" fmla="*/ 1592803 h 1659710"/>
                <a:gd name="connsiteX9" fmla="*/ 138298 w 2723436"/>
                <a:gd name="connsiteY9" fmla="*/ 1626256 h 1659710"/>
                <a:gd name="connsiteX10" fmla="*/ 227508 w 2723436"/>
                <a:gd name="connsiteY10" fmla="*/ 1659710 h 1659710"/>
                <a:gd name="connsiteX11" fmla="*/ 695859 w 2723436"/>
                <a:gd name="connsiteY11" fmla="*/ 1637407 h 1659710"/>
                <a:gd name="connsiteX12" fmla="*/ 918884 w 2723436"/>
                <a:gd name="connsiteY12" fmla="*/ 1615105 h 1659710"/>
                <a:gd name="connsiteX13" fmla="*/ 963489 w 2723436"/>
                <a:gd name="connsiteY13" fmla="*/ 1592803 h 1659710"/>
                <a:gd name="connsiteX14" fmla="*/ 996942 w 2723436"/>
                <a:gd name="connsiteY14" fmla="*/ 1559349 h 1659710"/>
                <a:gd name="connsiteX15" fmla="*/ 1164210 w 2723436"/>
                <a:gd name="connsiteY15" fmla="*/ 1525895 h 1659710"/>
                <a:gd name="connsiteX16" fmla="*/ 1253420 w 2723436"/>
                <a:gd name="connsiteY16" fmla="*/ 1481290 h 1659710"/>
                <a:gd name="connsiteX17" fmla="*/ 1264571 w 2723436"/>
                <a:gd name="connsiteY17" fmla="*/ 1447837 h 1659710"/>
                <a:gd name="connsiteX18" fmla="*/ 1320328 w 2723436"/>
                <a:gd name="connsiteY18" fmla="*/ 1392081 h 1659710"/>
                <a:gd name="connsiteX19" fmla="*/ 1353781 w 2723436"/>
                <a:gd name="connsiteY19" fmla="*/ 1358627 h 1659710"/>
                <a:gd name="connsiteX20" fmla="*/ 1387235 w 2723436"/>
                <a:gd name="connsiteY20" fmla="*/ 1325173 h 1659710"/>
                <a:gd name="connsiteX21" fmla="*/ 1409537 w 2723436"/>
                <a:gd name="connsiteY21" fmla="*/ 1291720 h 1659710"/>
                <a:gd name="connsiteX22" fmla="*/ 1476445 w 2723436"/>
                <a:gd name="connsiteY22" fmla="*/ 1224812 h 1659710"/>
                <a:gd name="connsiteX23" fmla="*/ 1498747 w 2723436"/>
                <a:gd name="connsiteY23" fmla="*/ 1180207 h 1659710"/>
                <a:gd name="connsiteX24" fmla="*/ 1521050 w 2723436"/>
                <a:gd name="connsiteY24" fmla="*/ 1157905 h 1659710"/>
                <a:gd name="connsiteX25" fmla="*/ 1543352 w 2723436"/>
                <a:gd name="connsiteY25" fmla="*/ 1124451 h 1659710"/>
                <a:gd name="connsiteX26" fmla="*/ 1576806 w 2723436"/>
                <a:gd name="connsiteY26" fmla="*/ 1079847 h 1659710"/>
                <a:gd name="connsiteX27" fmla="*/ 1610259 w 2723436"/>
                <a:gd name="connsiteY27" fmla="*/ 1024090 h 1659710"/>
                <a:gd name="connsiteX28" fmla="*/ 1621410 w 2723436"/>
                <a:gd name="connsiteY28" fmla="*/ 990637 h 1659710"/>
                <a:gd name="connsiteX29" fmla="*/ 1654864 w 2723436"/>
                <a:gd name="connsiteY29" fmla="*/ 957183 h 1659710"/>
                <a:gd name="connsiteX30" fmla="*/ 1744074 w 2723436"/>
                <a:gd name="connsiteY30" fmla="*/ 856822 h 1659710"/>
                <a:gd name="connsiteX31" fmla="*/ 1777528 w 2723436"/>
                <a:gd name="connsiteY31" fmla="*/ 845671 h 1659710"/>
                <a:gd name="connsiteX32" fmla="*/ 1844435 w 2723436"/>
                <a:gd name="connsiteY32" fmla="*/ 789915 h 1659710"/>
                <a:gd name="connsiteX33" fmla="*/ 1877889 w 2723436"/>
                <a:gd name="connsiteY33" fmla="*/ 778764 h 1659710"/>
                <a:gd name="connsiteX34" fmla="*/ 1944796 w 2723436"/>
                <a:gd name="connsiteY34" fmla="*/ 734159 h 1659710"/>
                <a:gd name="connsiteX35" fmla="*/ 1978250 w 2723436"/>
                <a:gd name="connsiteY35" fmla="*/ 700705 h 1659710"/>
                <a:gd name="connsiteX36" fmla="*/ 2045157 w 2723436"/>
                <a:gd name="connsiteY36" fmla="*/ 656100 h 1659710"/>
                <a:gd name="connsiteX37" fmla="*/ 2100913 w 2723436"/>
                <a:gd name="connsiteY37" fmla="*/ 611495 h 1659710"/>
                <a:gd name="connsiteX38" fmla="*/ 2134367 w 2723436"/>
                <a:gd name="connsiteY38" fmla="*/ 600344 h 1659710"/>
                <a:gd name="connsiteX39" fmla="*/ 2190123 w 2723436"/>
                <a:gd name="connsiteY39" fmla="*/ 578042 h 1659710"/>
                <a:gd name="connsiteX40" fmla="*/ 2312786 w 2723436"/>
                <a:gd name="connsiteY40" fmla="*/ 555739 h 1659710"/>
                <a:gd name="connsiteX41" fmla="*/ 2390845 w 2723436"/>
                <a:gd name="connsiteY41" fmla="*/ 533437 h 1659710"/>
                <a:gd name="connsiteX42" fmla="*/ 2691928 w 2723436"/>
                <a:gd name="connsiteY42" fmla="*/ 444227 h 1659710"/>
                <a:gd name="connsiteX43" fmla="*/ 2435449 w 2723436"/>
                <a:gd name="connsiteY43" fmla="*/ 53934 h 1659710"/>
                <a:gd name="connsiteX44" fmla="*/ 227508 w 2723436"/>
                <a:gd name="connsiteY44" fmla="*/ 9329 h 1659710"/>
                <a:gd name="connsiteX45" fmla="*/ 4484 w 2723436"/>
                <a:gd name="connsiteY45" fmla="*/ 53934 h 1659710"/>
                <a:gd name="connsiteX46" fmla="*/ 15635 w 2723436"/>
                <a:gd name="connsiteY46" fmla="*/ 165447 h 1659710"/>
                <a:gd name="connsiteX0" fmla="*/ 15635 w 2728939"/>
                <a:gd name="connsiteY0" fmla="*/ 165447 h 1659710"/>
                <a:gd name="connsiteX1" fmla="*/ 15635 w 2728939"/>
                <a:gd name="connsiteY1" fmla="*/ 165447 h 1659710"/>
                <a:gd name="connsiteX2" fmla="*/ 37937 w 2728939"/>
                <a:gd name="connsiteY2" fmla="*/ 488832 h 1659710"/>
                <a:gd name="connsiteX3" fmla="*/ 49089 w 2728939"/>
                <a:gd name="connsiteY3" fmla="*/ 600344 h 1659710"/>
                <a:gd name="connsiteX4" fmla="*/ 71391 w 2728939"/>
                <a:gd name="connsiteY4" fmla="*/ 1057544 h 1659710"/>
                <a:gd name="connsiteX5" fmla="*/ 82542 w 2728939"/>
                <a:gd name="connsiteY5" fmla="*/ 1191359 h 1659710"/>
                <a:gd name="connsiteX6" fmla="*/ 93693 w 2728939"/>
                <a:gd name="connsiteY6" fmla="*/ 1302871 h 1659710"/>
                <a:gd name="connsiteX7" fmla="*/ 104845 w 2728939"/>
                <a:gd name="connsiteY7" fmla="*/ 1503593 h 1659710"/>
                <a:gd name="connsiteX8" fmla="*/ 115996 w 2728939"/>
                <a:gd name="connsiteY8" fmla="*/ 1592803 h 1659710"/>
                <a:gd name="connsiteX9" fmla="*/ 138298 w 2728939"/>
                <a:gd name="connsiteY9" fmla="*/ 1626256 h 1659710"/>
                <a:gd name="connsiteX10" fmla="*/ 227508 w 2728939"/>
                <a:gd name="connsiteY10" fmla="*/ 1659710 h 1659710"/>
                <a:gd name="connsiteX11" fmla="*/ 695859 w 2728939"/>
                <a:gd name="connsiteY11" fmla="*/ 1637407 h 1659710"/>
                <a:gd name="connsiteX12" fmla="*/ 918884 w 2728939"/>
                <a:gd name="connsiteY12" fmla="*/ 1615105 h 1659710"/>
                <a:gd name="connsiteX13" fmla="*/ 963489 w 2728939"/>
                <a:gd name="connsiteY13" fmla="*/ 1592803 h 1659710"/>
                <a:gd name="connsiteX14" fmla="*/ 996942 w 2728939"/>
                <a:gd name="connsiteY14" fmla="*/ 1559349 h 1659710"/>
                <a:gd name="connsiteX15" fmla="*/ 1164210 w 2728939"/>
                <a:gd name="connsiteY15" fmla="*/ 1525895 h 1659710"/>
                <a:gd name="connsiteX16" fmla="*/ 1253420 w 2728939"/>
                <a:gd name="connsiteY16" fmla="*/ 1481290 h 1659710"/>
                <a:gd name="connsiteX17" fmla="*/ 1264571 w 2728939"/>
                <a:gd name="connsiteY17" fmla="*/ 1447837 h 1659710"/>
                <a:gd name="connsiteX18" fmla="*/ 1320328 w 2728939"/>
                <a:gd name="connsiteY18" fmla="*/ 1392081 h 1659710"/>
                <a:gd name="connsiteX19" fmla="*/ 1353781 w 2728939"/>
                <a:gd name="connsiteY19" fmla="*/ 1358627 h 1659710"/>
                <a:gd name="connsiteX20" fmla="*/ 1387235 w 2728939"/>
                <a:gd name="connsiteY20" fmla="*/ 1325173 h 1659710"/>
                <a:gd name="connsiteX21" fmla="*/ 1409537 w 2728939"/>
                <a:gd name="connsiteY21" fmla="*/ 1291720 h 1659710"/>
                <a:gd name="connsiteX22" fmla="*/ 1476445 w 2728939"/>
                <a:gd name="connsiteY22" fmla="*/ 1224812 h 1659710"/>
                <a:gd name="connsiteX23" fmla="*/ 1498747 w 2728939"/>
                <a:gd name="connsiteY23" fmla="*/ 1180207 h 1659710"/>
                <a:gd name="connsiteX24" fmla="*/ 1521050 w 2728939"/>
                <a:gd name="connsiteY24" fmla="*/ 1157905 h 1659710"/>
                <a:gd name="connsiteX25" fmla="*/ 1543352 w 2728939"/>
                <a:gd name="connsiteY25" fmla="*/ 1124451 h 1659710"/>
                <a:gd name="connsiteX26" fmla="*/ 1576806 w 2728939"/>
                <a:gd name="connsiteY26" fmla="*/ 1079847 h 1659710"/>
                <a:gd name="connsiteX27" fmla="*/ 1610259 w 2728939"/>
                <a:gd name="connsiteY27" fmla="*/ 1024090 h 1659710"/>
                <a:gd name="connsiteX28" fmla="*/ 1621410 w 2728939"/>
                <a:gd name="connsiteY28" fmla="*/ 990637 h 1659710"/>
                <a:gd name="connsiteX29" fmla="*/ 1654864 w 2728939"/>
                <a:gd name="connsiteY29" fmla="*/ 957183 h 1659710"/>
                <a:gd name="connsiteX30" fmla="*/ 1744074 w 2728939"/>
                <a:gd name="connsiteY30" fmla="*/ 856822 h 1659710"/>
                <a:gd name="connsiteX31" fmla="*/ 1777528 w 2728939"/>
                <a:gd name="connsiteY31" fmla="*/ 845671 h 1659710"/>
                <a:gd name="connsiteX32" fmla="*/ 1844435 w 2728939"/>
                <a:gd name="connsiteY32" fmla="*/ 789915 h 1659710"/>
                <a:gd name="connsiteX33" fmla="*/ 1877889 w 2728939"/>
                <a:gd name="connsiteY33" fmla="*/ 778764 h 1659710"/>
                <a:gd name="connsiteX34" fmla="*/ 1944796 w 2728939"/>
                <a:gd name="connsiteY34" fmla="*/ 734159 h 1659710"/>
                <a:gd name="connsiteX35" fmla="*/ 1978250 w 2728939"/>
                <a:gd name="connsiteY35" fmla="*/ 700705 h 1659710"/>
                <a:gd name="connsiteX36" fmla="*/ 2045157 w 2728939"/>
                <a:gd name="connsiteY36" fmla="*/ 656100 h 1659710"/>
                <a:gd name="connsiteX37" fmla="*/ 2100913 w 2728939"/>
                <a:gd name="connsiteY37" fmla="*/ 611495 h 1659710"/>
                <a:gd name="connsiteX38" fmla="*/ 2134367 w 2728939"/>
                <a:gd name="connsiteY38" fmla="*/ 600344 h 1659710"/>
                <a:gd name="connsiteX39" fmla="*/ 2190123 w 2728939"/>
                <a:gd name="connsiteY39" fmla="*/ 578042 h 1659710"/>
                <a:gd name="connsiteX40" fmla="*/ 2312786 w 2728939"/>
                <a:gd name="connsiteY40" fmla="*/ 555739 h 1659710"/>
                <a:gd name="connsiteX41" fmla="*/ 2691928 w 2728939"/>
                <a:gd name="connsiteY41" fmla="*/ 444227 h 1659710"/>
                <a:gd name="connsiteX42" fmla="*/ 2435449 w 2728939"/>
                <a:gd name="connsiteY42" fmla="*/ 53934 h 1659710"/>
                <a:gd name="connsiteX43" fmla="*/ 227508 w 2728939"/>
                <a:gd name="connsiteY43" fmla="*/ 9329 h 1659710"/>
                <a:gd name="connsiteX44" fmla="*/ 4484 w 2728939"/>
                <a:gd name="connsiteY44" fmla="*/ 53934 h 1659710"/>
                <a:gd name="connsiteX45" fmla="*/ 15635 w 2728939"/>
                <a:gd name="connsiteY45" fmla="*/ 165447 h 1659710"/>
                <a:gd name="connsiteX0" fmla="*/ 15635 w 2728939"/>
                <a:gd name="connsiteY0" fmla="*/ 165447 h 1637767"/>
                <a:gd name="connsiteX1" fmla="*/ 15635 w 2728939"/>
                <a:gd name="connsiteY1" fmla="*/ 165447 h 1637767"/>
                <a:gd name="connsiteX2" fmla="*/ 37937 w 2728939"/>
                <a:gd name="connsiteY2" fmla="*/ 488832 h 1637767"/>
                <a:gd name="connsiteX3" fmla="*/ 49089 w 2728939"/>
                <a:gd name="connsiteY3" fmla="*/ 600344 h 1637767"/>
                <a:gd name="connsiteX4" fmla="*/ 71391 w 2728939"/>
                <a:gd name="connsiteY4" fmla="*/ 1057544 h 1637767"/>
                <a:gd name="connsiteX5" fmla="*/ 82542 w 2728939"/>
                <a:gd name="connsiteY5" fmla="*/ 1191359 h 1637767"/>
                <a:gd name="connsiteX6" fmla="*/ 93693 w 2728939"/>
                <a:gd name="connsiteY6" fmla="*/ 1302871 h 1637767"/>
                <a:gd name="connsiteX7" fmla="*/ 104845 w 2728939"/>
                <a:gd name="connsiteY7" fmla="*/ 1503593 h 1637767"/>
                <a:gd name="connsiteX8" fmla="*/ 115996 w 2728939"/>
                <a:gd name="connsiteY8" fmla="*/ 1592803 h 1637767"/>
                <a:gd name="connsiteX9" fmla="*/ 138298 w 2728939"/>
                <a:gd name="connsiteY9" fmla="*/ 1626256 h 1637767"/>
                <a:gd name="connsiteX10" fmla="*/ 695859 w 2728939"/>
                <a:gd name="connsiteY10" fmla="*/ 1637407 h 1637767"/>
                <a:gd name="connsiteX11" fmla="*/ 918884 w 2728939"/>
                <a:gd name="connsiteY11" fmla="*/ 1615105 h 1637767"/>
                <a:gd name="connsiteX12" fmla="*/ 963489 w 2728939"/>
                <a:gd name="connsiteY12" fmla="*/ 1592803 h 1637767"/>
                <a:gd name="connsiteX13" fmla="*/ 996942 w 2728939"/>
                <a:gd name="connsiteY13" fmla="*/ 1559349 h 1637767"/>
                <a:gd name="connsiteX14" fmla="*/ 1164210 w 2728939"/>
                <a:gd name="connsiteY14" fmla="*/ 1525895 h 1637767"/>
                <a:gd name="connsiteX15" fmla="*/ 1253420 w 2728939"/>
                <a:gd name="connsiteY15" fmla="*/ 1481290 h 1637767"/>
                <a:gd name="connsiteX16" fmla="*/ 1264571 w 2728939"/>
                <a:gd name="connsiteY16" fmla="*/ 1447837 h 1637767"/>
                <a:gd name="connsiteX17" fmla="*/ 1320328 w 2728939"/>
                <a:gd name="connsiteY17" fmla="*/ 1392081 h 1637767"/>
                <a:gd name="connsiteX18" fmla="*/ 1353781 w 2728939"/>
                <a:gd name="connsiteY18" fmla="*/ 1358627 h 1637767"/>
                <a:gd name="connsiteX19" fmla="*/ 1387235 w 2728939"/>
                <a:gd name="connsiteY19" fmla="*/ 1325173 h 1637767"/>
                <a:gd name="connsiteX20" fmla="*/ 1409537 w 2728939"/>
                <a:gd name="connsiteY20" fmla="*/ 1291720 h 1637767"/>
                <a:gd name="connsiteX21" fmla="*/ 1476445 w 2728939"/>
                <a:gd name="connsiteY21" fmla="*/ 1224812 h 1637767"/>
                <a:gd name="connsiteX22" fmla="*/ 1498747 w 2728939"/>
                <a:gd name="connsiteY22" fmla="*/ 1180207 h 1637767"/>
                <a:gd name="connsiteX23" fmla="*/ 1521050 w 2728939"/>
                <a:gd name="connsiteY23" fmla="*/ 1157905 h 1637767"/>
                <a:gd name="connsiteX24" fmla="*/ 1543352 w 2728939"/>
                <a:gd name="connsiteY24" fmla="*/ 1124451 h 1637767"/>
                <a:gd name="connsiteX25" fmla="*/ 1576806 w 2728939"/>
                <a:gd name="connsiteY25" fmla="*/ 1079847 h 1637767"/>
                <a:gd name="connsiteX26" fmla="*/ 1610259 w 2728939"/>
                <a:gd name="connsiteY26" fmla="*/ 1024090 h 1637767"/>
                <a:gd name="connsiteX27" fmla="*/ 1621410 w 2728939"/>
                <a:gd name="connsiteY27" fmla="*/ 990637 h 1637767"/>
                <a:gd name="connsiteX28" fmla="*/ 1654864 w 2728939"/>
                <a:gd name="connsiteY28" fmla="*/ 957183 h 1637767"/>
                <a:gd name="connsiteX29" fmla="*/ 1744074 w 2728939"/>
                <a:gd name="connsiteY29" fmla="*/ 856822 h 1637767"/>
                <a:gd name="connsiteX30" fmla="*/ 1777528 w 2728939"/>
                <a:gd name="connsiteY30" fmla="*/ 845671 h 1637767"/>
                <a:gd name="connsiteX31" fmla="*/ 1844435 w 2728939"/>
                <a:gd name="connsiteY31" fmla="*/ 789915 h 1637767"/>
                <a:gd name="connsiteX32" fmla="*/ 1877889 w 2728939"/>
                <a:gd name="connsiteY32" fmla="*/ 778764 h 1637767"/>
                <a:gd name="connsiteX33" fmla="*/ 1944796 w 2728939"/>
                <a:gd name="connsiteY33" fmla="*/ 734159 h 1637767"/>
                <a:gd name="connsiteX34" fmla="*/ 1978250 w 2728939"/>
                <a:gd name="connsiteY34" fmla="*/ 700705 h 1637767"/>
                <a:gd name="connsiteX35" fmla="*/ 2045157 w 2728939"/>
                <a:gd name="connsiteY35" fmla="*/ 656100 h 1637767"/>
                <a:gd name="connsiteX36" fmla="*/ 2100913 w 2728939"/>
                <a:gd name="connsiteY36" fmla="*/ 611495 h 1637767"/>
                <a:gd name="connsiteX37" fmla="*/ 2134367 w 2728939"/>
                <a:gd name="connsiteY37" fmla="*/ 600344 h 1637767"/>
                <a:gd name="connsiteX38" fmla="*/ 2190123 w 2728939"/>
                <a:gd name="connsiteY38" fmla="*/ 578042 h 1637767"/>
                <a:gd name="connsiteX39" fmla="*/ 2312786 w 2728939"/>
                <a:gd name="connsiteY39" fmla="*/ 555739 h 1637767"/>
                <a:gd name="connsiteX40" fmla="*/ 2691928 w 2728939"/>
                <a:gd name="connsiteY40" fmla="*/ 444227 h 1637767"/>
                <a:gd name="connsiteX41" fmla="*/ 2435449 w 2728939"/>
                <a:gd name="connsiteY41" fmla="*/ 53934 h 1637767"/>
                <a:gd name="connsiteX42" fmla="*/ 227508 w 2728939"/>
                <a:gd name="connsiteY42" fmla="*/ 9329 h 1637767"/>
                <a:gd name="connsiteX43" fmla="*/ 4484 w 2728939"/>
                <a:gd name="connsiteY43" fmla="*/ 53934 h 1637767"/>
                <a:gd name="connsiteX44" fmla="*/ 15635 w 2728939"/>
                <a:gd name="connsiteY44" fmla="*/ 165447 h 1637767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37937 w 2728939"/>
                <a:gd name="connsiteY2" fmla="*/ 488832 h 1627109"/>
                <a:gd name="connsiteX3" fmla="*/ 49089 w 2728939"/>
                <a:gd name="connsiteY3" fmla="*/ 600344 h 1627109"/>
                <a:gd name="connsiteX4" fmla="*/ 71391 w 2728939"/>
                <a:gd name="connsiteY4" fmla="*/ 1057544 h 1627109"/>
                <a:gd name="connsiteX5" fmla="*/ 82542 w 2728939"/>
                <a:gd name="connsiteY5" fmla="*/ 1191359 h 1627109"/>
                <a:gd name="connsiteX6" fmla="*/ 93693 w 2728939"/>
                <a:gd name="connsiteY6" fmla="*/ 1302871 h 1627109"/>
                <a:gd name="connsiteX7" fmla="*/ 104845 w 2728939"/>
                <a:gd name="connsiteY7" fmla="*/ 1503593 h 1627109"/>
                <a:gd name="connsiteX8" fmla="*/ 115996 w 2728939"/>
                <a:gd name="connsiteY8" fmla="*/ 1592803 h 1627109"/>
                <a:gd name="connsiteX9" fmla="*/ 138298 w 2728939"/>
                <a:gd name="connsiteY9" fmla="*/ 1626256 h 1627109"/>
                <a:gd name="connsiteX10" fmla="*/ 918884 w 2728939"/>
                <a:gd name="connsiteY10" fmla="*/ 1615105 h 1627109"/>
                <a:gd name="connsiteX11" fmla="*/ 963489 w 2728939"/>
                <a:gd name="connsiteY11" fmla="*/ 1592803 h 1627109"/>
                <a:gd name="connsiteX12" fmla="*/ 996942 w 2728939"/>
                <a:gd name="connsiteY12" fmla="*/ 1559349 h 1627109"/>
                <a:gd name="connsiteX13" fmla="*/ 1164210 w 2728939"/>
                <a:gd name="connsiteY13" fmla="*/ 1525895 h 1627109"/>
                <a:gd name="connsiteX14" fmla="*/ 1253420 w 2728939"/>
                <a:gd name="connsiteY14" fmla="*/ 1481290 h 1627109"/>
                <a:gd name="connsiteX15" fmla="*/ 1264571 w 2728939"/>
                <a:gd name="connsiteY15" fmla="*/ 1447837 h 1627109"/>
                <a:gd name="connsiteX16" fmla="*/ 1320328 w 2728939"/>
                <a:gd name="connsiteY16" fmla="*/ 1392081 h 1627109"/>
                <a:gd name="connsiteX17" fmla="*/ 1353781 w 2728939"/>
                <a:gd name="connsiteY17" fmla="*/ 1358627 h 1627109"/>
                <a:gd name="connsiteX18" fmla="*/ 1387235 w 2728939"/>
                <a:gd name="connsiteY18" fmla="*/ 1325173 h 1627109"/>
                <a:gd name="connsiteX19" fmla="*/ 1409537 w 2728939"/>
                <a:gd name="connsiteY19" fmla="*/ 1291720 h 1627109"/>
                <a:gd name="connsiteX20" fmla="*/ 1476445 w 2728939"/>
                <a:gd name="connsiteY20" fmla="*/ 1224812 h 1627109"/>
                <a:gd name="connsiteX21" fmla="*/ 1498747 w 2728939"/>
                <a:gd name="connsiteY21" fmla="*/ 1180207 h 1627109"/>
                <a:gd name="connsiteX22" fmla="*/ 1521050 w 2728939"/>
                <a:gd name="connsiteY22" fmla="*/ 1157905 h 1627109"/>
                <a:gd name="connsiteX23" fmla="*/ 1543352 w 2728939"/>
                <a:gd name="connsiteY23" fmla="*/ 1124451 h 1627109"/>
                <a:gd name="connsiteX24" fmla="*/ 1576806 w 2728939"/>
                <a:gd name="connsiteY24" fmla="*/ 1079847 h 1627109"/>
                <a:gd name="connsiteX25" fmla="*/ 1610259 w 2728939"/>
                <a:gd name="connsiteY25" fmla="*/ 1024090 h 1627109"/>
                <a:gd name="connsiteX26" fmla="*/ 1621410 w 2728939"/>
                <a:gd name="connsiteY26" fmla="*/ 990637 h 1627109"/>
                <a:gd name="connsiteX27" fmla="*/ 1654864 w 2728939"/>
                <a:gd name="connsiteY27" fmla="*/ 957183 h 1627109"/>
                <a:gd name="connsiteX28" fmla="*/ 1744074 w 2728939"/>
                <a:gd name="connsiteY28" fmla="*/ 856822 h 1627109"/>
                <a:gd name="connsiteX29" fmla="*/ 1777528 w 2728939"/>
                <a:gd name="connsiteY29" fmla="*/ 845671 h 1627109"/>
                <a:gd name="connsiteX30" fmla="*/ 1844435 w 2728939"/>
                <a:gd name="connsiteY30" fmla="*/ 789915 h 1627109"/>
                <a:gd name="connsiteX31" fmla="*/ 1877889 w 2728939"/>
                <a:gd name="connsiteY31" fmla="*/ 778764 h 1627109"/>
                <a:gd name="connsiteX32" fmla="*/ 1944796 w 2728939"/>
                <a:gd name="connsiteY32" fmla="*/ 734159 h 1627109"/>
                <a:gd name="connsiteX33" fmla="*/ 1978250 w 2728939"/>
                <a:gd name="connsiteY33" fmla="*/ 700705 h 1627109"/>
                <a:gd name="connsiteX34" fmla="*/ 2045157 w 2728939"/>
                <a:gd name="connsiteY34" fmla="*/ 656100 h 1627109"/>
                <a:gd name="connsiteX35" fmla="*/ 2100913 w 2728939"/>
                <a:gd name="connsiteY35" fmla="*/ 611495 h 1627109"/>
                <a:gd name="connsiteX36" fmla="*/ 2134367 w 2728939"/>
                <a:gd name="connsiteY36" fmla="*/ 600344 h 1627109"/>
                <a:gd name="connsiteX37" fmla="*/ 2190123 w 2728939"/>
                <a:gd name="connsiteY37" fmla="*/ 578042 h 1627109"/>
                <a:gd name="connsiteX38" fmla="*/ 2312786 w 2728939"/>
                <a:gd name="connsiteY38" fmla="*/ 555739 h 1627109"/>
                <a:gd name="connsiteX39" fmla="*/ 2691928 w 2728939"/>
                <a:gd name="connsiteY39" fmla="*/ 444227 h 1627109"/>
                <a:gd name="connsiteX40" fmla="*/ 2435449 w 2728939"/>
                <a:gd name="connsiteY40" fmla="*/ 53934 h 1627109"/>
                <a:gd name="connsiteX41" fmla="*/ 227508 w 2728939"/>
                <a:gd name="connsiteY41" fmla="*/ 9329 h 1627109"/>
                <a:gd name="connsiteX42" fmla="*/ 4484 w 2728939"/>
                <a:gd name="connsiteY42" fmla="*/ 53934 h 1627109"/>
                <a:gd name="connsiteX43" fmla="*/ 15635 w 2728939"/>
                <a:gd name="connsiteY43" fmla="*/ 165447 h 1627109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49089 w 2728939"/>
                <a:gd name="connsiteY2" fmla="*/ 600344 h 1627109"/>
                <a:gd name="connsiteX3" fmla="*/ 71391 w 2728939"/>
                <a:gd name="connsiteY3" fmla="*/ 1057544 h 1627109"/>
                <a:gd name="connsiteX4" fmla="*/ 82542 w 2728939"/>
                <a:gd name="connsiteY4" fmla="*/ 1191359 h 1627109"/>
                <a:gd name="connsiteX5" fmla="*/ 93693 w 2728939"/>
                <a:gd name="connsiteY5" fmla="*/ 1302871 h 1627109"/>
                <a:gd name="connsiteX6" fmla="*/ 104845 w 2728939"/>
                <a:gd name="connsiteY6" fmla="*/ 1503593 h 1627109"/>
                <a:gd name="connsiteX7" fmla="*/ 115996 w 2728939"/>
                <a:gd name="connsiteY7" fmla="*/ 1592803 h 1627109"/>
                <a:gd name="connsiteX8" fmla="*/ 138298 w 2728939"/>
                <a:gd name="connsiteY8" fmla="*/ 1626256 h 1627109"/>
                <a:gd name="connsiteX9" fmla="*/ 918884 w 2728939"/>
                <a:gd name="connsiteY9" fmla="*/ 1615105 h 1627109"/>
                <a:gd name="connsiteX10" fmla="*/ 963489 w 2728939"/>
                <a:gd name="connsiteY10" fmla="*/ 1592803 h 1627109"/>
                <a:gd name="connsiteX11" fmla="*/ 996942 w 2728939"/>
                <a:gd name="connsiteY11" fmla="*/ 1559349 h 1627109"/>
                <a:gd name="connsiteX12" fmla="*/ 1164210 w 2728939"/>
                <a:gd name="connsiteY12" fmla="*/ 1525895 h 1627109"/>
                <a:gd name="connsiteX13" fmla="*/ 1253420 w 2728939"/>
                <a:gd name="connsiteY13" fmla="*/ 1481290 h 1627109"/>
                <a:gd name="connsiteX14" fmla="*/ 1264571 w 2728939"/>
                <a:gd name="connsiteY14" fmla="*/ 1447837 h 1627109"/>
                <a:gd name="connsiteX15" fmla="*/ 1320328 w 2728939"/>
                <a:gd name="connsiteY15" fmla="*/ 1392081 h 1627109"/>
                <a:gd name="connsiteX16" fmla="*/ 1353781 w 2728939"/>
                <a:gd name="connsiteY16" fmla="*/ 1358627 h 1627109"/>
                <a:gd name="connsiteX17" fmla="*/ 1387235 w 2728939"/>
                <a:gd name="connsiteY17" fmla="*/ 1325173 h 1627109"/>
                <a:gd name="connsiteX18" fmla="*/ 1409537 w 2728939"/>
                <a:gd name="connsiteY18" fmla="*/ 1291720 h 1627109"/>
                <a:gd name="connsiteX19" fmla="*/ 1476445 w 2728939"/>
                <a:gd name="connsiteY19" fmla="*/ 1224812 h 1627109"/>
                <a:gd name="connsiteX20" fmla="*/ 1498747 w 2728939"/>
                <a:gd name="connsiteY20" fmla="*/ 1180207 h 1627109"/>
                <a:gd name="connsiteX21" fmla="*/ 1521050 w 2728939"/>
                <a:gd name="connsiteY21" fmla="*/ 1157905 h 1627109"/>
                <a:gd name="connsiteX22" fmla="*/ 1543352 w 2728939"/>
                <a:gd name="connsiteY22" fmla="*/ 1124451 h 1627109"/>
                <a:gd name="connsiteX23" fmla="*/ 1576806 w 2728939"/>
                <a:gd name="connsiteY23" fmla="*/ 1079847 h 1627109"/>
                <a:gd name="connsiteX24" fmla="*/ 1610259 w 2728939"/>
                <a:gd name="connsiteY24" fmla="*/ 1024090 h 1627109"/>
                <a:gd name="connsiteX25" fmla="*/ 1621410 w 2728939"/>
                <a:gd name="connsiteY25" fmla="*/ 990637 h 1627109"/>
                <a:gd name="connsiteX26" fmla="*/ 1654864 w 2728939"/>
                <a:gd name="connsiteY26" fmla="*/ 957183 h 1627109"/>
                <a:gd name="connsiteX27" fmla="*/ 1744074 w 2728939"/>
                <a:gd name="connsiteY27" fmla="*/ 856822 h 1627109"/>
                <a:gd name="connsiteX28" fmla="*/ 1777528 w 2728939"/>
                <a:gd name="connsiteY28" fmla="*/ 845671 h 1627109"/>
                <a:gd name="connsiteX29" fmla="*/ 1844435 w 2728939"/>
                <a:gd name="connsiteY29" fmla="*/ 789915 h 1627109"/>
                <a:gd name="connsiteX30" fmla="*/ 1877889 w 2728939"/>
                <a:gd name="connsiteY30" fmla="*/ 778764 h 1627109"/>
                <a:gd name="connsiteX31" fmla="*/ 1944796 w 2728939"/>
                <a:gd name="connsiteY31" fmla="*/ 734159 h 1627109"/>
                <a:gd name="connsiteX32" fmla="*/ 1978250 w 2728939"/>
                <a:gd name="connsiteY32" fmla="*/ 700705 h 1627109"/>
                <a:gd name="connsiteX33" fmla="*/ 2045157 w 2728939"/>
                <a:gd name="connsiteY33" fmla="*/ 656100 h 1627109"/>
                <a:gd name="connsiteX34" fmla="*/ 2100913 w 2728939"/>
                <a:gd name="connsiteY34" fmla="*/ 611495 h 1627109"/>
                <a:gd name="connsiteX35" fmla="*/ 2134367 w 2728939"/>
                <a:gd name="connsiteY35" fmla="*/ 600344 h 1627109"/>
                <a:gd name="connsiteX36" fmla="*/ 2190123 w 2728939"/>
                <a:gd name="connsiteY36" fmla="*/ 578042 h 1627109"/>
                <a:gd name="connsiteX37" fmla="*/ 2312786 w 2728939"/>
                <a:gd name="connsiteY37" fmla="*/ 555739 h 1627109"/>
                <a:gd name="connsiteX38" fmla="*/ 2691928 w 2728939"/>
                <a:gd name="connsiteY38" fmla="*/ 444227 h 1627109"/>
                <a:gd name="connsiteX39" fmla="*/ 2435449 w 2728939"/>
                <a:gd name="connsiteY39" fmla="*/ 53934 h 1627109"/>
                <a:gd name="connsiteX40" fmla="*/ 227508 w 2728939"/>
                <a:gd name="connsiteY40" fmla="*/ 9329 h 1627109"/>
                <a:gd name="connsiteX41" fmla="*/ 4484 w 2728939"/>
                <a:gd name="connsiteY41" fmla="*/ 53934 h 1627109"/>
                <a:gd name="connsiteX42" fmla="*/ 15635 w 2728939"/>
                <a:gd name="connsiteY42" fmla="*/ 165447 h 1627109"/>
                <a:gd name="connsiteX0" fmla="*/ 32115 w 2745419"/>
                <a:gd name="connsiteY0" fmla="*/ 161388 h 1623050"/>
                <a:gd name="connsiteX1" fmla="*/ 32115 w 2745419"/>
                <a:gd name="connsiteY1" fmla="*/ 161388 h 1623050"/>
                <a:gd name="connsiteX2" fmla="*/ 65569 w 2745419"/>
                <a:gd name="connsiteY2" fmla="*/ 596285 h 1623050"/>
                <a:gd name="connsiteX3" fmla="*/ 87871 w 2745419"/>
                <a:gd name="connsiteY3" fmla="*/ 1053485 h 1623050"/>
                <a:gd name="connsiteX4" fmla="*/ 99022 w 2745419"/>
                <a:gd name="connsiteY4" fmla="*/ 1187300 h 1623050"/>
                <a:gd name="connsiteX5" fmla="*/ 110173 w 2745419"/>
                <a:gd name="connsiteY5" fmla="*/ 1298812 h 1623050"/>
                <a:gd name="connsiteX6" fmla="*/ 121325 w 2745419"/>
                <a:gd name="connsiteY6" fmla="*/ 1499534 h 1623050"/>
                <a:gd name="connsiteX7" fmla="*/ 132476 w 2745419"/>
                <a:gd name="connsiteY7" fmla="*/ 1588744 h 1623050"/>
                <a:gd name="connsiteX8" fmla="*/ 154778 w 2745419"/>
                <a:gd name="connsiteY8" fmla="*/ 1622197 h 1623050"/>
                <a:gd name="connsiteX9" fmla="*/ 935364 w 2745419"/>
                <a:gd name="connsiteY9" fmla="*/ 1611046 h 1623050"/>
                <a:gd name="connsiteX10" fmla="*/ 979969 w 2745419"/>
                <a:gd name="connsiteY10" fmla="*/ 1588744 h 1623050"/>
                <a:gd name="connsiteX11" fmla="*/ 1013422 w 2745419"/>
                <a:gd name="connsiteY11" fmla="*/ 1555290 h 1623050"/>
                <a:gd name="connsiteX12" fmla="*/ 1180690 w 2745419"/>
                <a:gd name="connsiteY12" fmla="*/ 1521836 h 1623050"/>
                <a:gd name="connsiteX13" fmla="*/ 1269900 w 2745419"/>
                <a:gd name="connsiteY13" fmla="*/ 1477231 h 1623050"/>
                <a:gd name="connsiteX14" fmla="*/ 1281051 w 2745419"/>
                <a:gd name="connsiteY14" fmla="*/ 1443778 h 1623050"/>
                <a:gd name="connsiteX15" fmla="*/ 1336808 w 2745419"/>
                <a:gd name="connsiteY15" fmla="*/ 1388022 h 1623050"/>
                <a:gd name="connsiteX16" fmla="*/ 1370261 w 2745419"/>
                <a:gd name="connsiteY16" fmla="*/ 1354568 h 1623050"/>
                <a:gd name="connsiteX17" fmla="*/ 1403715 w 2745419"/>
                <a:gd name="connsiteY17" fmla="*/ 1321114 h 1623050"/>
                <a:gd name="connsiteX18" fmla="*/ 1426017 w 2745419"/>
                <a:gd name="connsiteY18" fmla="*/ 1287661 h 1623050"/>
                <a:gd name="connsiteX19" fmla="*/ 1492925 w 2745419"/>
                <a:gd name="connsiteY19" fmla="*/ 1220753 h 1623050"/>
                <a:gd name="connsiteX20" fmla="*/ 1515227 w 2745419"/>
                <a:gd name="connsiteY20" fmla="*/ 1176148 h 1623050"/>
                <a:gd name="connsiteX21" fmla="*/ 1537530 w 2745419"/>
                <a:gd name="connsiteY21" fmla="*/ 1153846 h 1623050"/>
                <a:gd name="connsiteX22" fmla="*/ 1559832 w 2745419"/>
                <a:gd name="connsiteY22" fmla="*/ 1120392 h 1623050"/>
                <a:gd name="connsiteX23" fmla="*/ 1593286 w 2745419"/>
                <a:gd name="connsiteY23" fmla="*/ 1075788 h 1623050"/>
                <a:gd name="connsiteX24" fmla="*/ 1626739 w 2745419"/>
                <a:gd name="connsiteY24" fmla="*/ 1020031 h 1623050"/>
                <a:gd name="connsiteX25" fmla="*/ 1637890 w 2745419"/>
                <a:gd name="connsiteY25" fmla="*/ 986578 h 1623050"/>
                <a:gd name="connsiteX26" fmla="*/ 1671344 w 2745419"/>
                <a:gd name="connsiteY26" fmla="*/ 953124 h 1623050"/>
                <a:gd name="connsiteX27" fmla="*/ 1760554 w 2745419"/>
                <a:gd name="connsiteY27" fmla="*/ 852763 h 1623050"/>
                <a:gd name="connsiteX28" fmla="*/ 1794008 w 2745419"/>
                <a:gd name="connsiteY28" fmla="*/ 841612 h 1623050"/>
                <a:gd name="connsiteX29" fmla="*/ 1860915 w 2745419"/>
                <a:gd name="connsiteY29" fmla="*/ 785856 h 1623050"/>
                <a:gd name="connsiteX30" fmla="*/ 1894369 w 2745419"/>
                <a:gd name="connsiteY30" fmla="*/ 774705 h 1623050"/>
                <a:gd name="connsiteX31" fmla="*/ 1961276 w 2745419"/>
                <a:gd name="connsiteY31" fmla="*/ 730100 h 1623050"/>
                <a:gd name="connsiteX32" fmla="*/ 1994730 w 2745419"/>
                <a:gd name="connsiteY32" fmla="*/ 696646 h 1623050"/>
                <a:gd name="connsiteX33" fmla="*/ 2061637 w 2745419"/>
                <a:gd name="connsiteY33" fmla="*/ 652041 h 1623050"/>
                <a:gd name="connsiteX34" fmla="*/ 2117393 w 2745419"/>
                <a:gd name="connsiteY34" fmla="*/ 607436 h 1623050"/>
                <a:gd name="connsiteX35" fmla="*/ 2150847 w 2745419"/>
                <a:gd name="connsiteY35" fmla="*/ 596285 h 1623050"/>
                <a:gd name="connsiteX36" fmla="*/ 2206603 w 2745419"/>
                <a:gd name="connsiteY36" fmla="*/ 573983 h 1623050"/>
                <a:gd name="connsiteX37" fmla="*/ 2329266 w 2745419"/>
                <a:gd name="connsiteY37" fmla="*/ 551680 h 1623050"/>
                <a:gd name="connsiteX38" fmla="*/ 2708408 w 2745419"/>
                <a:gd name="connsiteY38" fmla="*/ 440168 h 1623050"/>
                <a:gd name="connsiteX39" fmla="*/ 2451929 w 2745419"/>
                <a:gd name="connsiteY39" fmla="*/ 49875 h 1623050"/>
                <a:gd name="connsiteX40" fmla="*/ 243988 w 2745419"/>
                <a:gd name="connsiteY40" fmla="*/ 5270 h 1623050"/>
                <a:gd name="connsiteX41" fmla="*/ 32115 w 2745419"/>
                <a:gd name="connsiteY41" fmla="*/ 161388 h 1623050"/>
                <a:gd name="connsiteX0" fmla="*/ 246045 w 2747476"/>
                <a:gd name="connsiteY0" fmla="*/ 5270 h 1623050"/>
                <a:gd name="connsiteX1" fmla="*/ 34172 w 2747476"/>
                <a:gd name="connsiteY1" fmla="*/ 161388 h 1623050"/>
                <a:gd name="connsiteX2" fmla="*/ 67626 w 2747476"/>
                <a:gd name="connsiteY2" fmla="*/ 596285 h 1623050"/>
                <a:gd name="connsiteX3" fmla="*/ 89928 w 2747476"/>
                <a:gd name="connsiteY3" fmla="*/ 1053485 h 1623050"/>
                <a:gd name="connsiteX4" fmla="*/ 101079 w 2747476"/>
                <a:gd name="connsiteY4" fmla="*/ 1187300 h 1623050"/>
                <a:gd name="connsiteX5" fmla="*/ 112230 w 2747476"/>
                <a:gd name="connsiteY5" fmla="*/ 1298812 h 1623050"/>
                <a:gd name="connsiteX6" fmla="*/ 123382 w 2747476"/>
                <a:gd name="connsiteY6" fmla="*/ 1499534 h 1623050"/>
                <a:gd name="connsiteX7" fmla="*/ 134533 w 2747476"/>
                <a:gd name="connsiteY7" fmla="*/ 1588744 h 1623050"/>
                <a:gd name="connsiteX8" fmla="*/ 156835 w 2747476"/>
                <a:gd name="connsiteY8" fmla="*/ 1622197 h 1623050"/>
                <a:gd name="connsiteX9" fmla="*/ 937421 w 2747476"/>
                <a:gd name="connsiteY9" fmla="*/ 1611046 h 1623050"/>
                <a:gd name="connsiteX10" fmla="*/ 982026 w 2747476"/>
                <a:gd name="connsiteY10" fmla="*/ 1588744 h 1623050"/>
                <a:gd name="connsiteX11" fmla="*/ 1015479 w 2747476"/>
                <a:gd name="connsiteY11" fmla="*/ 1555290 h 1623050"/>
                <a:gd name="connsiteX12" fmla="*/ 1182747 w 2747476"/>
                <a:gd name="connsiteY12" fmla="*/ 1521836 h 1623050"/>
                <a:gd name="connsiteX13" fmla="*/ 1271957 w 2747476"/>
                <a:gd name="connsiteY13" fmla="*/ 1477231 h 1623050"/>
                <a:gd name="connsiteX14" fmla="*/ 1283108 w 2747476"/>
                <a:gd name="connsiteY14" fmla="*/ 1443778 h 1623050"/>
                <a:gd name="connsiteX15" fmla="*/ 1338865 w 2747476"/>
                <a:gd name="connsiteY15" fmla="*/ 1388022 h 1623050"/>
                <a:gd name="connsiteX16" fmla="*/ 1372318 w 2747476"/>
                <a:gd name="connsiteY16" fmla="*/ 1354568 h 1623050"/>
                <a:gd name="connsiteX17" fmla="*/ 1405772 w 2747476"/>
                <a:gd name="connsiteY17" fmla="*/ 1321114 h 1623050"/>
                <a:gd name="connsiteX18" fmla="*/ 1428074 w 2747476"/>
                <a:gd name="connsiteY18" fmla="*/ 1287661 h 1623050"/>
                <a:gd name="connsiteX19" fmla="*/ 1494982 w 2747476"/>
                <a:gd name="connsiteY19" fmla="*/ 1220753 h 1623050"/>
                <a:gd name="connsiteX20" fmla="*/ 1517284 w 2747476"/>
                <a:gd name="connsiteY20" fmla="*/ 1176148 h 1623050"/>
                <a:gd name="connsiteX21" fmla="*/ 1539587 w 2747476"/>
                <a:gd name="connsiteY21" fmla="*/ 1153846 h 1623050"/>
                <a:gd name="connsiteX22" fmla="*/ 1561889 w 2747476"/>
                <a:gd name="connsiteY22" fmla="*/ 1120392 h 1623050"/>
                <a:gd name="connsiteX23" fmla="*/ 1595343 w 2747476"/>
                <a:gd name="connsiteY23" fmla="*/ 1075788 h 1623050"/>
                <a:gd name="connsiteX24" fmla="*/ 1628796 w 2747476"/>
                <a:gd name="connsiteY24" fmla="*/ 1020031 h 1623050"/>
                <a:gd name="connsiteX25" fmla="*/ 1639947 w 2747476"/>
                <a:gd name="connsiteY25" fmla="*/ 986578 h 1623050"/>
                <a:gd name="connsiteX26" fmla="*/ 1673401 w 2747476"/>
                <a:gd name="connsiteY26" fmla="*/ 953124 h 1623050"/>
                <a:gd name="connsiteX27" fmla="*/ 1762611 w 2747476"/>
                <a:gd name="connsiteY27" fmla="*/ 852763 h 1623050"/>
                <a:gd name="connsiteX28" fmla="*/ 1796065 w 2747476"/>
                <a:gd name="connsiteY28" fmla="*/ 841612 h 1623050"/>
                <a:gd name="connsiteX29" fmla="*/ 1862972 w 2747476"/>
                <a:gd name="connsiteY29" fmla="*/ 785856 h 1623050"/>
                <a:gd name="connsiteX30" fmla="*/ 1896426 w 2747476"/>
                <a:gd name="connsiteY30" fmla="*/ 774705 h 1623050"/>
                <a:gd name="connsiteX31" fmla="*/ 1963333 w 2747476"/>
                <a:gd name="connsiteY31" fmla="*/ 730100 h 1623050"/>
                <a:gd name="connsiteX32" fmla="*/ 1996787 w 2747476"/>
                <a:gd name="connsiteY32" fmla="*/ 696646 h 1623050"/>
                <a:gd name="connsiteX33" fmla="*/ 2063694 w 2747476"/>
                <a:gd name="connsiteY33" fmla="*/ 652041 h 1623050"/>
                <a:gd name="connsiteX34" fmla="*/ 2119450 w 2747476"/>
                <a:gd name="connsiteY34" fmla="*/ 607436 h 1623050"/>
                <a:gd name="connsiteX35" fmla="*/ 2152904 w 2747476"/>
                <a:gd name="connsiteY35" fmla="*/ 596285 h 1623050"/>
                <a:gd name="connsiteX36" fmla="*/ 2208660 w 2747476"/>
                <a:gd name="connsiteY36" fmla="*/ 573983 h 1623050"/>
                <a:gd name="connsiteX37" fmla="*/ 2331323 w 2747476"/>
                <a:gd name="connsiteY37" fmla="*/ 551680 h 1623050"/>
                <a:gd name="connsiteX38" fmla="*/ 2710465 w 2747476"/>
                <a:gd name="connsiteY38" fmla="*/ 440168 h 1623050"/>
                <a:gd name="connsiteX39" fmla="*/ 2453986 w 2747476"/>
                <a:gd name="connsiteY39" fmla="*/ 49875 h 1623050"/>
                <a:gd name="connsiteX40" fmla="*/ 246045 w 2747476"/>
                <a:gd name="connsiteY40" fmla="*/ 5270 h 1623050"/>
                <a:gd name="connsiteX0" fmla="*/ 229658 w 2731089"/>
                <a:gd name="connsiteY0" fmla="*/ 5270 h 1623050"/>
                <a:gd name="connsiteX1" fmla="*/ 51239 w 2731089"/>
                <a:gd name="connsiteY1" fmla="*/ 596285 h 1623050"/>
                <a:gd name="connsiteX2" fmla="*/ 73541 w 2731089"/>
                <a:gd name="connsiteY2" fmla="*/ 1053485 h 1623050"/>
                <a:gd name="connsiteX3" fmla="*/ 84692 w 2731089"/>
                <a:gd name="connsiteY3" fmla="*/ 1187300 h 1623050"/>
                <a:gd name="connsiteX4" fmla="*/ 95843 w 2731089"/>
                <a:gd name="connsiteY4" fmla="*/ 1298812 h 1623050"/>
                <a:gd name="connsiteX5" fmla="*/ 106995 w 2731089"/>
                <a:gd name="connsiteY5" fmla="*/ 1499534 h 1623050"/>
                <a:gd name="connsiteX6" fmla="*/ 118146 w 2731089"/>
                <a:gd name="connsiteY6" fmla="*/ 1588744 h 1623050"/>
                <a:gd name="connsiteX7" fmla="*/ 140448 w 2731089"/>
                <a:gd name="connsiteY7" fmla="*/ 1622197 h 1623050"/>
                <a:gd name="connsiteX8" fmla="*/ 921034 w 2731089"/>
                <a:gd name="connsiteY8" fmla="*/ 1611046 h 1623050"/>
                <a:gd name="connsiteX9" fmla="*/ 965639 w 2731089"/>
                <a:gd name="connsiteY9" fmla="*/ 1588744 h 1623050"/>
                <a:gd name="connsiteX10" fmla="*/ 999092 w 2731089"/>
                <a:gd name="connsiteY10" fmla="*/ 1555290 h 1623050"/>
                <a:gd name="connsiteX11" fmla="*/ 1166360 w 2731089"/>
                <a:gd name="connsiteY11" fmla="*/ 1521836 h 1623050"/>
                <a:gd name="connsiteX12" fmla="*/ 1255570 w 2731089"/>
                <a:gd name="connsiteY12" fmla="*/ 1477231 h 1623050"/>
                <a:gd name="connsiteX13" fmla="*/ 1266721 w 2731089"/>
                <a:gd name="connsiteY13" fmla="*/ 1443778 h 1623050"/>
                <a:gd name="connsiteX14" fmla="*/ 1322478 w 2731089"/>
                <a:gd name="connsiteY14" fmla="*/ 1388022 h 1623050"/>
                <a:gd name="connsiteX15" fmla="*/ 1355931 w 2731089"/>
                <a:gd name="connsiteY15" fmla="*/ 1354568 h 1623050"/>
                <a:gd name="connsiteX16" fmla="*/ 1389385 w 2731089"/>
                <a:gd name="connsiteY16" fmla="*/ 1321114 h 1623050"/>
                <a:gd name="connsiteX17" fmla="*/ 1411687 w 2731089"/>
                <a:gd name="connsiteY17" fmla="*/ 1287661 h 1623050"/>
                <a:gd name="connsiteX18" fmla="*/ 1478595 w 2731089"/>
                <a:gd name="connsiteY18" fmla="*/ 1220753 h 1623050"/>
                <a:gd name="connsiteX19" fmla="*/ 1500897 w 2731089"/>
                <a:gd name="connsiteY19" fmla="*/ 1176148 h 1623050"/>
                <a:gd name="connsiteX20" fmla="*/ 1523200 w 2731089"/>
                <a:gd name="connsiteY20" fmla="*/ 1153846 h 1623050"/>
                <a:gd name="connsiteX21" fmla="*/ 1545502 w 2731089"/>
                <a:gd name="connsiteY21" fmla="*/ 1120392 h 1623050"/>
                <a:gd name="connsiteX22" fmla="*/ 1578956 w 2731089"/>
                <a:gd name="connsiteY22" fmla="*/ 1075788 h 1623050"/>
                <a:gd name="connsiteX23" fmla="*/ 1612409 w 2731089"/>
                <a:gd name="connsiteY23" fmla="*/ 1020031 h 1623050"/>
                <a:gd name="connsiteX24" fmla="*/ 1623560 w 2731089"/>
                <a:gd name="connsiteY24" fmla="*/ 986578 h 1623050"/>
                <a:gd name="connsiteX25" fmla="*/ 1657014 w 2731089"/>
                <a:gd name="connsiteY25" fmla="*/ 953124 h 1623050"/>
                <a:gd name="connsiteX26" fmla="*/ 1746224 w 2731089"/>
                <a:gd name="connsiteY26" fmla="*/ 852763 h 1623050"/>
                <a:gd name="connsiteX27" fmla="*/ 1779678 w 2731089"/>
                <a:gd name="connsiteY27" fmla="*/ 841612 h 1623050"/>
                <a:gd name="connsiteX28" fmla="*/ 1846585 w 2731089"/>
                <a:gd name="connsiteY28" fmla="*/ 785856 h 1623050"/>
                <a:gd name="connsiteX29" fmla="*/ 1880039 w 2731089"/>
                <a:gd name="connsiteY29" fmla="*/ 774705 h 1623050"/>
                <a:gd name="connsiteX30" fmla="*/ 1946946 w 2731089"/>
                <a:gd name="connsiteY30" fmla="*/ 730100 h 1623050"/>
                <a:gd name="connsiteX31" fmla="*/ 1980400 w 2731089"/>
                <a:gd name="connsiteY31" fmla="*/ 696646 h 1623050"/>
                <a:gd name="connsiteX32" fmla="*/ 2047307 w 2731089"/>
                <a:gd name="connsiteY32" fmla="*/ 652041 h 1623050"/>
                <a:gd name="connsiteX33" fmla="*/ 2103063 w 2731089"/>
                <a:gd name="connsiteY33" fmla="*/ 607436 h 1623050"/>
                <a:gd name="connsiteX34" fmla="*/ 2136517 w 2731089"/>
                <a:gd name="connsiteY34" fmla="*/ 596285 h 1623050"/>
                <a:gd name="connsiteX35" fmla="*/ 2192273 w 2731089"/>
                <a:gd name="connsiteY35" fmla="*/ 573983 h 1623050"/>
                <a:gd name="connsiteX36" fmla="*/ 2314936 w 2731089"/>
                <a:gd name="connsiteY36" fmla="*/ 551680 h 1623050"/>
                <a:gd name="connsiteX37" fmla="*/ 2694078 w 2731089"/>
                <a:gd name="connsiteY37" fmla="*/ 440168 h 1623050"/>
                <a:gd name="connsiteX38" fmla="*/ 2437599 w 2731089"/>
                <a:gd name="connsiteY38" fmla="*/ 49875 h 1623050"/>
                <a:gd name="connsiteX39" fmla="*/ 229658 w 2731089"/>
                <a:gd name="connsiteY39" fmla="*/ 5270 h 1623050"/>
                <a:gd name="connsiteX0" fmla="*/ 219321 w 2720752"/>
                <a:gd name="connsiteY0" fmla="*/ 5270 h 1623050"/>
                <a:gd name="connsiteX1" fmla="*/ 63204 w 2720752"/>
                <a:gd name="connsiteY1" fmla="*/ 1053485 h 1623050"/>
                <a:gd name="connsiteX2" fmla="*/ 74355 w 2720752"/>
                <a:gd name="connsiteY2" fmla="*/ 1187300 h 1623050"/>
                <a:gd name="connsiteX3" fmla="*/ 85506 w 2720752"/>
                <a:gd name="connsiteY3" fmla="*/ 1298812 h 1623050"/>
                <a:gd name="connsiteX4" fmla="*/ 96658 w 2720752"/>
                <a:gd name="connsiteY4" fmla="*/ 1499534 h 1623050"/>
                <a:gd name="connsiteX5" fmla="*/ 107809 w 2720752"/>
                <a:gd name="connsiteY5" fmla="*/ 1588744 h 1623050"/>
                <a:gd name="connsiteX6" fmla="*/ 130111 w 2720752"/>
                <a:gd name="connsiteY6" fmla="*/ 1622197 h 1623050"/>
                <a:gd name="connsiteX7" fmla="*/ 910697 w 2720752"/>
                <a:gd name="connsiteY7" fmla="*/ 1611046 h 1623050"/>
                <a:gd name="connsiteX8" fmla="*/ 955302 w 2720752"/>
                <a:gd name="connsiteY8" fmla="*/ 1588744 h 1623050"/>
                <a:gd name="connsiteX9" fmla="*/ 988755 w 2720752"/>
                <a:gd name="connsiteY9" fmla="*/ 1555290 h 1623050"/>
                <a:gd name="connsiteX10" fmla="*/ 1156023 w 2720752"/>
                <a:gd name="connsiteY10" fmla="*/ 1521836 h 1623050"/>
                <a:gd name="connsiteX11" fmla="*/ 1245233 w 2720752"/>
                <a:gd name="connsiteY11" fmla="*/ 1477231 h 1623050"/>
                <a:gd name="connsiteX12" fmla="*/ 1256384 w 2720752"/>
                <a:gd name="connsiteY12" fmla="*/ 1443778 h 1623050"/>
                <a:gd name="connsiteX13" fmla="*/ 1312141 w 2720752"/>
                <a:gd name="connsiteY13" fmla="*/ 1388022 h 1623050"/>
                <a:gd name="connsiteX14" fmla="*/ 1345594 w 2720752"/>
                <a:gd name="connsiteY14" fmla="*/ 1354568 h 1623050"/>
                <a:gd name="connsiteX15" fmla="*/ 1379048 w 2720752"/>
                <a:gd name="connsiteY15" fmla="*/ 1321114 h 1623050"/>
                <a:gd name="connsiteX16" fmla="*/ 1401350 w 2720752"/>
                <a:gd name="connsiteY16" fmla="*/ 1287661 h 1623050"/>
                <a:gd name="connsiteX17" fmla="*/ 1468258 w 2720752"/>
                <a:gd name="connsiteY17" fmla="*/ 1220753 h 1623050"/>
                <a:gd name="connsiteX18" fmla="*/ 1490560 w 2720752"/>
                <a:gd name="connsiteY18" fmla="*/ 1176148 h 1623050"/>
                <a:gd name="connsiteX19" fmla="*/ 1512863 w 2720752"/>
                <a:gd name="connsiteY19" fmla="*/ 1153846 h 1623050"/>
                <a:gd name="connsiteX20" fmla="*/ 1535165 w 2720752"/>
                <a:gd name="connsiteY20" fmla="*/ 1120392 h 1623050"/>
                <a:gd name="connsiteX21" fmla="*/ 1568619 w 2720752"/>
                <a:gd name="connsiteY21" fmla="*/ 1075788 h 1623050"/>
                <a:gd name="connsiteX22" fmla="*/ 1602072 w 2720752"/>
                <a:gd name="connsiteY22" fmla="*/ 1020031 h 1623050"/>
                <a:gd name="connsiteX23" fmla="*/ 1613223 w 2720752"/>
                <a:gd name="connsiteY23" fmla="*/ 986578 h 1623050"/>
                <a:gd name="connsiteX24" fmla="*/ 1646677 w 2720752"/>
                <a:gd name="connsiteY24" fmla="*/ 953124 h 1623050"/>
                <a:gd name="connsiteX25" fmla="*/ 1735887 w 2720752"/>
                <a:gd name="connsiteY25" fmla="*/ 852763 h 1623050"/>
                <a:gd name="connsiteX26" fmla="*/ 1769341 w 2720752"/>
                <a:gd name="connsiteY26" fmla="*/ 841612 h 1623050"/>
                <a:gd name="connsiteX27" fmla="*/ 1836248 w 2720752"/>
                <a:gd name="connsiteY27" fmla="*/ 785856 h 1623050"/>
                <a:gd name="connsiteX28" fmla="*/ 1869702 w 2720752"/>
                <a:gd name="connsiteY28" fmla="*/ 774705 h 1623050"/>
                <a:gd name="connsiteX29" fmla="*/ 1936609 w 2720752"/>
                <a:gd name="connsiteY29" fmla="*/ 730100 h 1623050"/>
                <a:gd name="connsiteX30" fmla="*/ 1970063 w 2720752"/>
                <a:gd name="connsiteY30" fmla="*/ 696646 h 1623050"/>
                <a:gd name="connsiteX31" fmla="*/ 2036970 w 2720752"/>
                <a:gd name="connsiteY31" fmla="*/ 652041 h 1623050"/>
                <a:gd name="connsiteX32" fmla="*/ 2092726 w 2720752"/>
                <a:gd name="connsiteY32" fmla="*/ 607436 h 1623050"/>
                <a:gd name="connsiteX33" fmla="*/ 2126180 w 2720752"/>
                <a:gd name="connsiteY33" fmla="*/ 596285 h 1623050"/>
                <a:gd name="connsiteX34" fmla="*/ 2181936 w 2720752"/>
                <a:gd name="connsiteY34" fmla="*/ 573983 h 1623050"/>
                <a:gd name="connsiteX35" fmla="*/ 2304599 w 2720752"/>
                <a:gd name="connsiteY35" fmla="*/ 551680 h 1623050"/>
                <a:gd name="connsiteX36" fmla="*/ 2683741 w 2720752"/>
                <a:gd name="connsiteY36" fmla="*/ 440168 h 1623050"/>
                <a:gd name="connsiteX37" fmla="*/ 2427262 w 2720752"/>
                <a:gd name="connsiteY37" fmla="*/ 49875 h 1623050"/>
                <a:gd name="connsiteX38" fmla="*/ 219321 w 2720752"/>
                <a:gd name="connsiteY38" fmla="*/ 5270 h 1623050"/>
                <a:gd name="connsiteX0" fmla="*/ 214670 w 2716101"/>
                <a:gd name="connsiteY0" fmla="*/ 5270 h 1623050"/>
                <a:gd name="connsiteX1" fmla="*/ 69704 w 2716101"/>
                <a:gd name="connsiteY1" fmla="*/ 1187300 h 1623050"/>
                <a:gd name="connsiteX2" fmla="*/ 80855 w 2716101"/>
                <a:gd name="connsiteY2" fmla="*/ 1298812 h 1623050"/>
                <a:gd name="connsiteX3" fmla="*/ 92007 w 2716101"/>
                <a:gd name="connsiteY3" fmla="*/ 1499534 h 1623050"/>
                <a:gd name="connsiteX4" fmla="*/ 103158 w 2716101"/>
                <a:gd name="connsiteY4" fmla="*/ 1588744 h 1623050"/>
                <a:gd name="connsiteX5" fmla="*/ 125460 w 2716101"/>
                <a:gd name="connsiteY5" fmla="*/ 1622197 h 1623050"/>
                <a:gd name="connsiteX6" fmla="*/ 906046 w 2716101"/>
                <a:gd name="connsiteY6" fmla="*/ 1611046 h 1623050"/>
                <a:gd name="connsiteX7" fmla="*/ 950651 w 2716101"/>
                <a:gd name="connsiteY7" fmla="*/ 1588744 h 1623050"/>
                <a:gd name="connsiteX8" fmla="*/ 984104 w 2716101"/>
                <a:gd name="connsiteY8" fmla="*/ 1555290 h 1623050"/>
                <a:gd name="connsiteX9" fmla="*/ 1151372 w 2716101"/>
                <a:gd name="connsiteY9" fmla="*/ 1521836 h 1623050"/>
                <a:gd name="connsiteX10" fmla="*/ 1240582 w 2716101"/>
                <a:gd name="connsiteY10" fmla="*/ 1477231 h 1623050"/>
                <a:gd name="connsiteX11" fmla="*/ 1251733 w 2716101"/>
                <a:gd name="connsiteY11" fmla="*/ 1443778 h 1623050"/>
                <a:gd name="connsiteX12" fmla="*/ 1307490 w 2716101"/>
                <a:gd name="connsiteY12" fmla="*/ 1388022 h 1623050"/>
                <a:gd name="connsiteX13" fmla="*/ 1340943 w 2716101"/>
                <a:gd name="connsiteY13" fmla="*/ 1354568 h 1623050"/>
                <a:gd name="connsiteX14" fmla="*/ 1374397 w 2716101"/>
                <a:gd name="connsiteY14" fmla="*/ 1321114 h 1623050"/>
                <a:gd name="connsiteX15" fmla="*/ 1396699 w 2716101"/>
                <a:gd name="connsiteY15" fmla="*/ 1287661 h 1623050"/>
                <a:gd name="connsiteX16" fmla="*/ 1463607 w 2716101"/>
                <a:gd name="connsiteY16" fmla="*/ 1220753 h 1623050"/>
                <a:gd name="connsiteX17" fmla="*/ 1485909 w 2716101"/>
                <a:gd name="connsiteY17" fmla="*/ 1176148 h 1623050"/>
                <a:gd name="connsiteX18" fmla="*/ 1508212 w 2716101"/>
                <a:gd name="connsiteY18" fmla="*/ 1153846 h 1623050"/>
                <a:gd name="connsiteX19" fmla="*/ 1530514 w 2716101"/>
                <a:gd name="connsiteY19" fmla="*/ 1120392 h 1623050"/>
                <a:gd name="connsiteX20" fmla="*/ 1563968 w 2716101"/>
                <a:gd name="connsiteY20" fmla="*/ 1075788 h 1623050"/>
                <a:gd name="connsiteX21" fmla="*/ 1597421 w 2716101"/>
                <a:gd name="connsiteY21" fmla="*/ 1020031 h 1623050"/>
                <a:gd name="connsiteX22" fmla="*/ 1608572 w 2716101"/>
                <a:gd name="connsiteY22" fmla="*/ 986578 h 1623050"/>
                <a:gd name="connsiteX23" fmla="*/ 1642026 w 2716101"/>
                <a:gd name="connsiteY23" fmla="*/ 953124 h 1623050"/>
                <a:gd name="connsiteX24" fmla="*/ 1731236 w 2716101"/>
                <a:gd name="connsiteY24" fmla="*/ 852763 h 1623050"/>
                <a:gd name="connsiteX25" fmla="*/ 1764690 w 2716101"/>
                <a:gd name="connsiteY25" fmla="*/ 841612 h 1623050"/>
                <a:gd name="connsiteX26" fmla="*/ 1831597 w 2716101"/>
                <a:gd name="connsiteY26" fmla="*/ 785856 h 1623050"/>
                <a:gd name="connsiteX27" fmla="*/ 1865051 w 2716101"/>
                <a:gd name="connsiteY27" fmla="*/ 774705 h 1623050"/>
                <a:gd name="connsiteX28" fmla="*/ 1931958 w 2716101"/>
                <a:gd name="connsiteY28" fmla="*/ 730100 h 1623050"/>
                <a:gd name="connsiteX29" fmla="*/ 1965412 w 2716101"/>
                <a:gd name="connsiteY29" fmla="*/ 696646 h 1623050"/>
                <a:gd name="connsiteX30" fmla="*/ 2032319 w 2716101"/>
                <a:gd name="connsiteY30" fmla="*/ 652041 h 1623050"/>
                <a:gd name="connsiteX31" fmla="*/ 2088075 w 2716101"/>
                <a:gd name="connsiteY31" fmla="*/ 607436 h 1623050"/>
                <a:gd name="connsiteX32" fmla="*/ 2121529 w 2716101"/>
                <a:gd name="connsiteY32" fmla="*/ 596285 h 1623050"/>
                <a:gd name="connsiteX33" fmla="*/ 2177285 w 2716101"/>
                <a:gd name="connsiteY33" fmla="*/ 573983 h 1623050"/>
                <a:gd name="connsiteX34" fmla="*/ 2299948 w 2716101"/>
                <a:gd name="connsiteY34" fmla="*/ 551680 h 1623050"/>
                <a:gd name="connsiteX35" fmla="*/ 2679090 w 2716101"/>
                <a:gd name="connsiteY35" fmla="*/ 440168 h 1623050"/>
                <a:gd name="connsiteX36" fmla="*/ 2422611 w 2716101"/>
                <a:gd name="connsiteY36" fmla="*/ 49875 h 1623050"/>
                <a:gd name="connsiteX37" fmla="*/ 214670 w 2716101"/>
                <a:gd name="connsiteY37" fmla="*/ 5270 h 1623050"/>
                <a:gd name="connsiteX0" fmla="*/ 210143 w 2711574"/>
                <a:gd name="connsiteY0" fmla="*/ 5270 h 1623050"/>
                <a:gd name="connsiteX1" fmla="*/ 76328 w 2711574"/>
                <a:gd name="connsiteY1" fmla="*/ 1298812 h 1623050"/>
                <a:gd name="connsiteX2" fmla="*/ 87480 w 2711574"/>
                <a:gd name="connsiteY2" fmla="*/ 1499534 h 1623050"/>
                <a:gd name="connsiteX3" fmla="*/ 98631 w 2711574"/>
                <a:gd name="connsiteY3" fmla="*/ 1588744 h 1623050"/>
                <a:gd name="connsiteX4" fmla="*/ 120933 w 2711574"/>
                <a:gd name="connsiteY4" fmla="*/ 1622197 h 1623050"/>
                <a:gd name="connsiteX5" fmla="*/ 901519 w 2711574"/>
                <a:gd name="connsiteY5" fmla="*/ 1611046 h 1623050"/>
                <a:gd name="connsiteX6" fmla="*/ 946124 w 2711574"/>
                <a:gd name="connsiteY6" fmla="*/ 1588744 h 1623050"/>
                <a:gd name="connsiteX7" fmla="*/ 979577 w 2711574"/>
                <a:gd name="connsiteY7" fmla="*/ 1555290 h 1623050"/>
                <a:gd name="connsiteX8" fmla="*/ 1146845 w 2711574"/>
                <a:gd name="connsiteY8" fmla="*/ 1521836 h 1623050"/>
                <a:gd name="connsiteX9" fmla="*/ 1236055 w 2711574"/>
                <a:gd name="connsiteY9" fmla="*/ 1477231 h 1623050"/>
                <a:gd name="connsiteX10" fmla="*/ 1247206 w 2711574"/>
                <a:gd name="connsiteY10" fmla="*/ 1443778 h 1623050"/>
                <a:gd name="connsiteX11" fmla="*/ 1302963 w 2711574"/>
                <a:gd name="connsiteY11" fmla="*/ 1388022 h 1623050"/>
                <a:gd name="connsiteX12" fmla="*/ 1336416 w 2711574"/>
                <a:gd name="connsiteY12" fmla="*/ 1354568 h 1623050"/>
                <a:gd name="connsiteX13" fmla="*/ 1369870 w 2711574"/>
                <a:gd name="connsiteY13" fmla="*/ 1321114 h 1623050"/>
                <a:gd name="connsiteX14" fmla="*/ 1392172 w 2711574"/>
                <a:gd name="connsiteY14" fmla="*/ 1287661 h 1623050"/>
                <a:gd name="connsiteX15" fmla="*/ 1459080 w 2711574"/>
                <a:gd name="connsiteY15" fmla="*/ 1220753 h 1623050"/>
                <a:gd name="connsiteX16" fmla="*/ 1481382 w 2711574"/>
                <a:gd name="connsiteY16" fmla="*/ 1176148 h 1623050"/>
                <a:gd name="connsiteX17" fmla="*/ 1503685 w 2711574"/>
                <a:gd name="connsiteY17" fmla="*/ 1153846 h 1623050"/>
                <a:gd name="connsiteX18" fmla="*/ 1525987 w 2711574"/>
                <a:gd name="connsiteY18" fmla="*/ 1120392 h 1623050"/>
                <a:gd name="connsiteX19" fmla="*/ 1559441 w 2711574"/>
                <a:gd name="connsiteY19" fmla="*/ 1075788 h 1623050"/>
                <a:gd name="connsiteX20" fmla="*/ 1592894 w 2711574"/>
                <a:gd name="connsiteY20" fmla="*/ 1020031 h 1623050"/>
                <a:gd name="connsiteX21" fmla="*/ 1604045 w 2711574"/>
                <a:gd name="connsiteY21" fmla="*/ 986578 h 1623050"/>
                <a:gd name="connsiteX22" fmla="*/ 1637499 w 2711574"/>
                <a:gd name="connsiteY22" fmla="*/ 953124 h 1623050"/>
                <a:gd name="connsiteX23" fmla="*/ 1726709 w 2711574"/>
                <a:gd name="connsiteY23" fmla="*/ 852763 h 1623050"/>
                <a:gd name="connsiteX24" fmla="*/ 1760163 w 2711574"/>
                <a:gd name="connsiteY24" fmla="*/ 841612 h 1623050"/>
                <a:gd name="connsiteX25" fmla="*/ 1827070 w 2711574"/>
                <a:gd name="connsiteY25" fmla="*/ 785856 h 1623050"/>
                <a:gd name="connsiteX26" fmla="*/ 1860524 w 2711574"/>
                <a:gd name="connsiteY26" fmla="*/ 774705 h 1623050"/>
                <a:gd name="connsiteX27" fmla="*/ 1927431 w 2711574"/>
                <a:gd name="connsiteY27" fmla="*/ 730100 h 1623050"/>
                <a:gd name="connsiteX28" fmla="*/ 1960885 w 2711574"/>
                <a:gd name="connsiteY28" fmla="*/ 696646 h 1623050"/>
                <a:gd name="connsiteX29" fmla="*/ 2027792 w 2711574"/>
                <a:gd name="connsiteY29" fmla="*/ 652041 h 1623050"/>
                <a:gd name="connsiteX30" fmla="*/ 2083548 w 2711574"/>
                <a:gd name="connsiteY30" fmla="*/ 607436 h 1623050"/>
                <a:gd name="connsiteX31" fmla="*/ 2117002 w 2711574"/>
                <a:gd name="connsiteY31" fmla="*/ 596285 h 1623050"/>
                <a:gd name="connsiteX32" fmla="*/ 2172758 w 2711574"/>
                <a:gd name="connsiteY32" fmla="*/ 573983 h 1623050"/>
                <a:gd name="connsiteX33" fmla="*/ 2295421 w 2711574"/>
                <a:gd name="connsiteY33" fmla="*/ 551680 h 1623050"/>
                <a:gd name="connsiteX34" fmla="*/ 2674563 w 2711574"/>
                <a:gd name="connsiteY34" fmla="*/ 440168 h 1623050"/>
                <a:gd name="connsiteX35" fmla="*/ 2418084 w 2711574"/>
                <a:gd name="connsiteY35" fmla="*/ 49875 h 1623050"/>
                <a:gd name="connsiteX36" fmla="*/ 210143 w 2711574"/>
                <a:gd name="connsiteY36" fmla="*/ 5270 h 1623050"/>
                <a:gd name="connsiteX0" fmla="*/ 205736 w 2707167"/>
                <a:gd name="connsiteY0" fmla="*/ 5270 h 1636633"/>
                <a:gd name="connsiteX1" fmla="*/ 83073 w 2707167"/>
                <a:gd name="connsiteY1" fmla="*/ 1499534 h 1636633"/>
                <a:gd name="connsiteX2" fmla="*/ 94224 w 2707167"/>
                <a:gd name="connsiteY2" fmla="*/ 1588744 h 1636633"/>
                <a:gd name="connsiteX3" fmla="*/ 116526 w 2707167"/>
                <a:gd name="connsiteY3" fmla="*/ 1622197 h 1636633"/>
                <a:gd name="connsiteX4" fmla="*/ 897112 w 2707167"/>
                <a:gd name="connsiteY4" fmla="*/ 1611046 h 1636633"/>
                <a:gd name="connsiteX5" fmla="*/ 941717 w 2707167"/>
                <a:gd name="connsiteY5" fmla="*/ 1588744 h 1636633"/>
                <a:gd name="connsiteX6" fmla="*/ 975170 w 2707167"/>
                <a:gd name="connsiteY6" fmla="*/ 1555290 h 1636633"/>
                <a:gd name="connsiteX7" fmla="*/ 1142438 w 2707167"/>
                <a:gd name="connsiteY7" fmla="*/ 1521836 h 1636633"/>
                <a:gd name="connsiteX8" fmla="*/ 1231648 w 2707167"/>
                <a:gd name="connsiteY8" fmla="*/ 1477231 h 1636633"/>
                <a:gd name="connsiteX9" fmla="*/ 1242799 w 2707167"/>
                <a:gd name="connsiteY9" fmla="*/ 1443778 h 1636633"/>
                <a:gd name="connsiteX10" fmla="*/ 1298556 w 2707167"/>
                <a:gd name="connsiteY10" fmla="*/ 1388022 h 1636633"/>
                <a:gd name="connsiteX11" fmla="*/ 1332009 w 2707167"/>
                <a:gd name="connsiteY11" fmla="*/ 1354568 h 1636633"/>
                <a:gd name="connsiteX12" fmla="*/ 1365463 w 2707167"/>
                <a:gd name="connsiteY12" fmla="*/ 1321114 h 1636633"/>
                <a:gd name="connsiteX13" fmla="*/ 1387765 w 2707167"/>
                <a:gd name="connsiteY13" fmla="*/ 1287661 h 1636633"/>
                <a:gd name="connsiteX14" fmla="*/ 1454673 w 2707167"/>
                <a:gd name="connsiteY14" fmla="*/ 1220753 h 1636633"/>
                <a:gd name="connsiteX15" fmla="*/ 1476975 w 2707167"/>
                <a:gd name="connsiteY15" fmla="*/ 1176148 h 1636633"/>
                <a:gd name="connsiteX16" fmla="*/ 1499278 w 2707167"/>
                <a:gd name="connsiteY16" fmla="*/ 1153846 h 1636633"/>
                <a:gd name="connsiteX17" fmla="*/ 1521580 w 2707167"/>
                <a:gd name="connsiteY17" fmla="*/ 1120392 h 1636633"/>
                <a:gd name="connsiteX18" fmla="*/ 1555034 w 2707167"/>
                <a:gd name="connsiteY18" fmla="*/ 1075788 h 1636633"/>
                <a:gd name="connsiteX19" fmla="*/ 1588487 w 2707167"/>
                <a:gd name="connsiteY19" fmla="*/ 1020031 h 1636633"/>
                <a:gd name="connsiteX20" fmla="*/ 1599638 w 2707167"/>
                <a:gd name="connsiteY20" fmla="*/ 986578 h 1636633"/>
                <a:gd name="connsiteX21" fmla="*/ 1633092 w 2707167"/>
                <a:gd name="connsiteY21" fmla="*/ 953124 h 1636633"/>
                <a:gd name="connsiteX22" fmla="*/ 1722302 w 2707167"/>
                <a:gd name="connsiteY22" fmla="*/ 852763 h 1636633"/>
                <a:gd name="connsiteX23" fmla="*/ 1755756 w 2707167"/>
                <a:gd name="connsiteY23" fmla="*/ 841612 h 1636633"/>
                <a:gd name="connsiteX24" fmla="*/ 1822663 w 2707167"/>
                <a:gd name="connsiteY24" fmla="*/ 785856 h 1636633"/>
                <a:gd name="connsiteX25" fmla="*/ 1856117 w 2707167"/>
                <a:gd name="connsiteY25" fmla="*/ 774705 h 1636633"/>
                <a:gd name="connsiteX26" fmla="*/ 1923024 w 2707167"/>
                <a:gd name="connsiteY26" fmla="*/ 730100 h 1636633"/>
                <a:gd name="connsiteX27" fmla="*/ 1956478 w 2707167"/>
                <a:gd name="connsiteY27" fmla="*/ 696646 h 1636633"/>
                <a:gd name="connsiteX28" fmla="*/ 2023385 w 2707167"/>
                <a:gd name="connsiteY28" fmla="*/ 652041 h 1636633"/>
                <a:gd name="connsiteX29" fmla="*/ 2079141 w 2707167"/>
                <a:gd name="connsiteY29" fmla="*/ 607436 h 1636633"/>
                <a:gd name="connsiteX30" fmla="*/ 2112595 w 2707167"/>
                <a:gd name="connsiteY30" fmla="*/ 596285 h 1636633"/>
                <a:gd name="connsiteX31" fmla="*/ 2168351 w 2707167"/>
                <a:gd name="connsiteY31" fmla="*/ 573983 h 1636633"/>
                <a:gd name="connsiteX32" fmla="*/ 2291014 w 2707167"/>
                <a:gd name="connsiteY32" fmla="*/ 551680 h 1636633"/>
                <a:gd name="connsiteX33" fmla="*/ 2670156 w 2707167"/>
                <a:gd name="connsiteY33" fmla="*/ 440168 h 1636633"/>
                <a:gd name="connsiteX34" fmla="*/ 2413677 w 2707167"/>
                <a:gd name="connsiteY34" fmla="*/ 49875 h 1636633"/>
                <a:gd name="connsiteX35" fmla="*/ 205736 w 2707167"/>
                <a:gd name="connsiteY35" fmla="*/ 5270 h 1636633"/>
                <a:gd name="connsiteX0" fmla="*/ 201987 w 2703418"/>
                <a:gd name="connsiteY0" fmla="*/ 5270 h 1716917"/>
                <a:gd name="connsiteX1" fmla="*/ 90475 w 2703418"/>
                <a:gd name="connsiteY1" fmla="*/ 1588744 h 1716917"/>
                <a:gd name="connsiteX2" fmla="*/ 112777 w 2703418"/>
                <a:gd name="connsiteY2" fmla="*/ 1622197 h 1716917"/>
                <a:gd name="connsiteX3" fmla="*/ 893363 w 2703418"/>
                <a:gd name="connsiteY3" fmla="*/ 1611046 h 1716917"/>
                <a:gd name="connsiteX4" fmla="*/ 937968 w 2703418"/>
                <a:gd name="connsiteY4" fmla="*/ 1588744 h 1716917"/>
                <a:gd name="connsiteX5" fmla="*/ 971421 w 2703418"/>
                <a:gd name="connsiteY5" fmla="*/ 1555290 h 1716917"/>
                <a:gd name="connsiteX6" fmla="*/ 1138689 w 2703418"/>
                <a:gd name="connsiteY6" fmla="*/ 1521836 h 1716917"/>
                <a:gd name="connsiteX7" fmla="*/ 1227899 w 2703418"/>
                <a:gd name="connsiteY7" fmla="*/ 1477231 h 1716917"/>
                <a:gd name="connsiteX8" fmla="*/ 1239050 w 2703418"/>
                <a:gd name="connsiteY8" fmla="*/ 1443778 h 1716917"/>
                <a:gd name="connsiteX9" fmla="*/ 1294807 w 2703418"/>
                <a:gd name="connsiteY9" fmla="*/ 1388022 h 1716917"/>
                <a:gd name="connsiteX10" fmla="*/ 1328260 w 2703418"/>
                <a:gd name="connsiteY10" fmla="*/ 1354568 h 1716917"/>
                <a:gd name="connsiteX11" fmla="*/ 1361714 w 2703418"/>
                <a:gd name="connsiteY11" fmla="*/ 1321114 h 1716917"/>
                <a:gd name="connsiteX12" fmla="*/ 1384016 w 2703418"/>
                <a:gd name="connsiteY12" fmla="*/ 1287661 h 1716917"/>
                <a:gd name="connsiteX13" fmla="*/ 1450924 w 2703418"/>
                <a:gd name="connsiteY13" fmla="*/ 1220753 h 1716917"/>
                <a:gd name="connsiteX14" fmla="*/ 1473226 w 2703418"/>
                <a:gd name="connsiteY14" fmla="*/ 1176148 h 1716917"/>
                <a:gd name="connsiteX15" fmla="*/ 1495529 w 2703418"/>
                <a:gd name="connsiteY15" fmla="*/ 1153846 h 1716917"/>
                <a:gd name="connsiteX16" fmla="*/ 1517831 w 2703418"/>
                <a:gd name="connsiteY16" fmla="*/ 1120392 h 1716917"/>
                <a:gd name="connsiteX17" fmla="*/ 1551285 w 2703418"/>
                <a:gd name="connsiteY17" fmla="*/ 1075788 h 1716917"/>
                <a:gd name="connsiteX18" fmla="*/ 1584738 w 2703418"/>
                <a:gd name="connsiteY18" fmla="*/ 1020031 h 1716917"/>
                <a:gd name="connsiteX19" fmla="*/ 1595889 w 2703418"/>
                <a:gd name="connsiteY19" fmla="*/ 986578 h 1716917"/>
                <a:gd name="connsiteX20" fmla="*/ 1629343 w 2703418"/>
                <a:gd name="connsiteY20" fmla="*/ 953124 h 1716917"/>
                <a:gd name="connsiteX21" fmla="*/ 1718553 w 2703418"/>
                <a:gd name="connsiteY21" fmla="*/ 852763 h 1716917"/>
                <a:gd name="connsiteX22" fmla="*/ 1752007 w 2703418"/>
                <a:gd name="connsiteY22" fmla="*/ 841612 h 1716917"/>
                <a:gd name="connsiteX23" fmla="*/ 1818914 w 2703418"/>
                <a:gd name="connsiteY23" fmla="*/ 785856 h 1716917"/>
                <a:gd name="connsiteX24" fmla="*/ 1852368 w 2703418"/>
                <a:gd name="connsiteY24" fmla="*/ 774705 h 1716917"/>
                <a:gd name="connsiteX25" fmla="*/ 1919275 w 2703418"/>
                <a:gd name="connsiteY25" fmla="*/ 730100 h 1716917"/>
                <a:gd name="connsiteX26" fmla="*/ 1952729 w 2703418"/>
                <a:gd name="connsiteY26" fmla="*/ 696646 h 1716917"/>
                <a:gd name="connsiteX27" fmla="*/ 2019636 w 2703418"/>
                <a:gd name="connsiteY27" fmla="*/ 652041 h 1716917"/>
                <a:gd name="connsiteX28" fmla="*/ 2075392 w 2703418"/>
                <a:gd name="connsiteY28" fmla="*/ 607436 h 1716917"/>
                <a:gd name="connsiteX29" fmla="*/ 2108846 w 2703418"/>
                <a:gd name="connsiteY29" fmla="*/ 596285 h 1716917"/>
                <a:gd name="connsiteX30" fmla="*/ 2164602 w 2703418"/>
                <a:gd name="connsiteY30" fmla="*/ 573983 h 1716917"/>
                <a:gd name="connsiteX31" fmla="*/ 2287265 w 2703418"/>
                <a:gd name="connsiteY31" fmla="*/ 551680 h 1716917"/>
                <a:gd name="connsiteX32" fmla="*/ 2666407 w 2703418"/>
                <a:gd name="connsiteY32" fmla="*/ 440168 h 1716917"/>
                <a:gd name="connsiteX33" fmla="*/ 2409928 w 2703418"/>
                <a:gd name="connsiteY33" fmla="*/ 49875 h 1716917"/>
                <a:gd name="connsiteX34" fmla="*/ 201987 w 2703418"/>
                <a:gd name="connsiteY34" fmla="*/ 5270 h 1716917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013795 w 2745792"/>
                <a:gd name="connsiteY4" fmla="*/ 1555290 h 1713760"/>
                <a:gd name="connsiteX5" fmla="*/ 1181063 w 2745792"/>
                <a:gd name="connsiteY5" fmla="*/ 1521836 h 1713760"/>
                <a:gd name="connsiteX6" fmla="*/ 1270273 w 2745792"/>
                <a:gd name="connsiteY6" fmla="*/ 1477231 h 1713760"/>
                <a:gd name="connsiteX7" fmla="*/ 1281424 w 2745792"/>
                <a:gd name="connsiteY7" fmla="*/ 1443778 h 1713760"/>
                <a:gd name="connsiteX8" fmla="*/ 1337181 w 2745792"/>
                <a:gd name="connsiteY8" fmla="*/ 1388022 h 1713760"/>
                <a:gd name="connsiteX9" fmla="*/ 1370634 w 2745792"/>
                <a:gd name="connsiteY9" fmla="*/ 1354568 h 1713760"/>
                <a:gd name="connsiteX10" fmla="*/ 1404088 w 2745792"/>
                <a:gd name="connsiteY10" fmla="*/ 1321114 h 1713760"/>
                <a:gd name="connsiteX11" fmla="*/ 1426390 w 2745792"/>
                <a:gd name="connsiteY11" fmla="*/ 1287661 h 1713760"/>
                <a:gd name="connsiteX12" fmla="*/ 1493298 w 2745792"/>
                <a:gd name="connsiteY12" fmla="*/ 1220753 h 1713760"/>
                <a:gd name="connsiteX13" fmla="*/ 1515600 w 2745792"/>
                <a:gd name="connsiteY13" fmla="*/ 1176148 h 1713760"/>
                <a:gd name="connsiteX14" fmla="*/ 1537903 w 2745792"/>
                <a:gd name="connsiteY14" fmla="*/ 1153846 h 1713760"/>
                <a:gd name="connsiteX15" fmla="*/ 1560205 w 2745792"/>
                <a:gd name="connsiteY15" fmla="*/ 1120392 h 1713760"/>
                <a:gd name="connsiteX16" fmla="*/ 1593659 w 2745792"/>
                <a:gd name="connsiteY16" fmla="*/ 1075788 h 1713760"/>
                <a:gd name="connsiteX17" fmla="*/ 1627112 w 2745792"/>
                <a:gd name="connsiteY17" fmla="*/ 1020031 h 1713760"/>
                <a:gd name="connsiteX18" fmla="*/ 1638263 w 2745792"/>
                <a:gd name="connsiteY18" fmla="*/ 986578 h 1713760"/>
                <a:gd name="connsiteX19" fmla="*/ 1671717 w 2745792"/>
                <a:gd name="connsiteY19" fmla="*/ 953124 h 1713760"/>
                <a:gd name="connsiteX20" fmla="*/ 1760927 w 2745792"/>
                <a:gd name="connsiteY20" fmla="*/ 852763 h 1713760"/>
                <a:gd name="connsiteX21" fmla="*/ 1794381 w 2745792"/>
                <a:gd name="connsiteY21" fmla="*/ 841612 h 1713760"/>
                <a:gd name="connsiteX22" fmla="*/ 1861288 w 2745792"/>
                <a:gd name="connsiteY22" fmla="*/ 785856 h 1713760"/>
                <a:gd name="connsiteX23" fmla="*/ 1894742 w 2745792"/>
                <a:gd name="connsiteY23" fmla="*/ 774705 h 1713760"/>
                <a:gd name="connsiteX24" fmla="*/ 1961649 w 2745792"/>
                <a:gd name="connsiteY24" fmla="*/ 730100 h 1713760"/>
                <a:gd name="connsiteX25" fmla="*/ 1995103 w 2745792"/>
                <a:gd name="connsiteY25" fmla="*/ 696646 h 1713760"/>
                <a:gd name="connsiteX26" fmla="*/ 2062010 w 2745792"/>
                <a:gd name="connsiteY26" fmla="*/ 652041 h 1713760"/>
                <a:gd name="connsiteX27" fmla="*/ 2117766 w 2745792"/>
                <a:gd name="connsiteY27" fmla="*/ 607436 h 1713760"/>
                <a:gd name="connsiteX28" fmla="*/ 2151220 w 2745792"/>
                <a:gd name="connsiteY28" fmla="*/ 596285 h 1713760"/>
                <a:gd name="connsiteX29" fmla="*/ 2206976 w 2745792"/>
                <a:gd name="connsiteY29" fmla="*/ 573983 h 1713760"/>
                <a:gd name="connsiteX30" fmla="*/ 2329639 w 2745792"/>
                <a:gd name="connsiteY30" fmla="*/ 551680 h 1713760"/>
                <a:gd name="connsiteX31" fmla="*/ 2708781 w 2745792"/>
                <a:gd name="connsiteY31" fmla="*/ 440168 h 1713760"/>
                <a:gd name="connsiteX32" fmla="*/ 2452302 w 2745792"/>
                <a:gd name="connsiteY32" fmla="*/ 49875 h 1713760"/>
                <a:gd name="connsiteX33" fmla="*/ 244361 w 2745792"/>
                <a:gd name="connsiteY33" fmla="*/ 5270 h 1713760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181063 w 2745792"/>
                <a:gd name="connsiteY4" fmla="*/ 1521836 h 1713760"/>
                <a:gd name="connsiteX5" fmla="*/ 1270273 w 2745792"/>
                <a:gd name="connsiteY5" fmla="*/ 1477231 h 1713760"/>
                <a:gd name="connsiteX6" fmla="*/ 1281424 w 2745792"/>
                <a:gd name="connsiteY6" fmla="*/ 1443778 h 1713760"/>
                <a:gd name="connsiteX7" fmla="*/ 1337181 w 2745792"/>
                <a:gd name="connsiteY7" fmla="*/ 1388022 h 1713760"/>
                <a:gd name="connsiteX8" fmla="*/ 1370634 w 2745792"/>
                <a:gd name="connsiteY8" fmla="*/ 1354568 h 1713760"/>
                <a:gd name="connsiteX9" fmla="*/ 1404088 w 2745792"/>
                <a:gd name="connsiteY9" fmla="*/ 1321114 h 1713760"/>
                <a:gd name="connsiteX10" fmla="*/ 1426390 w 2745792"/>
                <a:gd name="connsiteY10" fmla="*/ 1287661 h 1713760"/>
                <a:gd name="connsiteX11" fmla="*/ 1493298 w 2745792"/>
                <a:gd name="connsiteY11" fmla="*/ 1220753 h 1713760"/>
                <a:gd name="connsiteX12" fmla="*/ 1515600 w 2745792"/>
                <a:gd name="connsiteY12" fmla="*/ 1176148 h 1713760"/>
                <a:gd name="connsiteX13" fmla="*/ 1537903 w 2745792"/>
                <a:gd name="connsiteY13" fmla="*/ 1153846 h 1713760"/>
                <a:gd name="connsiteX14" fmla="*/ 1560205 w 2745792"/>
                <a:gd name="connsiteY14" fmla="*/ 1120392 h 1713760"/>
                <a:gd name="connsiteX15" fmla="*/ 1593659 w 2745792"/>
                <a:gd name="connsiteY15" fmla="*/ 1075788 h 1713760"/>
                <a:gd name="connsiteX16" fmla="*/ 1627112 w 2745792"/>
                <a:gd name="connsiteY16" fmla="*/ 1020031 h 1713760"/>
                <a:gd name="connsiteX17" fmla="*/ 1638263 w 2745792"/>
                <a:gd name="connsiteY17" fmla="*/ 986578 h 1713760"/>
                <a:gd name="connsiteX18" fmla="*/ 1671717 w 2745792"/>
                <a:gd name="connsiteY18" fmla="*/ 953124 h 1713760"/>
                <a:gd name="connsiteX19" fmla="*/ 1760927 w 2745792"/>
                <a:gd name="connsiteY19" fmla="*/ 852763 h 1713760"/>
                <a:gd name="connsiteX20" fmla="*/ 1794381 w 2745792"/>
                <a:gd name="connsiteY20" fmla="*/ 841612 h 1713760"/>
                <a:gd name="connsiteX21" fmla="*/ 1861288 w 2745792"/>
                <a:gd name="connsiteY21" fmla="*/ 785856 h 1713760"/>
                <a:gd name="connsiteX22" fmla="*/ 1894742 w 2745792"/>
                <a:gd name="connsiteY22" fmla="*/ 774705 h 1713760"/>
                <a:gd name="connsiteX23" fmla="*/ 1961649 w 2745792"/>
                <a:gd name="connsiteY23" fmla="*/ 730100 h 1713760"/>
                <a:gd name="connsiteX24" fmla="*/ 1995103 w 2745792"/>
                <a:gd name="connsiteY24" fmla="*/ 696646 h 1713760"/>
                <a:gd name="connsiteX25" fmla="*/ 2062010 w 2745792"/>
                <a:gd name="connsiteY25" fmla="*/ 652041 h 1713760"/>
                <a:gd name="connsiteX26" fmla="*/ 2117766 w 2745792"/>
                <a:gd name="connsiteY26" fmla="*/ 607436 h 1713760"/>
                <a:gd name="connsiteX27" fmla="*/ 2151220 w 2745792"/>
                <a:gd name="connsiteY27" fmla="*/ 596285 h 1713760"/>
                <a:gd name="connsiteX28" fmla="*/ 2206976 w 2745792"/>
                <a:gd name="connsiteY28" fmla="*/ 573983 h 1713760"/>
                <a:gd name="connsiteX29" fmla="*/ 2329639 w 2745792"/>
                <a:gd name="connsiteY29" fmla="*/ 551680 h 1713760"/>
                <a:gd name="connsiteX30" fmla="*/ 2708781 w 2745792"/>
                <a:gd name="connsiteY30" fmla="*/ 440168 h 1713760"/>
                <a:gd name="connsiteX31" fmla="*/ 2452302 w 2745792"/>
                <a:gd name="connsiteY31" fmla="*/ 49875 h 1713760"/>
                <a:gd name="connsiteX32" fmla="*/ 244361 w 2745792"/>
                <a:gd name="connsiteY32" fmla="*/ 5270 h 1713760"/>
                <a:gd name="connsiteX0" fmla="*/ 244361 w 2745792"/>
                <a:gd name="connsiteY0" fmla="*/ 5270 h 1716499"/>
                <a:gd name="connsiteX1" fmla="*/ 132849 w 2745792"/>
                <a:gd name="connsiteY1" fmla="*/ 1588744 h 1716499"/>
                <a:gd name="connsiteX2" fmla="*/ 935737 w 2745792"/>
                <a:gd name="connsiteY2" fmla="*/ 1611046 h 1716499"/>
                <a:gd name="connsiteX3" fmla="*/ 1181063 w 2745792"/>
                <a:gd name="connsiteY3" fmla="*/ 1521836 h 1716499"/>
                <a:gd name="connsiteX4" fmla="*/ 1270273 w 2745792"/>
                <a:gd name="connsiteY4" fmla="*/ 1477231 h 1716499"/>
                <a:gd name="connsiteX5" fmla="*/ 1281424 w 2745792"/>
                <a:gd name="connsiteY5" fmla="*/ 1443778 h 1716499"/>
                <a:gd name="connsiteX6" fmla="*/ 1337181 w 2745792"/>
                <a:gd name="connsiteY6" fmla="*/ 1388022 h 1716499"/>
                <a:gd name="connsiteX7" fmla="*/ 1370634 w 2745792"/>
                <a:gd name="connsiteY7" fmla="*/ 1354568 h 1716499"/>
                <a:gd name="connsiteX8" fmla="*/ 1404088 w 2745792"/>
                <a:gd name="connsiteY8" fmla="*/ 1321114 h 1716499"/>
                <a:gd name="connsiteX9" fmla="*/ 1426390 w 2745792"/>
                <a:gd name="connsiteY9" fmla="*/ 1287661 h 1716499"/>
                <a:gd name="connsiteX10" fmla="*/ 1493298 w 2745792"/>
                <a:gd name="connsiteY10" fmla="*/ 1220753 h 1716499"/>
                <a:gd name="connsiteX11" fmla="*/ 1515600 w 2745792"/>
                <a:gd name="connsiteY11" fmla="*/ 1176148 h 1716499"/>
                <a:gd name="connsiteX12" fmla="*/ 1537903 w 2745792"/>
                <a:gd name="connsiteY12" fmla="*/ 1153846 h 1716499"/>
                <a:gd name="connsiteX13" fmla="*/ 1560205 w 2745792"/>
                <a:gd name="connsiteY13" fmla="*/ 1120392 h 1716499"/>
                <a:gd name="connsiteX14" fmla="*/ 1593659 w 2745792"/>
                <a:gd name="connsiteY14" fmla="*/ 1075788 h 1716499"/>
                <a:gd name="connsiteX15" fmla="*/ 1627112 w 2745792"/>
                <a:gd name="connsiteY15" fmla="*/ 1020031 h 1716499"/>
                <a:gd name="connsiteX16" fmla="*/ 1638263 w 2745792"/>
                <a:gd name="connsiteY16" fmla="*/ 986578 h 1716499"/>
                <a:gd name="connsiteX17" fmla="*/ 1671717 w 2745792"/>
                <a:gd name="connsiteY17" fmla="*/ 953124 h 1716499"/>
                <a:gd name="connsiteX18" fmla="*/ 1760927 w 2745792"/>
                <a:gd name="connsiteY18" fmla="*/ 852763 h 1716499"/>
                <a:gd name="connsiteX19" fmla="*/ 1794381 w 2745792"/>
                <a:gd name="connsiteY19" fmla="*/ 841612 h 1716499"/>
                <a:gd name="connsiteX20" fmla="*/ 1861288 w 2745792"/>
                <a:gd name="connsiteY20" fmla="*/ 785856 h 1716499"/>
                <a:gd name="connsiteX21" fmla="*/ 1894742 w 2745792"/>
                <a:gd name="connsiteY21" fmla="*/ 774705 h 1716499"/>
                <a:gd name="connsiteX22" fmla="*/ 1961649 w 2745792"/>
                <a:gd name="connsiteY22" fmla="*/ 730100 h 1716499"/>
                <a:gd name="connsiteX23" fmla="*/ 1995103 w 2745792"/>
                <a:gd name="connsiteY23" fmla="*/ 696646 h 1716499"/>
                <a:gd name="connsiteX24" fmla="*/ 2062010 w 2745792"/>
                <a:gd name="connsiteY24" fmla="*/ 652041 h 1716499"/>
                <a:gd name="connsiteX25" fmla="*/ 2117766 w 2745792"/>
                <a:gd name="connsiteY25" fmla="*/ 607436 h 1716499"/>
                <a:gd name="connsiteX26" fmla="*/ 2151220 w 2745792"/>
                <a:gd name="connsiteY26" fmla="*/ 596285 h 1716499"/>
                <a:gd name="connsiteX27" fmla="*/ 2206976 w 2745792"/>
                <a:gd name="connsiteY27" fmla="*/ 573983 h 1716499"/>
                <a:gd name="connsiteX28" fmla="*/ 2329639 w 2745792"/>
                <a:gd name="connsiteY28" fmla="*/ 551680 h 1716499"/>
                <a:gd name="connsiteX29" fmla="*/ 2708781 w 2745792"/>
                <a:gd name="connsiteY29" fmla="*/ 440168 h 1716499"/>
                <a:gd name="connsiteX30" fmla="*/ 2452302 w 2745792"/>
                <a:gd name="connsiteY30" fmla="*/ 49875 h 1716499"/>
                <a:gd name="connsiteX31" fmla="*/ 244361 w 2745792"/>
                <a:gd name="connsiteY31" fmla="*/ 5270 h 1716499"/>
                <a:gd name="connsiteX0" fmla="*/ 259275 w 2760706"/>
                <a:gd name="connsiteY0" fmla="*/ 5270 h 1689317"/>
                <a:gd name="connsiteX1" fmla="*/ 147763 w 2760706"/>
                <a:gd name="connsiteY1" fmla="*/ 1588744 h 1689317"/>
                <a:gd name="connsiteX2" fmla="*/ 1195977 w 2760706"/>
                <a:gd name="connsiteY2" fmla="*/ 1521836 h 1689317"/>
                <a:gd name="connsiteX3" fmla="*/ 1285187 w 2760706"/>
                <a:gd name="connsiteY3" fmla="*/ 1477231 h 1689317"/>
                <a:gd name="connsiteX4" fmla="*/ 1296338 w 2760706"/>
                <a:gd name="connsiteY4" fmla="*/ 1443778 h 1689317"/>
                <a:gd name="connsiteX5" fmla="*/ 1352095 w 2760706"/>
                <a:gd name="connsiteY5" fmla="*/ 1388022 h 1689317"/>
                <a:gd name="connsiteX6" fmla="*/ 1385548 w 2760706"/>
                <a:gd name="connsiteY6" fmla="*/ 1354568 h 1689317"/>
                <a:gd name="connsiteX7" fmla="*/ 1419002 w 2760706"/>
                <a:gd name="connsiteY7" fmla="*/ 1321114 h 1689317"/>
                <a:gd name="connsiteX8" fmla="*/ 1441304 w 2760706"/>
                <a:gd name="connsiteY8" fmla="*/ 1287661 h 1689317"/>
                <a:gd name="connsiteX9" fmla="*/ 1508212 w 2760706"/>
                <a:gd name="connsiteY9" fmla="*/ 1220753 h 1689317"/>
                <a:gd name="connsiteX10" fmla="*/ 1530514 w 2760706"/>
                <a:gd name="connsiteY10" fmla="*/ 1176148 h 1689317"/>
                <a:gd name="connsiteX11" fmla="*/ 1552817 w 2760706"/>
                <a:gd name="connsiteY11" fmla="*/ 1153846 h 1689317"/>
                <a:gd name="connsiteX12" fmla="*/ 1575119 w 2760706"/>
                <a:gd name="connsiteY12" fmla="*/ 1120392 h 1689317"/>
                <a:gd name="connsiteX13" fmla="*/ 1608573 w 2760706"/>
                <a:gd name="connsiteY13" fmla="*/ 1075788 h 1689317"/>
                <a:gd name="connsiteX14" fmla="*/ 1642026 w 2760706"/>
                <a:gd name="connsiteY14" fmla="*/ 1020031 h 1689317"/>
                <a:gd name="connsiteX15" fmla="*/ 1653177 w 2760706"/>
                <a:gd name="connsiteY15" fmla="*/ 986578 h 1689317"/>
                <a:gd name="connsiteX16" fmla="*/ 1686631 w 2760706"/>
                <a:gd name="connsiteY16" fmla="*/ 953124 h 1689317"/>
                <a:gd name="connsiteX17" fmla="*/ 1775841 w 2760706"/>
                <a:gd name="connsiteY17" fmla="*/ 852763 h 1689317"/>
                <a:gd name="connsiteX18" fmla="*/ 1809295 w 2760706"/>
                <a:gd name="connsiteY18" fmla="*/ 841612 h 1689317"/>
                <a:gd name="connsiteX19" fmla="*/ 1876202 w 2760706"/>
                <a:gd name="connsiteY19" fmla="*/ 785856 h 1689317"/>
                <a:gd name="connsiteX20" fmla="*/ 1909656 w 2760706"/>
                <a:gd name="connsiteY20" fmla="*/ 774705 h 1689317"/>
                <a:gd name="connsiteX21" fmla="*/ 1976563 w 2760706"/>
                <a:gd name="connsiteY21" fmla="*/ 730100 h 1689317"/>
                <a:gd name="connsiteX22" fmla="*/ 2010017 w 2760706"/>
                <a:gd name="connsiteY22" fmla="*/ 696646 h 1689317"/>
                <a:gd name="connsiteX23" fmla="*/ 2076924 w 2760706"/>
                <a:gd name="connsiteY23" fmla="*/ 652041 h 1689317"/>
                <a:gd name="connsiteX24" fmla="*/ 2132680 w 2760706"/>
                <a:gd name="connsiteY24" fmla="*/ 607436 h 1689317"/>
                <a:gd name="connsiteX25" fmla="*/ 2166134 w 2760706"/>
                <a:gd name="connsiteY25" fmla="*/ 596285 h 1689317"/>
                <a:gd name="connsiteX26" fmla="*/ 2221890 w 2760706"/>
                <a:gd name="connsiteY26" fmla="*/ 573983 h 1689317"/>
                <a:gd name="connsiteX27" fmla="*/ 2344553 w 2760706"/>
                <a:gd name="connsiteY27" fmla="*/ 551680 h 1689317"/>
                <a:gd name="connsiteX28" fmla="*/ 2723695 w 2760706"/>
                <a:gd name="connsiteY28" fmla="*/ 440168 h 1689317"/>
                <a:gd name="connsiteX29" fmla="*/ 2467216 w 2760706"/>
                <a:gd name="connsiteY29" fmla="*/ 49875 h 1689317"/>
                <a:gd name="connsiteX30" fmla="*/ 259275 w 2760706"/>
                <a:gd name="connsiteY30" fmla="*/ 5270 h 1689317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01913 w 2766281"/>
                <a:gd name="connsiteY3" fmla="*/ 1443778 h 1678508"/>
                <a:gd name="connsiteX4" fmla="*/ 1357670 w 2766281"/>
                <a:gd name="connsiteY4" fmla="*/ 1388022 h 1678508"/>
                <a:gd name="connsiteX5" fmla="*/ 1391123 w 2766281"/>
                <a:gd name="connsiteY5" fmla="*/ 1354568 h 1678508"/>
                <a:gd name="connsiteX6" fmla="*/ 1424577 w 2766281"/>
                <a:gd name="connsiteY6" fmla="*/ 1321114 h 1678508"/>
                <a:gd name="connsiteX7" fmla="*/ 1446879 w 2766281"/>
                <a:gd name="connsiteY7" fmla="*/ 1287661 h 1678508"/>
                <a:gd name="connsiteX8" fmla="*/ 1513787 w 2766281"/>
                <a:gd name="connsiteY8" fmla="*/ 1220753 h 1678508"/>
                <a:gd name="connsiteX9" fmla="*/ 1536089 w 2766281"/>
                <a:gd name="connsiteY9" fmla="*/ 1176148 h 1678508"/>
                <a:gd name="connsiteX10" fmla="*/ 1558392 w 2766281"/>
                <a:gd name="connsiteY10" fmla="*/ 1153846 h 1678508"/>
                <a:gd name="connsiteX11" fmla="*/ 1580694 w 2766281"/>
                <a:gd name="connsiteY11" fmla="*/ 1120392 h 1678508"/>
                <a:gd name="connsiteX12" fmla="*/ 1614148 w 2766281"/>
                <a:gd name="connsiteY12" fmla="*/ 1075788 h 1678508"/>
                <a:gd name="connsiteX13" fmla="*/ 1647601 w 2766281"/>
                <a:gd name="connsiteY13" fmla="*/ 1020031 h 1678508"/>
                <a:gd name="connsiteX14" fmla="*/ 1658752 w 2766281"/>
                <a:gd name="connsiteY14" fmla="*/ 986578 h 1678508"/>
                <a:gd name="connsiteX15" fmla="*/ 1692206 w 2766281"/>
                <a:gd name="connsiteY15" fmla="*/ 953124 h 1678508"/>
                <a:gd name="connsiteX16" fmla="*/ 1781416 w 2766281"/>
                <a:gd name="connsiteY16" fmla="*/ 852763 h 1678508"/>
                <a:gd name="connsiteX17" fmla="*/ 1814870 w 2766281"/>
                <a:gd name="connsiteY17" fmla="*/ 841612 h 1678508"/>
                <a:gd name="connsiteX18" fmla="*/ 1881777 w 2766281"/>
                <a:gd name="connsiteY18" fmla="*/ 785856 h 1678508"/>
                <a:gd name="connsiteX19" fmla="*/ 1915231 w 2766281"/>
                <a:gd name="connsiteY19" fmla="*/ 774705 h 1678508"/>
                <a:gd name="connsiteX20" fmla="*/ 1982138 w 2766281"/>
                <a:gd name="connsiteY20" fmla="*/ 730100 h 1678508"/>
                <a:gd name="connsiteX21" fmla="*/ 2015592 w 2766281"/>
                <a:gd name="connsiteY21" fmla="*/ 696646 h 1678508"/>
                <a:gd name="connsiteX22" fmla="*/ 2082499 w 2766281"/>
                <a:gd name="connsiteY22" fmla="*/ 652041 h 1678508"/>
                <a:gd name="connsiteX23" fmla="*/ 2138255 w 2766281"/>
                <a:gd name="connsiteY23" fmla="*/ 607436 h 1678508"/>
                <a:gd name="connsiteX24" fmla="*/ 2171709 w 2766281"/>
                <a:gd name="connsiteY24" fmla="*/ 596285 h 1678508"/>
                <a:gd name="connsiteX25" fmla="*/ 2227465 w 2766281"/>
                <a:gd name="connsiteY25" fmla="*/ 573983 h 1678508"/>
                <a:gd name="connsiteX26" fmla="*/ 2350128 w 2766281"/>
                <a:gd name="connsiteY26" fmla="*/ 551680 h 1678508"/>
                <a:gd name="connsiteX27" fmla="*/ 2729270 w 2766281"/>
                <a:gd name="connsiteY27" fmla="*/ 440168 h 1678508"/>
                <a:gd name="connsiteX28" fmla="*/ 2472791 w 2766281"/>
                <a:gd name="connsiteY28" fmla="*/ 49875 h 1678508"/>
                <a:gd name="connsiteX29" fmla="*/ 264850 w 2766281"/>
                <a:gd name="connsiteY29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391123 w 2766281"/>
                <a:gd name="connsiteY4" fmla="*/ 1354568 h 1678508"/>
                <a:gd name="connsiteX5" fmla="*/ 1424577 w 2766281"/>
                <a:gd name="connsiteY5" fmla="*/ 1321114 h 1678508"/>
                <a:gd name="connsiteX6" fmla="*/ 1446879 w 2766281"/>
                <a:gd name="connsiteY6" fmla="*/ 1287661 h 1678508"/>
                <a:gd name="connsiteX7" fmla="*/ 1513787 w 2766281"/>
                <a:gd name="connsiteY7" fmla="*/ 1220753 h 1678508"/>
                <a:gd name="connsiteX8" fmla="*/ 1536089 w 2766281"/>
                <a:gd name="connsiteY8" fmla="*/ 1176148 h 1678508"/>
                <a:gd name="connsiteX9" fmla="*/ 1558392 w 2766281"/>
                <a:gd name="connsiteY9" fmla="*/ 1153846 h 1678508"/>
                <a:gd name="connsiteX10" fmla="*/ 1580694 w 2766281"/>
                <a:gd name="connsiteY10" fmla="*/ 1120392 h 1678508"/>
                <a:gd name="connsiteX11" fmla="*/ 1614148 w 2766281"/>
                <a:gd name="connsiteY11" fmla="*/ 1075788 h 1678508"/>
                <a:gd name="connsiteX12" fmla="*/ 1647601 w 2766281"/>
                <a:gd name="connsiteY12" fmla="*/ 1020031 h 1678508"/>
                <a:gd name="connsiteX13" fmla="*/ 1658752 w 2766281"/>
                <a:gd name="connsiteY13" fmla="*/ 986578 h 1678508"/>
                <a:gd name="connsiteX14" fmla="*/ 1692206 w 2766281"/>
                <a:gd name="connsiteY14" fmla="*/ 953124 h 1678508"/>
                <a:gd name="connsiteX15" fmla="*/ 1781416 w 2766281"/>
                <a:gd name="connsiteY15" fmla="*/ 852763 h 1678508"/>
                <a:gd name="connsiteX16" fmla="*/ 1814870 w 2766281"/>
                <a:gd name="connsiteY16" fmla="*/ 841612 h 1678508"/>
                <a:gd name="connsiteX17" fmla="*/ 1881777 w 2766281"/>
                <a:gd name="connsiteY17" fmla="*/ 785856 h 1678508"/>
                <a:gd name="connsiteX18" fmla="*/ 1915231 w 2766281"/>
                <a:gd name="connsiteY18" fmla="*/ 774705 h 1678508"/>
                <a:gd name="connsiteX19" fmla="*/ 1982138 w 2766281"/>
                <a:gd name="connsiteY19" fmla="*/ 730100 h 1678508"/>
                <a:gd name="connsiteX20" fmla="*/ 2015592 w 2766281"/>
                <a:gd name="connsiteY20" fmla="*/ 696646 h 1678508"/>
                <a:gd name="connsiteX21" fmla="*/ 2082499 w 2766281"/>
                <a:gd name="connsiteY21" fmla="*/ 652041 h 1678508"/>
                <a:gd name="connsiteX22" fmla="*/ 2138255 w 2766281"/>
                <a:gd name="connsiteY22" fmla="*/ 607436 h 1678508"/>
                <a:gd name="connsiteX23" fmla="*/ 2171709 w 2766281"/>
                <a:gd name="connsiteY23" fmla="*/ 596285 h 1678508"/>
                <a:gd name="connsiteX24" fmla="*/ 2227465 w 2766281"/>
                <a:gd name="connsiteY24" fmla="*/ 573983 h 1678508"/>
                <a:gd name="connsiteX25" fmla="*/ 2350128 w 2766281"/>
                <a:gd name="connsiteY25" fmla="*/ 551680 h 1678508"/>
                <a:gd name="connsiteX26" fmla="*/ 2729270 w 2766281"/>
                <a:gd name="connsiteY26" fmla="*/ 440168 h 1678508"/>
                <a:gd name="connsiteX27" fmla="*/ 2472791 w 2766281"/>
                <a:gd name="connsiteY27" fmla="*/ 49875 h 1678508"/>
                <a:gd name="connsiteX28" fmla="*/ 264850 w 2766281"/>
                <a:gd name="connsiteY28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424577 w 2766281"/>
                <a:gd name="connsiteY4" fmla="*/ 1321114 h 1678508"/>
                <a:gd name="connsiteX5" fmla="*/ 1446879 w 2766281"/>
                <a:gd name="connsiteY5" fmla="*/ 1287661 h 1678508"/>
                <a:gd name="connsiteX6" fmla="*/ 1513787 w 2766281"/>
                <a:gd name="connsiteY6" fmla="*/ 1220753 h 1678508"/>
                <a:gd name="connsiteX7" fmla="*/ 1536089 w 2766281"/>
                <a:gd name="connsiteY7" fmla="*/ 1176148 h 1678508"/>
                <a:gd name="connsiteX8" fmla="*/ 1558392 w 2766281"/>
                <a:gd name="connsiteY8" fmla="*/ 1153846 h 1678508"/>
                <a:gd name="connsiteX9" fmla="*/ 1580694 w 2766281"/>
                <a:gd name="connsiteY9" fmla="*/ 1120392 h 1678508"/>
                <a:gd name="connsiteX10" fmla="*/ 1614148 w 2766281"/>
                <a:gd name="connsiteY10" fmla="*/ 1075788 h 1678508"/>
                <a:gd name="connsiteX11" fmla="*/ 1647601 w 2766281"/>
                <a:gd name="connsiteY11" fmla="*/ 1020031 h 1678508"/>
                <a:gd name="connsiteX12" fmla="*/ 1658752 w 2766281"/>
                <a:gd name="connsiteY12" fmla="*/ 986578 h 1678508"/>
                <a:gd name="connsiteX13" fmla="*/ 1692206 w 2766281"/>
                <a:gd name="connsiteY13" fmla="*/ 953124 h 1678508"/>
                <a:gd name="connsiteX14" fmla="*/ 1781416 w 2766281"/>
                <a:gd name="connsiteY14" fmla="*/ 852763 h 1678508"/>
                <a:gd name="connsiteX15" fmla="*/ 1814870 w 2766281"/>
                <a:gd name="connsiteY15" fmla="*/ 841612 h 1678508"/>
                <a:gd name="connsiteX16" fmla="*/ 1881777 w 2766281"/>
                <a:gd name="connsiteY16" fmla="*/ 785856 h 1678508"/>
                <a:gd name="connsiteX17" fmla="*/ 1915231 w 2766281"/>
                <a:gd name="connsiteY17" fmla="*/ 774705 h 1678508"/>
                <a:gd name="connsiteX18" fmla="*/ 1982138 w 2766281"/>
                <a:gd name="connsiteY18" fmla="*/ 730100 h 1678508"/>
                <a:gd name="connsiteX19" fmla="*/ 2015592 w 2766281"/>
                <a:gd name="connsiteY19" fmla="*/ 696646 h 1678508"/>
                <a:gd name="connsiteX20" fmla="*/ 2082499 w 2766281"/>
                <a:gd name="connsiteY20" fmla="*/ 652041 h 1678508"/>
                <a:gd name="connsiteX21" fmla="*/ 2138255 w 2766281"/>
                <a:gd name="connsiteY21" fmla="*/ 607436 h 1678508"/>
                <a:gd name="connsiteX22" fmla="*/ 2171709 w 2766281"/>
                <a:gd name="connsiteY22" fmla="*/ 596285 h 1678508"/>
                <a:gd name="connsiteX23" fmla="*/ 2227465 w 2766281"/>
                <a:gd name="connsiteY23" fmla="*/ 573983 h 1678508"/>
                <a:gd name="connsiteX24" fmla="*/ 2350128 w 2766281"/>
                <a:gd name="connsiteY24" fmla="*/ 551680 h 1678508"/>
                <a:gd name="connsiteX25" fmla="*/ 2729270 w 2766281"/>
                <a:gd name="connsiteY25" fmla="*/ 440168 h 1678508"/>
                <a:gd name="connsiteX26" fmla="*/ 2472791 w 2766281"/>
                <a:gd name="connsiteY26" fmla="*/ 49875 h 1678508"/>
                <a:gd name="connsiteX27" fmla="*/ 264850 w 2766281"/>
                <a:gd name="connsiteY27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24577 w 2766281"/>
                <a:gd name="connsiteY3" fmla="*/ 1321114 h 1678508"/>
                <a:gd name="connsiteX4" fmla="*/ 1446879 w 2766281"/>
                <a:gd name="connsiteY4" fmla="*/ 1287661 h 1678508"/>
                <a:gd name="connsiteX5" fmla="*/ 1513787 w 2766281"/>
                <a:gd name="connsiteY5" fmla="*/ 1220753 h 1678508"/>
                <a:gd name="connsiteX6" fmla="*/ 1536089 w 2766281"/>
                <a:gd name="connsiteY6" fmla="*/ 1176148 h 1678508"/>
                <a:gd name="connsiteX7" fmla="*/ 1558392 w 2766281"/>
                <a:gd name="connsiteY7" fmla="*/ 1153846 h 1678508"/>
                <a:gd name="connsiteX8" fmla="*/ 1580694 w 2766281"/>
                <a:gd name="connsiteY8" fmla="*/ 1120392 h 1678508"/>
                <a:gd name="connsiteX9" fmla="*/ 1614148 w 2766281"/>
                <a:gd name="connsiteY9" fmla="*/ 1075788 h 1678508"/>
                <a:gd name="connsiteX10" fmla="*/ 1647601 w 2766281"/>
                <a:gd name="connsiteY10" fmla="*/ 1020031 h 1678508"/>
                <a:gd name="connsiteX11" fmla="*/ 1658752 w 2766281"/>
                <a:gd name="connsiteY11" fmla="*/ 986578 h 1678508"/>
                <a:gd name="connsiteX12" fmla="*/ 1692206 w 2766281"/>
                <a:gd name="connsiteY12" fmla="*/ 953124 h 1678508"/>
                <a:gd name="connsiteX13" fmla="*/ 1781416 w 2766281"/>
                <a:gd name="connsiteY13" fmla="*/ 852763 h 1678508"/>
                <a:gd name="connsiteX14" fmla="*/ 1814870 w 2766281"/>
                <a:gd name="connsiteY14" fmla="*/ 841612 h 1678508"/>
                <a:gd name="connsiteX15" fmla="*/ 1881777 w 2766281"/>
                <a:gd name="connsiteY15" fmla="*/ 785856 h 1678508"/>
                <a:gd name="connsiteX16" fmla="*/ 1915231 w 2766281"/>
                <a:gd name="connsiteY16" fmla="*/ 774705 h 1678508"/>
                <a:gd name="connsiteX17" fmla="*/ 1982138 w 2766281"/>
                <a:gd name="connsiteY17" fmla="*/ 730100 h 1678508"/>
                <a:gd name="connsiteX18" fmla="*/ 2015592 w 2766281"/>
                <a:gd name="connsiteY18" fmla="*/ 696646 h 1678508"/>
                <a:gd name="connsiteX19" fmla="*/ 2082499 w 2766281"/>
                <a:gd name="connsiteY19" fmla="*/ 652041 h 1678508"/>
                <a:gd name="connsiteX20" fmla="*/ 2138255 w 2766281"/>
                <a:gd name="connsiteY20" fmla="*/ 607436 h 1678508"/>
                <a:gd name="connsiteX21" fmla="*/ 2171709 w 2766281"/>
                <a:gd name="connsiteY21" fmla="*/ 596285 h 1678508"/>
                <a:gd name="connsiteX22" fmla="*/ 2227465 w 2766281"/>
                <a:gd name="connsiteY22" fmla="*/ 573983 h 1678508"/>
                <a:gd name="connsiteX23" fmla="*/ 2350128 w 2766281"/>
                <a:gd name="connsiteY23" fmla="*/ 551680 h 1678508"/>
                <a:gd name="connsiteX24" fmla="*/ 2729270 w 2766281"/>
                <a:gd name="connsiteY24" fmla="*/ 440168 h 1678508"/>
                <a:gd name="connsiteX25" fmla="*/ 2472791 w 2766281"/>
                <a:gd name="connsiteY25" fmla="*/ 49875 h 1678508"/>
                <a:gd name="connsiteX26" fmla="*/ 264850 w 2766281"/>
                <a:gd name="connsiteY26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46879 w 2766281"/>
                <a:gd name="connsiteY3" fmla="*/ 1287661 h 1678508"/>
                <a:gd name="connsiteX4" fmla="*/ 1513787 w 2766281"/>
                <a:gd name="connsiteY4" fmla="*/ 1220753 h 1678508"/>
                <a:gd name="connsiteX5" fmla="*/ 1536089 w 2766281"/>
                <a:gd name="connsiteY5" fmla="*/ 1176148 h 1678508"/>
                <a:gd name="connsiteX6" fmla="*/ 1558392 w 2766281"/>
                <a:gd name="connsiteY6" fmla="*/ 1153846 h 1678508"/>
                <a:gd name="connsiteX7" fmla="*/ 1580694 w 2766281"/>
                <a:gd name="connsiteY7" fmla="*/ 1120392 h 1678508"/>
                <a:gd name="connsiteX8" fmla="*/ 1614148 w 2766281"/>
                <a:gd name="connsiteY8" fmla="*/ 1075788 h 1678508"/>
                <a:gd name="connsiteX9" fmla="*/ 1647601 w 2766281"/>
                <a:gd name="connsiteY9" fmla="*/ 1020031 h 1678508"/>
                <a:gd name="connsiteX10" fmla="*/ 1658752 w 2766281"/>
                <a:gd name="connsiteY10" fmla="*/ 986578 h 1678508"/>
                <a:gd name="connsiteX11" fmla="*/ 1692206 w 2766281"/>
                <a:gd name="connsiteY11" fmla="*/ 953124 h 1678508"/>
                <a:gd name="connsiteX12" fmla="*/ 1781416 w 2766281"/>
                <a:gd name="connsiteY12" fmla="*/ 852763 h 1678508"/>
                <a:gd name="connsiteX13" fmla="*/ 1814870 w 2766281"/>
                <a:gd name="connsiteY13" fmla="*/ 841612 h 1678508"/>
                <a:gd name="connsiteX14" fmla="*/ 1881777 w 2766281"/>
                <a:gd name="connsiteY14" fmla="*/ 785856 h 1678508"/>
                <a:gd name="connsiteX15" fmla="*/ 1915231 w 2766281"/>
                <a:gd name="connsiteY15" fmla="*/ 774705 h 1678508"/>
                <a:gd name="connsiteX16" fmla="*/ 1982138 w 2766281"/>
                <a:gd name="connsiteY16" fmla="*/ 730100 h 1678508"/>
                <a:gd name="connsiteX17" fmla="*/ 2015592 w 2766281"/>
                <a:gd name="connsiteY17" fmla="*/ 696646 h 1678508"/>
                <a:gd name="connsiteX18" fmla="*/ 2082499 w 2766281"/>
                <a:gd name="connsiteY18" fmla="*/ 652041 h 1678508"/>
                <a:gd name="connsiteX19" fmla="*/ 2138255 w 2766281"/>
                <a:gd name="connsiteY19" fmla="*/ 607436 h 1678508"/>
                <a:gd name="connsiteX20" fmla="*/ 2171709 w 2766281"/>
                <a:gd name="connsiteY20" fmla="*/ 596285 h 1678508"/>
                <a:gd name="connsiteX21" fmla="*/ 2227465 w 2766281"/>
                <a:gd name="connsiteY21" fmla="*/ 573983 h 1678508"/>
                <a:gd name="connsiteX22" fmla="*/ 2350128 w 2766281"/>
                <a:gd name="connsiteY22" fmla="*/ 551680 h 1678508"/>
                <a:gd name="connsiteX23" fmla="*/ 2729270 w 2766281"/>
                <a:gd name="connsiteY23" fmla="*/ 440168 h 1678508"/>
                <a:gd name="connsiteX24" fmla="*/ 2472791 w 2766281"/>
                <a:gd name="connsiteY24" fmla="*/ 49875 h 1678508"/>
                <a:gd name="connsiteX25" fmla="*/ 264850 w 2766281"/>
                <a:gd name="connsiteY25" fmla="*/ 5270 h 1678508"/>
                <a:gd name="connsiteX0" fmla="*/ 248364 w 2749795"/>
                <a:gd name="connsiteY0" fmla="*/ 5270 h 1696914"/>
                <a:gd name="connsiteX1" fmla="*/ 136852 w 2749795"/>
                <a:gd name="connsiteY1" fmla="*/ 1588744 h 1696914"/>
                <a:gd name="connsiteX2" fmla="*/ 1006646 w 2749795"/>
                <a:gd name="connsiteY2" fmla="*/ 1544139 h 1696914"/>
                <a:gd name="connsiteX3" fmla="*/ 1430393 w 2749795"/>
                <a:gd name="connsiteY3" fmla="*/ 1287661 h 1696914"/>
                <a:gd name="connsiteX4" fmla="*/ 1497301 w 2749795"/>
                <a:gd name="connsiteY4" fmla="*/ 1220753 h 1696914"/>
                <a:gd name="connsiteX5" fmla="*/ 1519603 w 2749795"/>
                <a:gd name="connsiteY5" fmla="*/ 1176148 h 1696914"/>
                <a:gd name="connsiteX6" fmla="*/ 1541906 w 2749795"/>
                <a:gd name="connsiteY6" fmla="*/ 1153846 h 1696914"/>
                <a:gd name="connsiteX7" fmla="*/ 1564208 w 2749795"/>
                <a:gd name="connsiteY7" fmla="*/ 1120392 h 1696914"/>
                <a:gd name="connsiteX8" fmla="*/ 1597662 w 2749795"/>
                <a:gd name="connsiteY8" fmla="*/ 1075788 h 1696914"/>
                <a:gd name="connsiteX9" fmla="*/ 1631115 w 2749795"/>
                <a:gd name="connsiteY9" fmla="*/ 1020031 h 1696914"/>
                <a:gd name="connsiteX10" fmla="*/ 1642266 w 2749795"/>
                <a:gd name="connsiteY10" fmla="*/ 986578 h 1696914"/>
                <a:gd name="connsiteX11" fmla="*/ 1675720 w 2749795"/>
                <a:gd name="connsiteY11" fmla="*/ 953124 h 1696914"/>
                <a:gd name="connsiteX12" fmla="*/ 1764930 w 2749795"/>
                <a:gd name="connsiteY12" fmla="*/ 852763 h 1696914"/>
                <a:gd name="connsiteX13" fmla="*/ 1798384 w 2749795"/>
                <a:gd name="connsiteY13" fmla="*/ 841612 h 1696914"/>
                <a:gd name="connsiteX14" fmla="*/ 1865291 w 2749795"/>
                <a:gd name="connsiteY14" fmla="*/ 785856 h 1696914"/>
                <a:gd name="connsiteX15" fmla="*/ 1898745 w 2749795"/>
                <a:gd name="connsiteY15" fmla="*/ 774705 h 1696914"/>
                <a:gd name="connsiteX16" fmla="*/ 1965652 w 2749795"/>
                <a:gd name="connsiteY16" fmla="*/ 730100 h 1696914"/>
                <a:gd name="connsiteX17" fmla="*/ 1999106 w 2749795"/>
                <a:gd name="connsiteY17" fmla="*/ 696646 h 1696914"/>
                <a:gd name="connsiteX18" fmla="*/ 2066013 w 2749795"/>
                <a:gd name="connsiteY18" fmla="*/ 652041 h 1696914"/>
                <a:gd name="connsiteX19" fmla="*/ 2121769 w 2749795"/>
                <a:gd name="connsiteY19" fmla="*/ 607436 h 1696914"/>
                <a:gd name="connsiteX20" fmla="*/ 2155223 w 2749795"/>
                <a:gd name="connsiteY20" fmla="*/ 596285 h 1696914"/>
                <a:gd name="connsiteX21" fmla="*/ 2210979 w 2749795"/>
                <a:gd name="connsiteY21" fmla="*/ 573983 h 1696914"/>
                <a:gd name="connsiteX22" fmla="*/ 2333642 w 2749795"/>
                <a:gd name="connsiteY22" fmla="*/ 551680 h 1696914"/>
                <a:gd name="connsiteX23" fmla="*/ 2712784 w 2749795"/>
                <a:gd name="connsiteY23" fmla="*/ 440168 h 1696914"/>
                <a:gd name="connsiteX24" fmla="*/ 2456305 w 2749795"/>
                <a:gd name="connsiteY24" fmla="*/ 49875 h 1696914"/>
                <a:gd name="connsiteX25" fmla="*/ 248364 w 2749795"/>
                <a:gd name="connsiteY25" fmla="*/ 5270 h 1696914"/>
                <a:gd name="connsiteX0" fmla="*/ 173888 w 2675319"/>
                <a:gd name="connsiteY0" fmla="*/ 5270 h 1705540"/>
                <a:gd name="connsiteX1" fmla="*/ 274249 w 2675319"/>
                <a:gd name="connsiteY1" fmla="*/ 1599895 h 1705540"/>
                <a:gd name="connsiteX2" fmla="*/ 932170 w 2675319"/>
                <a:gd name="connsiteY2" fmla="*/ 1544139 h 1705540"/>
                <a:gd name="connsiteX3" fmla="*/ 1355917 w 2675319"/>
                <a:gd name="connsiteY3" fmla="*/ 1287661 h 1705540"/>
                <a:gd name="connsiteX4" fmla="*/ 1422825 w 2675319"/>
                <a:gd name="connsiteY4" fmla="*/ 1220753 h 1705540"/>
                <a:gd name="connsiteX5" fmla="*/ 1445127 w 2675319"/>
                <a:gd name="connsiteY5" fmla="*/ 1176148 h 1705540"/>
                <a:gd name="connsiteX6" fmla="*/ 1467430 w 2675319"/>
                <a:gd name="connsiteY6" fmla="*/ 1153846 h 1705540"/>
                <a:gd name="connsiteX7" fmla="*/ 1489732 w 2675319"/>
                <a:gd name="connsiteY7" fmla="*/ 1120392 h 1705540"/>
                <a:gd name="connsiteX8" fmla="*/ 1523186 w 2675319"/>
                <a:gd name="connsiteY8" fmla="*/ 1075788 h 1705540"/>
                <a:gd name="connsiteX9" fmla="*/ 1556639 w 2675319"/>
                <a:gd name="connsiteY9" fmla="*/ 1020031 h 1705540"/>
                <a:gd name="connsiteX10" fmla="*/ 1567790 w 2675319"/>
                <a:gd name="connsiteY10" fmla="*/ 986578 h 1705540"/>
                <a:gd name="connsiteX11" fmla="*/ 1601244 w 2675319"/>
                <a:gd name="connsiteY11" fmla="*/ 953124 h 1705540"/>
                <a:gd name="connsiteX12" fmla="*/ 1690454 w 2675319"/>
                <a:gd name="connsiteY12" fmla="*/ 852763 h 1705540"/>
                <a:gd name="connsiteX13" fmla="*/ 1723908 w 2675319"/>
                <a:gd name="connsiteY13" fmla="*/ 841612 h 1705540"/>
                <a:gd name="connsiteX14" fmla="*/ 1790815 w 2675319"/>
                <a:gd name="connsiteY14" fmla="*/ 785856 h 1705540"/>
                <a:gd name="connsiteX15" fmla="*/ 1824269 w 2675319"/>
                <a:gd name="connsiteY15" fmla="*/ 774705 h 1705540"/>
                <a:gd name="connsiteX16" fmla="*/ 1891176 w 2675319"/>
                <a:gd name="connsiteY16" fmla="*/ 730100 h 1705540"/>
                <a:gd name="connsiteX17" fmla="*/ 1924630 w 2675319"/>
                <a:gd name="connsiteY17" fmla="*/ 696646 h 1705540"/>
                <a:gd name="connsiteX18" fmla="*/ 1991537 w 2675319"/>
                <a:gd name="connsiteY18" fmla="*/ 652041 h 1705540"/>
                <a:gd name="connsiteX19" fmla="*/ 2047293 w 2675319"/>
                <a:gd name="connsiteY19" fmla="*/ 607436 h 1705540"/>
                <a:gd name="connsiteX20" fmla="*/ 2080747 w 2675319"/>
                <a:gd name="connsiteY20" fmla="*/ 596285 h 1705540"/>
                <a:gd name="connsiteX21" fmla="*/ 2136503 w 2675319"/>
                <a:gd name="connsiteY21" fmla="*/ 573983 h 1705540"/>
                <a:gd name="connsiteX22" fmla="*/ 2259166 w 2675319"/>
                <a:gd name="connsiteY22" fmla="*/ 551680 h 1705540"/>
                <a:gd name="connsiteX23" fmla="*/ 2638308 w 2675319"/>
                <a:gd name="connsiteY23" fmla="*/ 440168 h 1705540"/>
                <a:gd name="connsiteX24" fmla="*/ 2381829 w 2675319"/>
                <a:gd name="connsiteY24" fmla="*/ 49875 h 1705540"/>
                <a:gd name="connsiteX25" fmla="*/ 173888 w 2675319"/>
                <a:gd name="connsiteY25" fmla="*/ 5270 h 1705540"/>
                <a:gd name="connsiteX0" fmla="*/ 213983 w 2715414"/>
                <a:gd name="connsiteY0" fmla="*/ 5270 h 1601715"/>
                <a:gd name="connsiteX1" fmla="*/ 314344 w 2715414"/>
                <a:gd name="connsiteY1" fmla="*/ 1599895 h 1601715"/>
                <a:gd name="connsiteX2" fmla="*/ 972265 w 2715414"/>
                <a:gd name="connsiteY2" fmla="*/ 1544139 h 1601715"/>
                <a:gd name="connsiteX3" fmla="*/ 1396012 w 2715414"/>
                <a:gd name="connsiteY3" fmla="*/ 1287661 h 1601715"/>
                <a:gd name="connsiteX4" fmla="*/ 1462920 w 2715414"/>
                <a:gd name="connsiteY4" fmla="*/ 1220753 h 1601715"/>
                <a:gd name="connsiteX5" fmla="*/ 1485222 w 2715414"/>
                <a:gd name="connsiteY5" fmla="*/ 1176148 h 1601715"/>
                <a:gd name="connsiteX6" fmla="*/ 1507525 w 2715414"/>
                <a:gd name="connsiteY6" fmla="*/ 1153846 h 1601715"/>
                <a:gd name="connsiteX7" fmla="*/ 1529827 w 2715414"/>
                <a:gd name="connsiteY7" fmla="*/ 1120392 h 1601715"/>
                <a:gd name="connsiteX8" fmla="*/ 1563281 w 2715414"/>
                <a:gd name="connsiteY8" fmla="*/ 1075788 h 1601715"/>
                <a:gd name="connsiteX9" fmla="*/ 1596734 w 2715414"/>
                <a:gd name="connsiteY9" fmla="*/ 1020031 h 1601715"/>
                <a:gd name="connsiteX10" fmla="*/ 1607885 w 2715414"/>
                <a:gd name="connsiteY10" fmla="*/ 986578 h 1601715"/>
                <a:gd name="connsiteX11" fmla="*/ 1641339 w 2715414"/>
                <a:gd name="connsiteY11" fmla="*/ 953124 h 1601715"/>
                <a:gd name="connsiteX12" fmla="*/ 1730549 w 2715414"/>
                <a:gd name="connsiteY12" fmla="*/ 852763 h 1601715"/>
                <a:gd name="connsiteX13" fmla="*/ 1764003 w 2715414"/>
                <a:gd name="connsiteY13" fmla="*/ 841612 h 1601715"/>
                <a:gd name="connsiteX14" fmla="*/ 1830910 w 2715414"/>
                <a:gd name="connsiteY14" fmla="*/ 785856 h 1601715"/>
                <a:gd name="connsiteX15" fmla="*/ 1864364 w 2715414"/>
                <a:gd name="connsiteY15" fmla="*/ 774705 h 1601715"/>
                <a:gd name="connsiteX16" fmla="*/ 1931271 w 2715414"/>
                <a:gd name="connsiteY16" fmla="*/ 730100 h 1601715"/>
                <a:gd name="connsiteX17" fmla="*/ 1964725 w 2715414"/>
                <a:gd name="connsiteY17" fmla="*/ 696646 h 1601715"/>
                <a:gd name="connsiteX18" fmla="*/ 2031632 w 2715414"/>
                <a:gd name="connsiteY18" fmla="*/ 652041 h 1601715"/>
                <a:gd name="connsiteX19" fmla="*/ 2087388 w 2715414"/>
                <a:gd name="connsiteY19" fmla="*/ 607436 h 1601715"/>
                <a:gd name="connsiteX20" fmla="*/ 2120842 w 2715414"/>
                <a:gd name="connsiteY20" fmla="*/ 596285 h 1601715"/>
                <a:gd name="connsiteX21" fmla="*/ 2176598 w 2715414"/>
                <a:gd name="connsiteY21" fmla="*/ 573983 h 1601715"/>
                <a:gd name="connsiteX22" fmla="*/ 2299261 w 2715414"/>
                <a:gd name="connsiteY22" fmla="*/ 551680 h 1601715"/>
                <a:gd name="connsiteX23" fmla="*/ 2678403 w 2715414"/>
                <a:gd name="connsiteY23" fmla="*/ 440168 h 1601715"/>
                <a:gd name="connsiteX24" fmla="*/ 2421924 w 2715414"/>
                <a:gd name="connsiteY24" fmla="*/ 49875 h 1601715"/>
                <a:gd name="connsiteX25" fmla="*/ 213983 w 2715414"/>
                <a:gd name="connsiteY25" fmla="*/ 5270 h 1601715"/>
                <a:gd name="connsiteX0" fmla="*/ 243862 w 2745293"/>
                <a:gd name="connsiteY0" fmla="*/ 5270 h 1601715"/>
                <a:gd name="connsiteX1" fmla="*/ 266164 w 2745293"/>
                <a:gd name="connsiteY1" fmla="*/ 1599895 h 1601715"/>
                <a:gd name="connsiteX2" fmla="*/ 1002144 w 2745293"/>
                <a:gd name="connsiteY2" fmla="*/ 1544139 h 1601715"/>
                <a:gd name="connsiteX3" fmla="*/ 1425891 w 2745293"/>
                <a:gd name="connsiteY3" fmla="*/ 1287661 h 1601715"/>
                <a:gd name="connsiteX4" fmla="*/ 1492799 w 2745293"/>
                <a:gd name="connsiteY4" fmla="*/ 1220753 h 1601715"/>
                <a:gd name="connsiteX5" fmla="*/ 1515101 w 2745293"/>
                <a:gd name="connsiteY5" fmla="*/ 1176148 h 1601715"/>
                <a:gd name="connsiteX6" fmla="*/ 1537404 w 2745293"/>
                <a:gd name="connsiteY6" fmla="*/ 1153846 h 1601715"/>
                <a:gd name="connsiteX7" fmla="*/ 1559706 w 2745293"/>
                <a:gd name="connsiteY7" fmla="*/ 1120392 h 1601715"/>
                <a:gd name="connsiteX8" fmla="*/ 1593160 w 2745293"/>
                <a:gd name="connsiteY8" fmla="*/ 1075788 h 1601715"/>
                <a:gd name="connsiteX9" fmla="*/ 1626613 w 2745293"/>
                <a:gd name="connsiteY9" fmla="*/ 1020031 h 1601715"/>
                <a:gd name="connsiteX10" fmla="*/ 1637764 w 2745293"/>
                <a:gd name="connsiteY10" fmla="*/ 986578 h 1601715"/>
                <a:gd name="connsiteX11" fmla="*/ 1671218 w 2745293"/>
                <a:gd name="connsiteY11" fmla="*/ 953124 h 1601715"/>
                <a:gd name="connsiteX12" fmla="*/ 1760428 w 2745293"/>
                <a:gd name="connsiteY12" fmla="*/ 852763 h 1601715"/>
                <a:gd name="connsiteX13" fmla="*/ 1793882 w 2745293"/>
                <a:gd name="connsiteY13" fmla="*/ 841612 h 1601715"/>
                <a:gd name="connsiteX14" fmla="*/ 1860789 w 2745293"/>
                <a:gd name="connsiteY14" fmla="*/ 785856 h 1601715"/>
                <a:gd name="connsiteX15" fmla="*/ 1894243 w 2745293"/>
                <a:gd name="connsiteY15" fmla="*/ 774705 h 1601715"/>
                <a:gd name="connsiteX16" fmla="*/ 1961150 w 2745293"/>
                <a:gd name="connsiteY16" fmla="*/ 730100 h 1601715"/>
                <a:gd name="connsiteX17" fmla="*/ 1994604 w 2745293"/>
                <a:gd name="connsiteY17" fmla="*/ 696646 h 1601715"/>
                <a:gd name="connsiteX18" fmla="*/ 2061511 w 2745293"/>
                <a:gd name="connsiteY18" fmla="*/ 652041 h 1601715"/>
                <a:gd name="connsiteX19" fmla="*/ 2117267 w 2745293"/>
                <a:gd name="connsiteY19" fmla="*/ 607436 h 1601715"/>
                <a:gd name="connsiteX20" fmla="*/ 2150721 w 2745293"/>
                <a:gd name="connsiteY20" fmla="*/ 596285 h 1601715"/>
                <a:gd name="connsiteX21" fmla="*/ 2206477 w 2745293"/>
                <a:gd name="connsiteY21" fmla="*/ 573983 h 1601715"/>
                <a:gd name="connsiteX22" fmla="*/ 2329140 w 2745293"/>
                <a:gd name="connsiteY22" fmla="*/ 551680 h 1601715"/>
                <a:gd name="connsiteX23" fmla="*/ 2708282 w 2745293"/>
                <a:gd name="connsiteY23" fmla="*/ 440168 h 1601715"/>
                <a:gd name="connsiteX24" fmla="*/ 2451803 w 2745293"/>
                <a:gd name="connsiteY24" fmla="*/ 49875 h 1601715"/>
                <a:gd name="connsiteX25" fmla="*/ 243862 w 2745293"/>
                <a:gd name="connsiteY25" fmla="*/ 5270 h 1601715"/>
                <a:gd name="connsiteX0" fmla="*/ 257654 w 2759085"/>
                <a:gd name="connsiteY0" fmla="*/ 39389 h 1635834"/>
                <a:gd name="connsiteX1" fmla="*/ 279956 w 2759085"/>
                <a:gd name="connsiteY1" fmla="*/ 1634014 h 1635834"/>
                <a:gd name="connsiteX2" fmla="*/ 1015936 w 2759085"/>
                <a:gd name="connsiteY2" fmla="*/ 1578258 h 1635834"/>
                <a:gd name="connsiteX3" fmla="*/ 1439683 w 2759085"/>
                <a:gd name="connsiteY3" fmla="*/ 1321780 h 1635834"/>
                <a:gd name="connsiteX4" fmla="*/ 1506591 w 2759085"/>
                <a:gd name="connsiteY4" fmla="*/ 1254872 h 1635834"/>
                <a:gd name="connsiteX5" fmla="*/ 1528893 w 2759085"/>
                <a:gd name="connsiteY5" fmla="*/ 1210267 h 1635834"/>
                <a:gd name="connsiteX6" fmla="*/ 1551196 w 2759085"/>
                <a:gd name="connsiteY6" fmla="*/ 1187965 h 1635834"/>
                <a:gd name="connsiteX7" fmla="*/ 1573498 w 2759085"/>
                <a:gd name="connsiteY7" fmla="*/ 1154511 h 1635834"/>
                <a:gd name="connsiteX8" fmla="*/ 1606952 w 2759085"/>
                <a:gd name="connsiteY8" fmla="*/ 1109907 h 1635834"/>
                <a:gd name="connsiteX9" fmla="*/ 1640405 w 2759085"/>
                <a:gd name="connsiteY9" fmla="*/ 1054150 h 1635834"/>
                <a:gd name="connsiteX10" fmla="*/ 1651556 w 2759085"/>
                <a:gd name="connsiteY10" fmla="*/ 1020697 h 1635834"/>
                <a:gd name="connsiteX11" fmla="*/ 1685010 w 2759085"/>
                <a:gd name="connsiteY11" fmla="*/ 987243 h 1635834"/>
                <a:gd name="connsiteX12" fmla="*/ 1774220 w 2759085"/>
                <a:gd name="connsiteY12" fmla="*/ 886882 h 1635834"/>
                <a:gd name="connsiteX13" fmla="*/ 1807674 w 2759085"/>
                <a:gd name="connsiteY13" fmla="*/ 875731 h 1635834"/>
                <a:gd name="connsiteX14" fmla="*/ 1874581 w 2759085"/>
                <a:gd name="connsiteY14" fmla="*/ 819975 h 1635834"/>
                <a:gd name="connsiteX15" fmla="*/ 1908035 w 2759085"/>
                <a:gd name="connsiteY15" fmla="*/ 808824 h 1635834"/>
                <a:gd name="connsiteX16" fmla="*/ 1974942 w 2759085"/>
                <a:gd name="connsiteY16" fmla="*/ 764219 h 1635834"/>
                <a:gd name="connsiteX17" fmla="*/ 2008396 w 2759085"/>
                <a:gd name="connsiteY17" fmla="*/ 730765 h 1635834"/>
                <a:gd name="connsiteX18" fmla="*/ 2075303 w 2759085"/>
                <a:gd name="connsiteY18" fmla="*/ 686160 h 1635834"/>
                <a:gd name="connsiteX19" fmla="*/ 2131059 w 2759085"/>
                <a:gd name="connsiteY19" fmla="*/ 641555 h 1635834"/>
                <a:gd name="connsiteX20" fmla="*/ 2164513 w 2759085"/>
                <a:gd name="connsiteY20" fmla="*/ 630404 h 1635834"/>
                <a:gd name="connsiteX21" fmla="*/ 2220269 w 2759085"/>
                <a:gd name="connsiteY21" fmla="*/ 608102 h 1635834"/>
                <a:gd name="connsiteX22" fmla="*/ 2342932 w 2759085"/>
                <a:gd name="connsiteY22" fmla="*/ 585799 h 1635834"/>
                <a:gd name="connsiteX23" fmla="*/ 2722074 w 2759085"/>
                <a:gd name="connsiteY23" fmla="*/ 474287 h 1635834"/>
                <a:gd name="connsiteX24" fmla="*/ 2465595 w 2759085"/>
                <a:gd name="connsiteY24" fmla="*/ 83994 h 1635834"/>
                <a:gd name="connsiteX25" fmla="*/ 257654 w 2759085"/>
                <a:gd name="connsiteY25" fmla="*/ 39389 h 1635834"/>
                <a:gd name="connsiteX0" fmla="*/ 184401 w 2803175"/>
                <a:gd name="connsiteY0" fmla="*/ 107419 h 1664026"/>
                <a:gd name="connsiteX1" fmla="*/ 318215 w 2803175"/>
                <a:gd name="connsiteY1" fmla="*/ 1568229 h 1664026"/>
                <a:gd name="connsiteX2" fmla="*/ 1054195 w 2803175"/>
                <a:gd name="connsiteY2" fmla="*/ 1512473 h 1664026"/>
                <a:gd name="connsiteX3" fmla="*/ 1477942 w 2803175"/>
                <a:gd name="connsiteY3" fmla="*/ 1255995 h 1664026"/>
                <a:gd name="connsiteX4" fmla="*/ 1544850 w 2803175"/>
                <a:gd name="connsiteY4" fmla="*/ 1189087 h 1664026"/>
                <a:gd name="connsiteX5" fmla="*/ 1567152 w 2803175"/>
                <a:gd name="connsiteY5" fmla="*/ 1144482 h 1664026"/>
                <a:gd name="connsiteX6" fmla="*/ 1589455 w 2803175"/>
                <a:gd name="connsiteY6" fmla="*/ 1122180 h 1664026"/>
                <a:gd name="connsiteX7" fmla="*/ 1611757 w 2803175"/>
                <a:gd name="connsiteY7" fmla="*/ 1088726 h 1664026"/>
                <a:gd name="connsiteX8" fmla="*/ 1645211 w 2803175"/>
                <a:gd name="connsiteY8" fmla="*/ 1044122 h 1664026"/>
                <a:gd name="connsiteX9" fmla="*/ 1678664 w 2803175"/>
                <a:gd name="connsiteY9" fmla="*/ 988365 h 1664026"/>
                <a:gd name="connsiteX10" fmla="*/ 1689815 w 2803175"/>
                <a:gd name="connsiteY10" fmla="*/ 954912 h 1664026"/>
                <a:gd name="connsiteX11" fmla="*/ 1723269 w 2803175"/>
                <a:gd name="connsiteY11" fmla="*/ 921458 h 1664026"/>
                <a:gd name="connsiteX12" fmla="*/ 1812479 w 2803175"/>
                <a:gd name="connsiteY12" fmla="*/ 821097 h 1664026"/>
                <a:gd name="connsiteX13" fmla="*/ 1845933 w 2803175"/>
                <a:gd name="connsiteY13" fmla="*/ 809946 h 1664026"/>
                <a:gd name="connsiteX14" fmla="*/ 1912840 w 2803175"/>
                <a:gd name="connsiteY14" fmla="*/ 754190 h 1664026"/>
                <a:gd name="connsiteX15" fmla="*/ 1946294 w 2803175"/>
                <a:gd name="connsiteY15" fmla="*/ 743039 h 1664026"/>
                <a:gd name="connsiteX16" fmla="*/ 2013201 w 2803175"/>
                <a:gd name="connsiteY16" fmla="*/ 698434 h 1664026"/>
                <a:gd name="connsiteX17" fmla="*/ 2046655 w 2803175"/>
                <a:gd name="connsiteY17" fmla="*/ 664980 h 1664026"/>
                <a:gd name="connsiteX18" fmla="*/ 2113562 w 2803175"/>
                <a:gd name="connsiteY18" fmla="*/ 620375 h 1664026"/>
                <a:gd name="connsiteX19" fmla="*/ 2169318 w 2803175"/>
                <a:gd name="connsiteY19" fmla="*/ 575770 h 1664026"/>
                <a:gd name="connsiteX20" fmla="*/ 2202772 w 2803175"/>
                <a:gd name="connsiteY20" fmla="*/ 564619 h 1664026"/>
                <a:gd name="connsiteX21" fmla="*/ 2258528 w 2803175"/>
                <a:gd name="connsiteY21" fmla="*/ 542317 h 1664026"/>
                <a:gd name="connsiteX22" fmla="*/ 2381191 w 2803175"/>
                <a:gd name="connsiteY22" fmla="*/ 520014 h 1664026"/>
                <a:gd name="connsiteX23" fmla="*/ 2760333 w 2803175"/>
                <a:gd name="connsiteY23" fmla="*/ 408502 h 1664026"/>
                <a:gd name="connsiteX24" fmla="*/ 2503854 w 2803175"/>
                <a:gd name="connsiteY24" fmla="*/ 18209 h 1664026"/>
                <a:gd name="connsiteX25" fmla="*/ 184401 w 2803175"/>
                <a:gd name="connsiteY25" fmla="*/ 107419 h 1664026"/>
                <a:gd name="connsiteX0" fmla="*/ 227702 w 2846476"/>
                <a:gd name="connsiteY0" fmla="*/ 107419 h 1600860"/>
                <a:gd name="connsiteX1" fmla="*/ 361516 w 2846476"/>
                <a:gd name="connsiteY1" fmla="*/ 1568229 h 1600860"/>
                <a:gd name="connsiteX2" fmla="*/ 1097496 w 2846476"/>
                <a:gd name="connsiteY2" fmla="*/ 1512473 h 1600860"/>
                <a:gd name="connsiteX3" fmla="*/ 1521243 w 2846476"/>
                <a:gd name="connsiteY3" fmla="*/ 1255995 h 1600860"/>
                <a:gd name="connsiteX4" fmla="*/ 1588151 w 2846476"/>
                <a:gd name="connsiteY4" fmla="*/ 1189087 h 1600860"/>
                <a:gd name="connsiteX5" fmla="*/ 1610453 w 2846476"/>
                <a:gd name="connsiteY5" fmla="*/ 1144482 h 1600860"/>
                <a:gd name="connsiteX6" fmla="*/ 1632756 w 2846476"/>
                <a:gd name="connsiteY6" fmla="*/ 1122180 h 1600860"/>
                <a:gd name="connsiteX7" fmla="*/ 1655058 w 2846476"/>
                <a:gd name="connsiteY7" fmla="*/ 1088726 h 1600860"/>
                <a:gd name="connsiteX8" fmla="*/ 1688512 w 2846476"/>
                <a:gd name="connsiteY8" fmla="*/ 1044122 h 1600860"/>
                <a:gd name="connsiteX9" fmla="*/ 1721965 w 2846476"/>
                <a:gd name="connsiteY9" fmla="*/ 988365 h 1600860"/>
                <a:gd name="connsiteX10" fmla="*/ 1733116 w 2846476"/>
                <a:gd name="connsiteY10" fmla="*/ 954912 h 1600860"/>
                <a:gd name="connsiteX11" fmla="*/ 1766570 w 2846476"/>
                <a:gd name="connsiteY11" fmla="*/ 921458 h 1600860"/>
                <a:gd name="connsiteX12" fmla="*/ 1855780 w 2846476"/>
                <a:gd name="connsiteY12" fmla="*/ 821097 h 1600860"/>
                <a:gd name="connsiteX13" fmla="*/ 1889234 w 2846476"/>
                <a:gd name="connsiteY13" fmla="*/ 809946 h 1600860"/>
                <a:gd name="connsiteX14" fmla="*/ 1956141 w 2846476"/>
                <a:gd name="connsiteY14" fmla="*/ 754190 h 1600860"/>
                <a:gd name="connsiteX15" fmla="*/ 1989595 w 2846476"/>
                <a:gd name="connsiteY15" fmla="*/ 743039 h 1600860"/>
                <a:gd name="connsiteX16" fmla="*/ 2056502 w 2846476"/>
                <a:gd name="connsiteY16" fmla="*/ 698434 h 1600860"/>
                <a:gd name="connsiteX17" fmla="*/ 2089956 w 2846476"/>
                <a:gd name="connsiteY17" fmla="*/ 664980 h 1600860"/>
                <a:gd name="connsiteX18" fmla="*/ 2156863 w 2846476"/>
                <a:gd name="connsiteY18" fmla="*/ 620375 h 1600860"/>
                <a:gd name="connsiteX19" fmla="*/ 2212619 w 2846476"/>
                <a:gd name="connsiteY19" fmla="*/ 575770 h 1600860"/>
                <a:gd name="connsiteX20" fmla="*/ 2246073 w 2846476"/>
                <a:gd name="connsiteY20" fmla="*/ 564619 h 1600860"/>
                <a:gd name="connsiteX21" fmla="*/ 2301829 w 2846476"/>
                <a:gd name="connsiteY21" fmla="*/ 542317 h 1600860"/>
                <a:gd name="connsiteX22" fmla="*/ 2424492 w 2846476"/>
                <a:gd name="connsiteY22" fmla="*/ 520014 h 1600860"/>
                <a:gd name="connsiteX23" fmla="*/ 2803634 w 2846476"/>
                <a:gd name="connsiteY23" fmla="*/ 408502 h 1600860"/>
                <a:gd name="connsiteX24" fmla="*/ 2547155 w 2846476"/>
                <a:gd name="connsiteY24" fmla="*/ 18209 h 1600860"/>
                <a:gd name="connsiteX25" fmla="*/ 227702 w 2846476"/>
                <a:gd name="connsiteY25" fmla="*/ 107419 h 1600860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726036 w 2805942"/>
                <a:gd name="connsiteY11" fmla="*/ 921458 h 1664026"/>
                <a:gd name="connsiteX12" fmla="*/ 1815246 w 2805942"/>
                <a:gd name="connsiteY12" fmla="*/ 821097 h 1664026"/>
                <a:gd name="connsiteX13" fmla="*/ 1848700 w 2805942"/>
                <a:gd name="connsiteY13" fmla="*/ 809946 h 1664026"/>
                <a:gd name="connsiteX14" fmla="*/ 1915607 w 2805942"/>
                <a:gd name="connsiteY14" fmla="*/ 754190 h 1664026"/>
                <a:gd name="connsiteX15" fmla="*/ 1949061 w 2805942"/>
                <a:gd name="connsiteY15" fmla="*/ 743039 h 1664026"/>
                <a:gd name="connsiteX16" fmla="*/ 2015968 w 2805942"/>
                <a:gd name="connsiteY16" fmla="*/ 698434 h 1664026"/>
                <a:gd name="connsiteX17" fmla="*/ 2049422 w 2805942"/>
                <a:gd name="connsiteY17" fmla="*/ 664980 h 1664026"/>
                <a:gd name="connsiteX18" fmla="*/ 2116329 w 2805942"/>
                <a:gd name="connsiteY18" fmla="*/ 620375 h 1664026"/>
                <a:gd name="connsiteX19" fmla="*/ 2172085 w 2805942"/>
                <a:gd name="connsiteY19" fmla="*/ 575770 h 1664026"/>
                <a:gd name="connsiteX20" fmla="*/ 2205539 w 2805942"/>
                <a:gd name="connsiteY20" fmla="*/ 564619 h 1664026"/>
                <a:gd name="connsiteX21" fmla="*/ 2261295 w 2805942"/>
                <a:gd name="connsiteY21" fmla="*/ 542317 h 1664026"/>
                <a:gd name="connsiteX22" fmla="*/ 2383958 w 2805942"/>
                <a:gd name="connsiteY22" fmla="*/ 520014 h 1664026"/>
                <a:gd name="connsiteX23" fmla="*/ 2763100 w 2805942"/>
                <a:gd name="connsiteY23" fmla="*/ 408502 h 1664026"/>
                <a:gd name="connsiteX24" fmla="*/ 2506621 w 2805942"/>
                <a:gd name="connsiteY24" fmla="*/ 18209 h 1664026"/>
                <a:gd name="connsiteX25" fmla="*/ 187168 w 2805942"/>
                <a:gd name="connsiteY2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815246 w 2805942"/>
                <a:gd name="connsiteY11" fmla="*/ 821097 h 1664026"/>
                <a:gd name="connsiteX12" fmla="*/ 1848700 w 2805942"/>
                <a:gd name="connsiteY12" fmla="*/ 809946 h 1664026"/>
                <a:gd name="connsiteX13" fmla="*/ 1915607 w 2805942"/>
                <a:gd name="connsiteY13" fmla="*/ 754190 h 1664026"/>
                <a:gd name="connsiteX14" fmla="*/ 1949061 w 2805942"/>
                <a:gd name="connsiteY14" fmla="*/ 743039 h 1664026"/>
                <a:gd name="connsiteX15" fmla="*/ 2015968 w 2805942"/>
                <a:gd name="connsiteY15" fmla="*/ 698434 h 1664026"/>
                <a:gd name="connsiteX16" fmla="*/ 2049422 w 2805942"/>
                <a:gd name="connsiteY16" fmla="*/ 664980 h 1664026"/>
                <a:gd name="connsiteX17" fmla="*/ 2116329 w 2805942"/>
                <a:gd name="connsiteY17" fmla="*/ 620375 h 1664026"/>
                <a:gd name="connsiteX18" fmla="*/ 2172085 w 2805942"/>
                <a:gd name="connsiteY18" fmla="*/ 575770 h 1664026"/>
                <a:gd name="connsiteX19" fmla="*/ 2205539 w 2805942"/>
                <a:gd name="connsiteY19" fmla="*/ 564619 h 1664026"/>
                <a:gd name="connsiteX20" fmla="*/ 2261295 w 2805942"/>
                <a:gd name="connsiteY20" fmla="*/ 542317 h 1664026"/>
                <a:gd name="connsiteX21" fmla="*/ 2383958 w 2805942"/>
                <a:gd name="connsiteY21" fmla="*/ 520014 h 1664026"/>
                <a:gd name="connsiteX22" fmla="*/ 2763100 w 2805942"/>
                <a:gd name="connsiteY22" fmla="*/ 408502 h 1664026"/>
                <a:gd name="connsiteX23" fmla="*/ 2506621 w 2805942"/>
                <a:gd name="connsiteY23" fmla="*/ 18209 h 1664026"/>
                <a:gd name="connsiteX24" fmla="*/ 187168 w 2805942"/>
                <a:gd name="connsiteY2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92582 w 2805942"/>
                <a:gd name="connsiteY9" fmla="*/ 954912 h 1664026"/>
                <a:gd name="connsiteX10" fmla="*/ 1815246 w 2805942"/>
                <a:gd name="connsiteY10" fmla="*/ 821097 h 1664026"/>
                <a:gd name="connsiteX11" fmla="*/ 1848700 w 2805942"/>
                <a:gd name="connsiteY11" fmla="*/ 809946 h 1664026"/>
                <a:gd name="connsiteX12" fmla="*/ 1915607 w 2805942"/>
                <a:gd name="connsiteY12" fmla="*/ 754190 h 1664026"/>
                <a:gd name="connsiteX13" fmla="*/ 1949061 w 2805942"/>
                <a:gd name="connsiteY13" fmla="*/ 743039 h 1664026"/>
                <a:gd name="connsiteX14" fmla="*/ 2015968 w 2805942"/>
                <a:gd name="connsiteY14" fmla="*/ 698434 h 1664026"/>
                <a:gd name="connsiteX15" fmla="*/ 2049422 w 2805942"/>
                <a:gd name="connsiteY15" fmla="*/ 664980 h 1664026"/>
                <a:gd name="connsiteX16" fmla="*/ 2116329 w 2805942"/>
                <a:gd name="connsiteY16" fmla="*/ 620375 h 1664026"/>
                <a:gd name="connsiteX17" fmla="*/ 2172085 w 2805942"/>
                <a:gd name="connsiteY17" fmla="*/ 575770 h 1664026"/>
                <a:gd name="connsiteX18" fmla="*/ 2205539 w 2805942"/>
                <a:gd name="connsiteY18" fmla="*/ 564619 h 1664026"/>
                <a:gd name="connsiteX19" fmla="*/ 2261295 w 2805942"/>
                <a:gd name="connsiteY19" fmla="*/ 542317 h 1664026"/>
                <a:gd name="connsiteX20" fmla="*/ 2383958 w 2805942"/>
                <a:gd name="connsiteY20" fmla="*/ 520014 h 1664026"/>
                <a:gd name="connsiteX21" fmla="*/ 2763100 w 2805942"/>
                <a:gd name="connsiteY21" fmla="*/ 408502 h 1664026"/>
                <a:gd name="connsiteX22" fmla="*/ 2506621 w 2805942"/>
                <a:gd name="connsiteY22" fmla="*/ 18209 h 1664026"/>
                <a:gd name="connsiteX23" fmla="*/ 187168 w 2805942"/>
                <a:gd name="connsiteY2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92582 w 2805942"/>
                <a:gd name="connsiteY8" fmla="*/ 954912 h 1664026"/>
                <a:gd name="connsiteX9" fmla="*/ 1815246 w 2805942"/>
                <a:gd name="connsiteY9" fmla="*/ 821097 h 1664026"/>
                <a:gd name="connsiteX10" fmla="*/ 1848700 w 2805942"/>
                <a:gd name="connsiteY10" fmla="*/ 809946 h 1664026"/>
                <a:gd name="connsiteX11" fmla="*/ 1915607 w 2805942"/>
                <a:gd name="connsiteY11" fmla="*/ 754190 h 1664026"/>
                <a:gd name="connsiteX12" fmla="*/ 1949061 w 2805942"/>
                <a:gd name="connsiteY12" fmla="*/ 743039 h 1664026"/>
                <a:gd name="connsiteX13" fmla="*/ 2015968 w 2805942"/>
                <a:gd name="connsiteY13" fmla="*/ 698434 h 1664026"/>
                <a:gd name="connsiteX14" fmla="*/ 2049422 w 2805942"/>
                <a:gd name="connsiteY14" fmla="*/ 664980 h 1664026"/>
                <a:gd name="connsiteX15" fmla="*/ 2116329 w 2805942"/>
                <a:gd name="connsiteY15" fmla="*/ 620375 h 1664026"/>
                <a:gd name="connsiteX16" fmla="*/ 2172085 w 2805942"/>
                <a:gd name="connsiteY16" fmla="*/ 575770 h 1664026"/>
                <a:gd name="connsiteX17" fmla="*/ 2205539 w 2805942"/>
                <a:gd name="connsiteY17" fmla="*/ 564619 h 1664026"/>
                <a:gd name="connsiteX18" fmla="*/ 2261295 w 2805942"/>
                <a:gd name="connsiteY18" fmla="*/ 542317 h 1664026"/>
                <a:gd name="connsiteX19" fmla="*/ 2383958 w 2805942"/>
                <a:gd name="connsiteY19" fmla="*/ 520014 h 1664026"/>
                <a:gd name="connsiteX20" fmla="*/ 2763100 w 2805942"/>
                <a:gd name="connsiteY20" fmla="*/ 408502 h 1664026"/>
                <a:gd name="connsiteX21" fmla="*/ 2506621 w 2805942"/>
                <a:gd name="connsiteY21" fmla="*/ 18209 h 1664026"/>
                <a:gd name="connsiteX22" fmla="*/ 187168 w 2805942"/>
                <a:gd name="connsiteY2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14524 w 2805942"/>
                <a:gd name="connsiteY6" fmla="*/ 1088726 h 1664026"/>
                <a:gd name="connsiteX7" fmla="*/ 1692582 w 2805942"/>
                <a:gd name="connsiteY7" fmla="*/ 954912 h 1664026"/>
                <a:gd name="connsiteX8" fmla="*/ 1815246 w 2805942"/>
                <a:gd name="connsiteY8" fmla="*/ 821097 h 1664026"/>
                <a:gd name="connsiteX9" fmla="*/ 1848700 w 2805942"/>
                <a:gd name="connsiteY9" fmla="*/ 809946 h 1664026"/>
                <a:gd name="connsiteX10" fmla="*/ 1915607 w 2805942"/>
                <a:gd name="connsiteY10" fmla="*/ 754190 h 1664026"/>
                <a:gd name="connsiteX11" fmla="*/ 1949061 w 2805942"/>
                <a:gd name="connsiteY11" fmla="*/ 743039 h 1664026"/>
                <a:gd name="connsiteX12" fmla="*/ 2015968 w 2805942"/>
                <a:gd name="connsiteY12" fmla="*/ 698434 h 1664026"/>
                <a:gd name="connsiteX13" fmla="*/ 2049422 w 2805942"/>
                <a:gd name="connsiteY13" fmla="*/ 664980 h 1664026"/>
                <a:gd name="connsiteX14" fmla="*/ 2116329 w 2805942"/>
                <a:gd name="connsiteY14" fmla="*/ 620375 h 1664026"/>
                <a:gd name="connsiteX15" fmla="*/ 2172085 w 2805942"/>
                <a:gd name="connsiteY15" fmla="*/ 575770 h 1664026"/>
                <a:gd name="connsiteX16" fmla="*/ 2205539 w 2805942"/>
                <a:gd name="connsiteY16" fmla="*/ 564619 h 1664026"/>
                <a:gd name="connsiteX17" fmla="*/ 2261295 w 2805942"/>
                <a:gd name="connsiteY17" fmla="*/ 542317 h 1664026"/>
                <a:gd name="connsiteX18" fmla="*/ 2383958 w 2805942"/>
                <a:gd name="connsiteY18" fmla="*/ 520014 h 1664026"/>
                <a:gd name="connsiteX19" fmla="*/ 2763100 w 2805942"/>
                <a:gd name="connsiteY19" fmla="*/ 408502 h 1664026"/>
                <a:gd name="connsiteX20" fmla="*/ 2506621 w 2805942"/>
                <a:gd name="connsiteY20" fmla="*/ 18209 h 1664026"/>
                <a:gd name="connsiteX21" fmla="*/ 187168 w 2805942"/>
                <a:gd name="connsiteY2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92582 w 2805942"/>
                <a:gd name="connsiteY6" fmla="*/ 954912 h 1664026"/>
                <a:gd name="connsiteX7" fmla="*/ 1815246 w 2805942"/>
                <a:gd name="connsiteY7" fmla="*/ 821097 h 1664026"/>
                <a:gd name="connsiteX8" fmla="*/ 1848700 w 2805942"/>
                <a:gd name="connsiteY8" fmla="*/ 809946 h 1664026"/>
                <a:gd name="connsiteX9" fmla="*/ 1915607 w 2805942"/>
                <a:gd name="connsiteY9" fmla="*/ 754190 h 1664026"/>
                <a:gd name="connsiteX10" fmla="*/ 1949061 w 2805942"/>
                <a:gd name="connsiteY10" fmla="*/ 743039 h 1664026"/>
                <a:gd name="connsiteX11" fmla="*/ 2015968 w 2805942"/>
                <a:gd name="connsiteY11" fmla="*/ 698434 h 1664026"/>
                <a:gd name="connsiteX12" fmla="*/ 2049422 w 2805942"/>
                <a:gd name="connsiteY12" fmla="*/ 664980 h 1664026"/>
                <a:gd name="connsiteX13" fmla="*/ 2116329 w 2805942"/>
                <a:gd name="connsiteY13" fmla="*/ 620375 h 1664026"/>
                <a:gd name="connsiteX14" fmla="*/ 2172085 w 2805942"/>
                <a:gd name="connsiteY14" fmla="*/ 575770 h 1664026"/>
                <a:gd name="connsiteX15" fmla="*/ 2205539 w 2805942"/>
                <a:gd name="connsiteY15" fmla="*/ 564619 h 1664026"/>
                <a:gd name="connsiteX16" fmla="*/ 2261295 w 2805942"/>
                <a:gd name="connsiteY16" fmla="*/ 542317 h 1664026"/>
                <a:gd name="connsiteX17" fmla="*/ 2383958 w 2805942"/>
                <a:gd name="connsiteY17" fmla="*/ 520014 h 1664026"/>
                <a:gd name="connsiteX18" fmla="*/ 2763100 w 2805942"/>
                <a:gd name="connsiteY18" fmla="*/ 408502 h 1664026"/>
                <a:gd name="connsiteX19" fmla="*/ 2506621 w 2805942"/>
                <a:gd name="connsiteY19" fmla="*/ 18209 h 1664026"/>
                <a:gd name="connsiteX20" fmla="*/ 187168 w 2805942"/>
                <a:gd name="connsiteY2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692582 w 2805942"/>
                <a:gd name="connsiteY5" fmla="*/ 954912 h 1664026"/>
                <a:gd name="connsiteX6" fmla="*/ 1815246 w 2805942"/>
                <a:gd name="connsiteY6" fmla="*/ 821097 h 1664026"/>
                <a:gd name="connsiteX7" fmla="*/ 1848700 w 2805942"/>
                <a:gd name="connsiteY7" fmla="*/ 809946 h 1664026"/>
                <a:gd name="connsiteX8" fmla="*/ 1915607 w 2805942"/>
                <a:gd name="connsiteY8" fmla="*/ 754190 h 1664026"/>
                <a:gd name="connsiteX9" fmla="*/ 1949061 w 2805942"/>
                <a:gd name="connsiteY9" fmla="*/ 743039 h 1664026"/>
                <a:gd name="connsiteX10" fmla="*/ 2015968 w 2805942"/>
                <a:gd name="connsiteY10" fmla="*/ 698434 h 1664026"/>
                <a:gd name="connsiteX11" fmla="*/ 2049422 w 2805942"/>
                <a:gd name="connsiteY11" fmla="*/ 664980 h 1664026"/>
                <a:gd name="connsiteX12" fmla="*/ 2116329 w 2805942"/>
                <a:gd name="connsiteY12" fmla="*/ 620375 h 1664026"/>
                <a:gd name="connsiteX13" fmla="*/ 2172085 w 2805942"/>
                <a:gd name="connsiteY13" fmla="*/ 575770 h 1664026"/>
                <a:gd name="connsiteX14" fmla="*/ 2205539 w 2805942"/>
                <a:gd name="connsiteY14" fmla="*/ 564619 h 1664026"/>
                <a:gd name="connsiteX15" fmla="*/ 2261295 w 2805942"/>
                <a:gd name="connsiteY15" fmla="*/ 542317 h 1664026"/>
                <a:gd name="connsiteX16" fmla="*/ 2383958 w 2805942"/>
                <a:gd name="connsiteY16" fmla="*/ 520014 h 1664026"/>
                <a:gd name="connsiteX17" fmla="*/ 2763100 w 2805942"/>
                <a:gd name="connsiteY17" fmla="*/ 408502 h 1664026"/>
                <a:gd name="connsiteX18" fmla="*/ 2506621 w 2805942"/>
                <a:gd name="connsiteY18" fmla="*/ 18209 h 1664026"/>
                <a:gd name="connsiteX19" fmla="*/ 187168 w 2805942"/>
                <a:gd name="connsiteY1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692582 w 2805942"/>
                <a:gd name="connsiteY4" fmla="*/ 954912 h 1664026"/>
                <a:gd name="connsiteX5" fmla="*/ 1815246 w 2805942"/>
                <a:gd name="connsiteY5" fmla="*/ 821097 h 1664026"/>
                <a:gd name="connsiteX6" fmla="*/ 1848700 w 2805942"/>
                <a:gd name="connsiteY6" fmla="*/ 809946 h 1664026"/>
                <a:gd name="connsiteX7" fmla="*/ 1915607 w 2805942"/>
                <a:gd name="connsiteY7" fmla="*/ 754190 h 1664026"/>
                <a:gd name="connsiteX8" fmla="*/ 1949061 w 2805942"/>
                <a:gd name="connsiteY8" fmla="*/ 743039 h 1664026"/>
                <a:gd name="connsiteX9" fmla="*/ 2015968 w 2805942"/>
                <a:gd name="connsiteY9" fmla="*/ 698434 h 1664026"/>
                <a:gd name="connsiteX10" fmla="*/ 2049422 w 2805942"/>
                <a:gd name="connsiteY10" fmla="*/ 664980 h 1664026"/>
                <a:gd name="connsiteX11" fmla="*/ 2116329 w 2805942"/>
                <a:gd name="connsiteY11" fmla="*/ 620375 h 1664026"/>
                <a:gd name="connsiteX12" fmla="*/ 2172085 w 2805942"/>
                <a:gd name="connsiteY12" fmla="*/ 575770 h 1664026"/>
                <a:gd name="connsiteX13" fmla="*/ 2205539 w 2805942"/>
                <a:gd name="connsiteY13" fmla="*/ 564619 h 1664026"/>
                <a:gd name="connsiteX14" fmla="*/ 2261295 w 2805942"/>
                <a:gd name="connsiteY14" fmla="*/ 542317 h 1664026"/>
                <a:gd name="connsiteX15" fmla="*/ 2383958 w 2805942"/>
                <a:gd name="connsiteY15" fmla="*/ 520014 h 1664026"/>
                <a:gd name="connsiteX16" fmla="*/ 2763100 w 2805942"/>
                <a:gd name="connsiteY16" fmla="*/ 408502 h 1664026"/>
                <a:gd name="connsiteX17" fmla="*/ 2506621 w 2805942"/>
                <a:gd name="connsiteY17" fmla="*/ 18209 h 1664026"/>
                <a:gd name="connsiteX18" fmla="*/ 187168 w 2805942"/>
                <a:gd name="connsiteY1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15607 w 2805942"/>
                <a:gd name="connsiteY6" fmla="*/ 754190 h 1664026"/>
                <a:gd name="connsiteX7" fmla="*/ 1949061 w 2805942"/>
                <a:gd name="connsiteY7" fmla="*/ 743039 h 1664026"/>
                <a:gd name="connsiteX8" fmla="*/ 2015968 w 2805942"/>
                <a:gd name="connsiteY8" fmla="*/ 698434 h 1664026"/>
                <a:gd name="connsiteX9" fmla="*/ 2049422 w 2805942"/>
                <a:gd name="connsiteY9" fmla="*/ 664980 h 1664026"/>
                <a:gd name="connsiteX10" fmla="*/ 2116329 w 2805942"/>
                <a:gd name="connsiteY10" fmla="*/ 620375 h 1664026"/>
                <a:gd name="connsiteX11" fmla="*/ 2172085 w 2805942"/>
                <a:gd name="connsiteY11" fmla="*/ 575770 h 1664026"/>
                <a:gd name="connsiteX12" fmla="*/ 2205539 w 2805942"/>
                <a:gd name="connsiteY12" fmla="*/ 564619 h 1664026"/>
                <a:gd name="connsiteX13" fmla="*/ 2261295 w 2805942"/>
                <a:gd name="connsiteY13" fmla="*/ 542317 h 1664026"/>
                <a:gd name="connsiteX14" fmla="*/ 2383958 w 2805942"/>
                <a:gd name="connsiteY14" fmla="*/ 520014 h 1664026"/>
                <a:gd name="connsiteX15" fmla="*/ 2763100 w 2805942"/>
                <a:gd name="connsiteY15" fmla="*/ 408502 h 1664026"/>
                <a:gd name="connsiteX16" fmla="*/ 2506621 w 2805942"/>
                <a:gd name="connsiteY16" fmla="*/ 18209 h 1664026"/>
                <a:gd name="connsiteX17" fmla="*/ 187168 w 2805942"/>
                <a:gd name="connsiteY17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49061 w 2805942"/>
                <a:gd name="connsiteY6" fmla="*/ 743039 h 1664026"/>
                <a:gd name="connsiteX7" fmla="*/ 2015968 w 2805942"/>
                <a:gd name="connsiteY7" fmla="*/ 698434 h 1664026"/>
                <a:gd name="connsiteX8" fmla="*/ 2049422 w 2805942"/>
                <a:gd name="connsiteY8" fmla="*/ 664980 h 1664026"/>
                <a:gd name="connsiteX9" fmla="*/ 2116329 w 2805942"/>
                <a:gd name="connsiteY9" fmla="*/ 620375 h 1664026"/>
                <a:gd name="connsiteX10" fmla="*/ 2172085 w 2805942"/>
                <a:gd name="connsiteY10" fmla="*/ 575770 h 1664026"/>
                <a:gd name="connsiteX11" fmla="*/ 2205539 w 2805942"/>
                <a:gd name="connsiteY11" fmla="*/ 564619 h 1664026"/>
                <a:gd name="connsiteX12" fmla="*/ 2261295 w 2805942"/>
                <a:gd name="connsiteY12" fmla="*/ 542317 h 1664026"/>
                <a:gd name="connsiteX13" fmla="*/ 2383958 w 2805942"/>
                <a:gd name="connsiteY13" fmla="*/ 520014 h 1664026"/>
                <a:gd name="connsiteX14" fmla="*/ 2763100 w 2805942"/>
                <a:gd name="connsiteY14" fmla="*/ 408502 h 1664026"/>
                <a:gd name="connsiteX15" fmla="*/ 2506621 w 2805942"/>
                <a:gd name="connsiteY15" fmla="*/ 18209 h 1664026"/>
                <a:gd name="connsiteX16" fmla="*/ 187168 w 2805942"/>
                <a:gd name="connsiteY16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949061 w 2805942"/>
                <a:gd name="connsiteY5" fmla="*/ 743039 h 1664026"/>
                <a:gd name="connsiteX6" fmla="*/ 2015968 w 2805942"/>
                <a:gd name="connsiteY6" fmla="*/ 698434 h 1664026"/>
                <a:gd name="connsiteX7" fmla="*/ 2049422 w 2805942"/>
                <a:gd name="connsiteY7" fmla="*/ 664980 h 1664026"/>
                <a:gd name="connsiteX8" fmla="*/ 2116329 w 2805942"/>
                <a:gd name="connsiteY8" fmla="*/ 620375 h 1664026"/>
                <a:gd name="connsiteX9" fmla="*/ 2172085 w 2805942"/>
                <a:gd name="connsiteY9" fmla="*/ 575770 h 1664026"/>
                <a:gd name="connsiteX10" fmla="*/ 2205539 w 2805942"/>
                <a:gd name="connsiteY10" fmla="*/ 564619 h 1664026"/>
                <a:gd name="connsiteX11" fmla="*/ 2261295 w 2805942"/>
                <a:gd name="connsiteY11" fmla="*/ 542317 h 1664026"/>
                <a:gd name="connsiteX12" fmla="*/ 2383958 w 2805942"/>
                <a:gd name="connsiteY12" fmla="*/ 520014 h 1664026"/>
                <a:gd name="connsiteX13" fmla="*/ 2763100 w 2805942"/>
                <a:gd name="connsiteY13" fmla="*/ 408502 h 1664026"/>
                <a:gd name="connsiteX14" fmla="*/ 2506621 w 2805942"/>
                <a:gd name="connsiteY14" fmla="*/ 18209 h 1664026"/>
                <a:gd name="connsiteX15" fmla="*/ 187168 w 2805942"/>
                <a:gd name="connsiteY1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949061 w 2805942"/>
                <a:gd name="connsiteY4" fmla="*/ 743039 h 1664026"/>
                <a:gd name="connsiteX5" fmla="*/ 2015968 w 2805942"/>
                <a:gd name="connsiteY5" fmla="*/ 698434 h 1664026"/>
                <a:gd name="connsiteX6" fmla="*/ 2049422 w 2805942"/>
                <a:gd name="connsiteY6" fmla="*/ 664980 h 1664026"/>
                <a:gd name="connsiteX7" fmla="*/ 2116329 w 2805942"/>
                <a:gd name="connsiteY7" fmla="*/ 620375 h 1664026"/>
                <a:gd name="connsiteX8" fmla="*/ 2172085 w 2805942"/>
                <a:gd name="connsiteY8" fmla="*/ 575770 h 1664026"/>
                <a:gd name="connsiteX9" fmla="*/ 2205539 w 2805942"/>
                <a:gd name="connsiteY9" fmla="*/ 564619 h 1664026"/>
                <a:gd name="connsiteX10" fmla="*/ 2261295 w 2805942"/>
                <a:gd name="connsiteY10" fmla="*/ 542317 h 1664026"/>
                <a:gd name="connsiteX11" fmla="*/ 2383958 w 2805942"/>
                <a:gd name="connsiteY11" fmla="*/ 520014 h 1664026"/>
                <a:gd name="connsiteX12" fmla="*/ 2763100 w 2805942"/>
                <a:gd name="connsiteY12" fmla="*/ 408502 h 1664026"/>
                <a:gd name="connsiteX13" fmla="*/ 2506621 w 2805942"/>
                <a:gd name="connsiteY13" fmla="*/ 18209 h 1664026"/>
                <a:gd name="connsiteX14" fmla="*/ 187168 w 2805942"/>
                <a:gd name="connsiteY1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15968 w 2805942"/>
                <a:gd name="connsiteY4" fmla="*/ 698434 h 1664026"/>
                <a:gd name="connsiteX5" fmla="*/ 2049422 w 2805942"/>
                <a:gd name="connsiteY5" fmla="*/ 664980 h 1664026"/>
                <a:gd name="connsiteX6" fmla="*/ 2116329 w 2805942"/>
                <a:gd name="connsiteY6" fmla="*/ 620375 h 1664026"/>
                <a:gd name="connsiteX7" fmla="*/ 2172085 w 2805942"/>
                <a:gd name="connsiteY7" fmla="*/ 575770 h 1664026"/>
                <a:gd name="connsiteX8" fmla="*/ 2205539 w 2805942"/>
                <a:gd name="connsiteY8" fmla="*/ 564619 h 1664026"/>
                <a:gd name="connsiteX9" fmla="*/ 2261295 w 2805942"/>
                <a:gd name="connsiteY9" fmla="*/ 542317 h 1664026"/>
                <a:gd name="connsiteX10" fmla="*/ 2383958 w 2805942"/>
                <a:gd name="connsiteY10" fmla="*/ 520014 h 1664026"/>
                <a:gd name="connsiteX11" fmla="*/ 2763100 w 2805942"/>
                <a:gd name="connsiteY11" fmla="*/ 408502 h 1664026"/>
                <a:gd name="connsiteX12" fmla="*/ 2506621 w 2805942"/>
                <a:gd name="connsiteY12" fmla="*/ 18209 h 1664026"/>
                <a:gd name="connsiteX13" fmla="*/ 187168 w 2805942"/>
                <a:gd name="connsiteY1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205539 w 2805942"/>
                <a:gd name="connsiteY6" fmla="*/ 564619 h 1664026"/>
                <a:gd name="connsiteX7" fmla="*/ 2261295 w 2805942"/>
                <a:gd name="connsiteY7" fmla="*/ 542317 h 1664026"/>
                <a:gd name="connsiteX8" fmla="*/ 2383958 w 2805942"/>
                <a:gd name="connsiteY8" fmla="*/ 520014 h 1664026"/>
                <a:gd name="connsiteX9" fmla="*/ 2763100 w 2805942"/>
                <a:gd name="connsiteY9" fmla="*/ 408502 h 1664026"/>
                <a:gd name="connsiteX10" fmla="*/ 2506621 w 2805942"/>
                <a:gd name="connsiteY10" fmla="*/ 18209 h 1664026"/>
                <a:gd name="connsiteX11" fmla="*/ 187168 w 2805942"/>
                <a:gd name="connsiteY1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116329 w 2805942"/>
                <a:gd name="connsiteY4" fmla="*/ 620375 h 1664026"/>
                <a:gd name="connsiteX5" fmla="*/ 2205539 w 2805942"/>
                <a:gd name="connsiteY5" fmla="*/ 564619 h 1664026"/>
                <a:gd name="connsiteX6" fmla="*/ 2261295 w 2805942"/>
                <a:gd name="connsiteY6" fmla="*/ 542317 h 1664026"/>
                <a:gd name="connsiteX7" fmla="*/ 2383958 w 2805942"/>
                <a:gd name="connsiteY7" fmla="*/ 520014 h 1664026"/>
                <a:gd name="connsiteX8" fmla="*/ 2763100 w 2805942"/>
                <a:gd name="connsiteY8" fmla="*/ 408502 h 1664026"/>
                <a:gd name="connsiteX9" fmla="*/ 2506621 w 2805942"/>
                <a:gd name="connsiteY9" fmla="*/ 18209 h 1664026"/>
                <a:gd name="connsiteX10" fmla="*/ 187168 w 2805942"/>
                <a:gd name="connsiteY1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05539 w 2805942"/>
                <a:gd name="connsiteY4" fmla="*/ 564619 h 1664026"/>
                <a:gd name="connsiteX5" fmla="*/ 2261295 w 2805942"/>
                <a:gd name="connsiteY5" fmla="*/ 542317 h 1664026"/>
                <a:gd name="connsiteX6" fmla="*/ 2383958 w 2805942"/>
                <a:gd name="connsiteY6" fmla="*/ 520014 h 1664026"/>
                <a:gd name="connsiteX7" fmla="*/ 2763100 w 2805942"/>
                <a:gd name="connsiteY7" fmla="*/ 408502 h 1664026"/>
                <a:gd name="connsiteX8" fmla="*/ 2506621 w 2805942"/>
                <a:gd name="connsiteY8" fmla="*/ 18209 h 1664026"/>
                <a:gd name="connsiteX9" fmla="*/ 187168 w 2805942"/>
                <a:gd name="connsiteY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61295 w 2805942"/>
                <a:gd name="connsiteY4" fmla="*/ 542317 h 1664026"/>
                <a:gd name="connsiteX5" fmla="*/ 2383958 w 2805942"/>
                <a:gd name="connsiteY5" fmla="*/ 520014 h 1664026"/>
                <a:gd name="connsiteX6" fmla="*/ 2763100 w 2805942"/>
                <a:gd name="connsiteY6" fmla="*/ 408502 h 1664026"/>
                <a:gd name="connsiteX7" fmla="*/ 2506621 w 2805942"/>
                <a:gd name="connsiteY7" fmla="*/ 18209 h 1664026"/>
                <a:gd name="connsiteX8" fmla="*/ 187168 w 2805942"/>
                <a:gd name="connsiteY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383958 w 2805942"/>
                <a:gd name="connsiteY4" fmla="*/ 520014 h 1664026"/>
                <a:gd name="connsiteX5" fmla="*/ 2763100 w 2805942"/>
                <a:gd name="connsiteY5" fmla="*/ 408502 h 1664026"/>
                <a:gd name="connsiteX6" fmla="*/ 2506621 w 2805942"/>
                <a:gd name="connsiteY6" fmla="*/ 18209 h 1664026"/>
                <a:gd name="connsiteX7" fmla="*/ 187168 w 2805942"/>
                <a:gd name="connsiteY7" fmla="*/ 107419 h 1664026"/>
                <a:gd name="connsiteX0" fmla="*/ 230937 w 2849711"/>
                <a:gd name="connsiteY0" fmla="*/ 107419 h 1598992"/>
                <a:gd name="connsiteX1" fmla="*/ 219785 w 2849711"/>
                <a:gd name="connsiteY1" fmla="*/ 1479020 h 1598992"/>
                <a:gd name="connsiteX2" fmla="*/ 1178790 w 2849711"/>
                <a:gd name="connsiteY2" fmla="*/ 1512473 h 1598992"/>
                <a:gd name="connsiteX3" fmla="*/ 1714049 w 2849711"/>
                <a:gd name="connsiteY3" fmla="*/ 809947 h 1598992"/>
                <a:gd name="connsiteX4" fmla="*/ 2427727 w 2849711"/>
                <a:gd name="connsiteY4" fmla="*/ 520014 h 1598992"/>
                <a:gd name="connsiteX5" fmla="*/ 2806869 w 2849711"/>
                <a:gd name="connsiteY5" fmla="*/ 408502 h 1598992"/>
                <a:gd name="connsiteX6" fmla="*/ 2550390 w 2849711"/>
                <a:gd name="connsiteY6" fmla="*/ 18209 h 1598992"/>
                <a:gd name="connsiteX7" fmla="*/ 230937 w 2849711"/>
                <a:gd name="connsiteY7" fmla="*/ 107419 h 1598992"/>
                <a:gd name="connsiteX0" fmla="*/ 78327 w 4146347"/>
                <a:gd name="connsiteY0" fmla="*/ 96562 h 1603679"/>
                <a:gd name="connsiteX1" fmla="*/ 1431576 w 4146347"/>
                <a:gd name="connsiteY1" fmla="*/ 1482655 h 1603679"/>
                <a:gd name="connsiteX2" fmla="*/ 2390581 w 4146347"/>
                <a:gd name="connsiteY2" fmla="*/ 1516108 h 1603679"/>
                <a:gd name="connsiteX3" fmla="*/ 2925840 w 4146347"/>
                <a:gd name="connsiteY3" fmla="*/ 813582 h 1603679"/>
                <a:gd name="connsiteX4" fmla="*/ 3639518 w 4146347"/>
                <a:gd name="connsiteY4" fmla="*/ 523649 h 1603679"/>
                <a:gd name="connsiteX5" fmla="*/ 4018660 w 4146347"/>
                <a:gd name="connsiteY5" fmla="*/ 412137 h 1603679"/>
                <a:gd name="connsiteX6" fmla="*/ 3762181 w 4146347"/>
                <a:gd name="connsiteY6" fmla="*/ 21844 h 1603679"/>
                <a:gd name="connsiteX7" fmla="*/ 78327 w 4146347"/>
                <a:gd name="connsiteY7" fmla="*/ 96562 h 1603679"/>
                <a:gd name="connsiteX0" fmla="*/ 302230 w 4370250"/>
                <a:gd name="connsiteY0" fmla="*/ 236550 h 2897967"/>
                <a:gd name="connsiteX1" fmla="*/ 479835 w 4370250"/>
                <a:gd name="connsiteY1" fmla="*/ 2871518 h 2897967"/>
                <a:gd name="connsiteX2" fmla="*/ 2614484 w 4370250"/>
                <a:gd name="connsiteY2" fmla="*/ 1656096 h 2897967"/>
                <a:gd name="connsiteX3" fmla="*/ 3149743 w 4370250"/>
                <a:gd name="connsiteY3" fmla="*/ 953570 h 2897967"/>
                <a:gd name="connsiteX4" fmla="*/ 3863421 w 4370250"/>
                <a:gd name="connsiteY4" fmla="*/ 663637 h 2897967"/>
                <a:gd name="connsiteX5" fmla="*/ 4242563 w 4370250"/>
                <a:gd name="connsiteY5" fmla="*/ 552125 h 2897967"/>
                <a:gd name="connsiteX6" fmla="*/ 3986084 w 4370250"/>
                <a:gd name="connsiteY6" fmla="*/ 161832 h 2897967"/>
                <a:gd name="connsiteX7" fmla="*/ 302230 w 4370250"/>
                <a:gd name="connsiteY7" fmla="*/ 236550 h 2897967"/>
                <a:gd name="connsiteX0" fmla="*/ 277030 w 4345050"/>
                <a:gd name="connsiteY0" fmla="*/ 236550 h 2959403"/>
                <a:gd name="connsiteX1" fmla="*/ 454635 w 4345050"/>
                <a:gd name="connsiteY1" fmla="*/ 2871518 h 2959403"/>
                <a:gd name="connsiteX2" fmla="*/ 1979788 w 4345050"/>
                <a:gd name="connsiteY2" fmla="*/ 2367857 h 2959403"/>
                <a:gd name="connsiteX3" fmla="*/ 3124543 w 4345050"/>
                <a:gd name="connsiteY3" fmla="*/ 953570 h 2959403"/>
                <a:gd name="connsiteX4" fmla="*/ 3838221 w 4345050"/>
                <a:gd name="connsiteY4" fmla="*/ 663637 h 2959403"/>
                <a:gd name="connsiteX5" fmla="*/ 4217363 w 4345050"/>
                <a:gd name="connsiteY5" fmla="*/ 552125 h 2959403"/>
                <a:gd name="connsiteX6" fmla="*/ 3960884 w 4345050"/>
                <a:gd name="connsiteY6" fmla="*/ 161832 h 2959403"/>
                <a:gd name="connsiteX7" fmla="*/ 277030 w 4345050"/>
                <a:gd name="connsiteY7" fmla="*/ 236550 h 2959403"/>
                <a:gd name="connsiteX0" fmla="*/ 326629 w 4394649"/>
                <a:gd name="connsiteY0" fmla="*/ 236550 h 2877625"/>
                <a:gd name="connsiteX1" fmla="*/ 504234 w 4394649"/>
                <a:gd name="connsiteY1" fmla="*/ 2871518 h 2877625"/>
                <a:gd name="connsiteX2" fmla="*/ 3174142 w 4394649"/>
                <a:gd name="connsiteY2" fmla="*/ 953570 h 2877625"/>
                <a:gd name="connsiteX3" fmla="*/ 3887820 w 4394649"/>
                <a:gd name="connsiteY3" fmla="*/ 663637 h 2877625"/>
                <a:gd name="connsiteX4" fmla="*/ 4266962 w 4394649"/>
                <a:gd name="connsiteY4" fmla="*/ 552125 h 2877625"/>
                <a:gd name="connsiteX5" fmla="*/ 4010483 w 4394649"/>
                <a:gd name="connsiteY5" fmla="*/ 161832 h 2877625"/>
                <a:gd name="connsiteX6" fmla="*/ 326629 w 4394649"/>
                <a:gd name="connsiteY6" fmla="*/ 236550 h 287762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9095"/>
                <a:gd name="connsiteX1" fmla="*/ 557644 w 4448059"/>
                <a:gd name="connsiteY1" fmla="*/ 2871518 h 2959095"/>
                <a:gd name="connsiteX2" fmla="*/ 3227552 w 4448059"/>
                <a:gd name="connsiteY2" fmla="*/ 953570 h 2959095"/>
                <a:gd name="connsiteX3" fmla="*/ 3395695 w 4448059"/>
                <a:gd name="connsiteY3" fmla="*/ 1605605 h 2959095"/>
                <a:gd name="connsiteX4" fmla="*/ 3941230 w 4448059"/>
                <a:gd name="connsiteY4" fmla="*/ 663637 h 2959095"/>
                <a:gd name="connsiteX5" fmla="*/ 4320372 w 4448059"/>
                <a:gd name="connsiteY5" fmla="*/ 552125 h 2959095"/>
                <a:gd name="connsiteX6" fmla="*/ 4063893 w 4448059"/>
                <a:gd name="connsiteY6" fmla="*/ 161832 h 2959095"/>
                <a:gd name="connsiteX7" fmla="*/ 380039 w 4448059"/>
                <a:gd name="connsiteY7" fmla="*/ 236550 h 295909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7662"/>
                <a:gd name="connsiteX1" fmla="*/ 557644 w 4448059"/>
                <a:gd name="connsiteY1" fmla="*/ 2871518 h 2957662"/>
                <a:gd name="connsiteX2" fmla="*/ 3227552 w 4448059"/>
                <a:gd name="connsiteY2" fmla="*/ 953570 h 2957662"/>
                <a:gd name="connsiteX3" fmla="*/ 2931214 w 4448059"/>
                <a:gd name="connsiteY3" fmla="*/ 1881442 h 2957662"/>
                <a:gd name="connsiteX4" fmla="*/ 3941230 w 4448059"/>
                <a:gd name="connsiteY4" fmla="*/ 663637 h 2957662"/>
                <a:gd name="connsiteX5" fmla="*/ 4320372 w 4448059"/>
                <a:gd name="connsiteY5" fmla="*/ 552125 h 2957662"/>
                <a:gd name="connsiteX6" fmla="*/ 4063893 w 4448059"/>
                <a:gd name="connsiteY6" fmla="*/ 161832 h 2957662"/>
                <a:gd name="connsiteX7" fmla="*/ 380039 w 4448059"/>
                <a:gd name="connsiteY7" fmla="*/ 236550 h 2957662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90676"/>
                <a:gd name="connsiteY0" fmla="*/ 236550 h 2965009"/>
                <a:gd name="connsiteX1" fmla="*/ 557644 w 4490676"/>
                <a:gd name="connsiteY1" fmla="*/ 2871518 h 2965009"/>
                <a:gd name="connsiteX2" fmla="*/ 3227552 w 4490676"/>
                <a:gd name="connsiteY2" fmla="*/ 953570 h 2965009"/>
                <a:gd name="connsiteX3" fmla="*/ 4320372 w 4490676"/>
                <a:gd name="connsiteY3" fmla="*/ 552125 h 2965009"/>
                <a:gd name="connsiteX4" fmla="*/ 4063893 w 4490676"/>
                <a:gd name="connsiteY4" fmla="*/ 161832 h 2965009"/>
                <a:gd name="connsiteX5" fmla="*/ 380039 w 4490676"/>
                <a:gd name="connsiteY5" fmla="*/ 236550 h 2965009"/>
                <a:gd name="connsiteX0" fmla="*/ 380039 w 4542703"/>
                <a:gd name="connsiteY0" fmla="*/ 239344 h 2967457"/>
                <a:gd name="connsiteX1" fmla="*/ 557644 w 4542703"/>
                <a:gd name="connsiteY1" fmla="*/ 2874312 h 2967457"/>
                <a:gd name="connsiteX2" fmla="*/ 3227552 w 4542703"/>
                <a:gd name="connsiteY2" fmla="*/ 956364 h 2967457"/>
                <a:gd name="connsiteX3" fmla="*/ 4407688 w 4542703"/>
                <a:gd name="connsiteY3" fmla="*/ 613121 h 2967457"/>
                <a:gd name="connsiteX4" fmla="*/ 4063893 w 4542703"/>
                <a:gd name="connsiteY4" fmla="*/ 164626 h 2967457"/>
                <a:gd name="connsiteX5" fmla="*/ 380039 w 4542703"/>
                <a:gd name="connsiteY5" fmla="*/ 239344 h 2967457"/>
                <a:gd name="connsiteX0" fmla="*/ 463564 w 4259148"/>
                <a:gd name="connsiteY0" fmla="*/ 211707 h 2956111"/>
                <a:gd name="connsiteX1" fmla="*/ 292789 w 4259148"/>
                <a:gd name="connsiteY1" fmla="*/ 2948242 h 2956111"/>
                <a:gd name="connsiteX2" fmla="*/ 2962697 w 4259148"/>
                <a:gd name="connsiteY2" fmla="*/ 1030294 h 2956111"/>
                <a:gd name="connsiteX3" fmla="*/ 4142833 w 4259148"/>
                <a:gd name="connsiteY3" fmla="*/ 687051 h 2956111"/>
                <a:gd name="connsiteX4" fmla="*/ 3799038 w 4259148"/>
                <a:gd name="connsiteY4" fmla="*/ 238556 h 2956111"/>
                <a:gd name="connsiteX5" fmla="*/ 463564 w 4259148"/>
                <a:gd name="connsiteY5" fmla="*/ 211707 h 2956111"/>
                <a:gd name="connsiteX0" fmla="*/ 395544 w 4191128"/>
                <a:gd name="connsiteY0" fmla="*/ 209613 h 2925788"/>
                <a:gd name="connsiteX1" fmla="*/ 340905 w 4191128"/>
                <a:gd name="connsiteY1" fmla="*/ 2917812 h 2925788"/>
                <a:gd name="connsiteX2" fmla="*/ 2894677 w 4191128"/>
                <a:gd name="connsiteY2" fmla="*/ 1028200 h 2925788"/>
                <a:gd name="connsiteX3" fmla="*/ 4074813 w 4191128"/>
                <a:gd name="connsiteY3" fmla="*/ 684957 h 2925788"/>
                <a:gd name="connsiteX4" fmla="*/ 3731018 w 4191128"/>
                <a:gd name="connsiteY4" fmla="*/ 236462 h 2925788"/>
                <a:gd name="connsiteX5" fmla="*/ 395544 w 4191128"/>
                <a:gd name="connsiteY5" fmla="*/ 209613 h 2925788"/>
                <a:gd name="connsiteX0" fmla="*/ 395544 w 4191128"/>
                <a:gd name="connsiteY0" fmla="*/ 209613 h 3095819"/>
                <a:gd name="connsiteX1" fmla="*/ 340905 w 4191128"/>
                <a:gd name="connsiteY1" fmla="*/ 2917812 h 3095819"/>
                <a:gd name="connsiteX2" fmla="*/ 900078 w 4191128"/>
                <a:gd name="connsiteY2" fmla="*/ 2638406 h 3095819"/>
                <a:gd name="connsiteX3" fmla="*/ 2894677 w 4191128"/>
                <a:gd name="connsiteY3" fmla="*/ 1028200 h 3095819"/>
                <a:gd name="connsiteX4" fmla="*/ 4074813 w 4191128"/>
                <a:gd name="connsiteY4" fmla="*/ 684957 h 3095819"/>
                <a:gd name="connsiteX5" fmla="*/ 3731018 w 4191128"/>
                <a:gd name="connsiteY5" fmla="*/ 236462 h 3095819"/>
                <a:gd name="connsiteX6" fmla="*/ 395544 w 4191128"/>
                <a:gd name="connsiteY6" fmla="*/ 209613 h 3095819"/>
                <a:gd name="connsiteX0" fmla="*/ 307843 w 4103427"/>
                <a:gd name="connsiteY0" fmla="*/ 209613 h 3087284"/>
                <a:gd name="connsiteX1" fmla="*/ 253204 w 4103427"/>
                <a:gd name="connsiteY1" fmla="*/ 2917812 h 3087284"/>
                <a:gd name="connsiteX2" fmla="*/ 1233360 w 4103427"/>
                <a:gd name="connsiteY2" fmla="*/ 2609997 h 3087284"/>
                <a:gd name="connsiteX3" fmla="*/ 2806976 w 4103427"/>
                <a:gd name="connsiteY3" fmla="*/ 1028200 h 3087284"/>
                <a:gd name="connsiteX4" fmla="*/ 3987112 w 4103427"/>
                <a:gd name="connsiteY4" fmla="*/ 684957 h 3087284"/>
                <a:gd name="connsiteX5" fmla="*/ 3643317 w 4103427"/>
                <a:gd name="connsiteY5" fmla="*/ 236462 h 3087284"/>
                <a:gd name="connsiteX6" fmla="*/ 307843 w 4103427"/>
                <a:gd name="connsiteY6" fmla="*/ 209613 h 3087284"/>
                <a:gd name="connsiteX0" fmla="*/ 386860 w 4182444"/>
                <a:gd name="connsiteY0" fmla="*/ 187125 h 2858562"/>
                <a:gd name="connsiteX1" fmla="*/ 172569 w 4182444"/>
                <a:gd name="connsiteY1" fmla="*/ 2591145 h 2858562"/>
                <a:gd name="connsiteX2" fmla="*/ 1312377 w 4182444"/>
                <a:gd name="connsiteY2" fmla="*/ 2587509 h 2858562"/>
                <a:gd name="connsiteX3" fmla="*/ 2885993 w 4182444"/>
                <a:gd name="connsiteY3" fmla="*/ 1005712 h 2858562"/>
                <a:gd name="connsiteX4" fmla="*/ 4066129 w 4182444"/>
                <a:gd name="connsiteY4" fmla="*/ 662469 h 2858562"/>
                <a:gd name="connsiteX5" fmla="*/ 3722334 w 4182444"/>
                <a:gd name="connsiteY5" fmla="*/ 213974 h 2858562"/>
                <a:gd name="connsiteX6" fmla="*/ 386860 w 4182444"/>
                <a:gd name="connsiteY6" fmla="*/ 187125 h 285856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2956957 w 4259487"/>
                <a:gd name="connsiteY3" fmla="*/ 962902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3116777 w 4259487"/>
                <a:gd name="connsiteY3" fmla="*/ 1224451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573247"/>
                <a:gd name="connsiteY0" fmla="*/ 207808 h 2817290"/>
                <a:gd name="connsiteX1" fmla="*/ 243533 w 4573247"/>
                <a:gd name="connsiteY1" fmla="*/ 2553713 h 2817290"/>
                <a:gd name="connsiteX2" fmla="*/ 1383341 w 4573247"/>
                <a:gd name="connsiteY2" fmla="*/ 2550077 h 2817290"/>
                <a:gd name="connsiteX3" fmla="*/ 3116777 w 4573247"/>
                <a:gd name="connsiteY3" fmla="*/ 1229829 h 2817290"/>
                <a:gd name="connsiteX4" fmla="*/ 4529214 w 4573247"/>
                <a:gd name="connsiteY4" fmla="*/ 741326 h 2817290"/>
                <a:gd name="connsiteX5" fmla="*/ 3793298 w 4573247"/>
                <a:gd name="connsiteY5" fmla="*/ 176542 h 2817290"/>
                <a:gd name="connsiteX6" fmla="*/ 341724 w 4573247"/>
                <a:gd name="connsiteY6" fmla="*/ 207808 h 2817290"/>
                <a:gd name="connsiteX0" fmla="*/ 453111 w 4684634"/>
                <a:gd name="connsiteY0" fmla="*/ 226806 h 3009539"/>
                <a:gd name="connsiteX1" fmla="*/ 151722 w 4684634"/>
                <a:gd name="connsiteY1" fmla="*/ 2834637 h 3009539"/>
                <a:gd name="connsiteX2" fmla="*/ 1494728 w 4684634"/>
                <a:gd name="connsiteY2" fmla="*/ 2569075 h 3009539"/>
                <a:gd name="connsiteX3" fmla="*/ 3228164 w 4684634"/>
                <a:gd name="connsiteY3" fmla="*/ 1248827 h 3009539"/>
                <a:gd name="connsiteX4" fmla="*/ 4640601 w 4684634"/>
                <a:gd name="connsiteY4" fmla="*/ 760324 h 3009539"/>
                <a:gd name="connsiteX5" fmla="*/ 3904685 w 4684634"/>
                <a:gd name="connsiteY5" fmla="*/ 195540 h 3009539"/>
                <a:gd name="connsiteX6" fmla="*/ 453111 w 4684634"/>
                <a:gd name="connsiteY6" fmla="*/ 226806 h 3009539"/>
                <a:gd name="connsiteX0" fmla="*/ 473029 w 4704552"/>
                <a:gd name="connsiteY0" fmla="*/ 226806 h 3123079"/>
                <a:gd name="connsiteX1" fmla="*/ 171640 w 4704552"/>
                <a:gd name="connsiteY1" fmla="*/ 2834637 h 3123079"/>
                <a:gd name="connsiteX2" fmla="*/ 1805025 w 4704552"/>
                <a:gd name="connsiteY2" fmla="*/ 2845522 h 3123079"/>
                <a:gd name="connsiteX3" fmla="*/ 3248082 w 4704552"/>
                <a:gd name="connsiteY3" fmla="*/ 1248827 h 3123079"/>
                <a:gd name="connsiteX4" fmla="*/ 4660519 w 4704552"/>
                <a:gd name="connsiteY4" fmla="*/ 760324 h 3123079"/>
                <a:gd name="connsiteX5" fmla="*/ 3924603 w 4704552"/>
                <a:gd name="connsiteY5" fmla="*/ 195540 h 3123079"/>
                <a:gd name="connsiteX6" fmla="*/ 473029 w 4704552"/>
                <a:gd name="connsiteY6" fmla="*/ 226806 h 3123079"/>
                <a:gd name="connsiteX0" fmla="*/ 178202 w 4409725"/>
                <a:gd name="connsiteY0" fmla="*/ 211646 h 3014764"/>
                <a:gd name="connsiteX1" fmla="*/ 600759 w 4409725"/>
                <a:gd name="connsiteY1" fmla="*/ 2610551 h 3014764"/>
                <a:gd name="connsiteX2" fmla="*/ 1510198 w 4409725"/>
                <a:gd name="connsiteY2" fmla="*/ 2830362 h 3014764"/>
                <a:gd name="connsiteX3" fmla="*/ 2953255 w 4409725"/>
                <a:gd name="connsiteY3" fmla="*/ 1233667 h 3014764"/>
                <a:gd name="connsiteX4" fmla="*/ 4365692 w 4409725"/>
                <a:gd name="connsiteY4" fmla="*/ 745164 h 3014764"/>
                <a:gd name="connsiteX5" fmla="*/ 3629776 w 4409725"/>
                <a:gd name="connsiteY5" fmla="*/ 180380 h 3014764"/>
                <a:gd name="connsiteX6" fmla="*/ 178202 w 4409725"/>
                <a:gd name="connsiteY6" fmla="*/ 211646 h 3014764"/>
                <a:gd name="connsiteX0" fmla="*/ 328019 w 3941179"/>
                <a:gd name="connsiteY0" fmla="*/ 206190 h 3029212"/>
                <a:gd name="connsiteX1" fmla="*/ 140935 w 3941179"/>
                <a:gd name="connsiteY1" fmla="*/ 2624099 h 3029212"/>
                <a:gd name="connsiteX2" fmla="*/ 1050374 w 3941179"/>
                <a:gd name="connsiteY2" fmla="*/ 2843910 h 3029212"/>
                <a:gd name="connsiteX3" fmla="*/ 2493431 w 3941179"/>
                <a:gd name="connsiteY3" fmla="*/ 1247215 h 3029212"/>
                <a:gd name="connsiteX4" fmla="*/ 3905868 w 3941179"/>
                <a:gd name="connsiteY4" fmla="*/ 758712 h 3029212"/>
                <a:gd name="connsiteX5" fmla="*/ 3169952 w 3941179"/>
                <a:gd name="connsiteY5" fmla="*/ 193928 h 3029212"/>
                <a:gd name="connsiteX6" fmla="*/ 328019 w 3941179"/>
                <a:gd name="connsiteY6" fmla="*/ 206190 h 3029212"/>
                <a:gd name="connsiteX0" fmla="*/ 363422 w 3976582"/>
                <a:gd name="connsiteY0" fmla="*/ 206190 h 2890100"/>
                <a:gd name="connsiteX1" fmla="*/ 176338 w 3976582"/>
                <a:gd name="connsiteY1" fmla="*/ 2624099 h 2890100"/>
                <a:gd name="connsiteX2" fmla="*/ 1638310 w 3976582"/>
                <a:gd name="connsiteY2" fmla="*/ 2615931 h 2890100"/>
                <a:gd name="connsiteX3" fmla="*/ 2528834 w 3976582"/>
                <a:gd name="connsiteY3" fmla="*/ 1247215 h 2890100"/>
                <a:gd name="connsiteX4" fmla="*/ 3941271 w 3976582"/>
                <a:gd name="connsiteY4" fmla="*/ 758712 h 2890100"/>
                <a:gd name="connsiteX5" fmla="*/ 3205355 w 3976582"/>
                <a:gd name="connsiteY5" fmla="*/ 193928 h 2890100"/>
                <a:gd name="connsiteX6" fmla="*/ 363422 w 3976582"/>
                <a:gd name="connsiteY6" fmla="*/ 206190 h 2890100"/>
                <a:gd name="connsiteX0" fmla="*/ 363422 w 4012256"/>
                <a:gd name="connsiteY0" fmla="*/ 207058 h 2890968"/>
                <a:gd name="connsiteX1" fmla="*/ 176338 w 4012256"/>
                <a:gd name="connsiteY1" fmla="*/ 2624967 h 2890968"/>
                <a:gd name="connsiteX2" fmla="*/ 1638310 w 4012256"/>
                <a:gd name="connsiteY2" fmla="*/ 2616799 h 2890968"/>
                <a:gd name="connsiteX3" fmla="*/ 2528834 w 4012256"/>
                <a:gd name="connsiteY3" fmla="*/ 1248083 h 2890968"/>
                <a:gd name="connsiteX4" fmla="*/ 3979265 w 4012256"/>
                <a:gd name="connsiteY4" fmla="*/ 778859 h 2890968"/>
                <a:gd name="connsiteX5" fmla="*/ 3205355 w 4012256"/>
                <a:gd name="connsiteY5" fmla="*/ 194796 h 2890968"/>
                <a:gd name="connsiteX6" fmla="*/ 363422 w 4012256"/>
                <a:gd name="connsiteY6" fmla="*/ 207058 h 2890968"/>
                <a:gd name="connsiteX0" fmla="*/ 363422 w 4012256"/>
                <a:gd name="connsiteY0" fmla="*/ 207058 h 2855682"/>
                <a:gd name="connsiteX1" fmla="*/ 176338 w 4012256"/>
                <a:gd name="connsiteY1" fmla="*/ 2624967 h 2855682"/>
                <a:gd name="connsiteX2" fmla="*/ 1638310 w 4012256"/>
                <a:gd name="connsiteY2" fmla="*/ 2616799 h 2855682"/>
                <a:gd name="connsiteX3" fmla="*/ 3728885 w 4012256"/>
                <a:gd name="connsiteY3" fmla="*/ 1381839 h 2855682"/>
                <a:gd name="connsiteX4" fmla="*/ 3979265 w 4012256"/>
                <a:gd name="connsiteY4" fmla="*/ 778859 h 2855682"/>
                <a:gd name="connsiteX5" fmla="*/ 3205355 w 4012256"/>
                <a:gd name="connsiteY5" fmla="*/ 194796 h 2855682"/>
                <a:gd name="connsiteX6" fmla="*/ 363422 w 4012256"/>
                <a:gd name="connsiteY6" fmla="*/ 207058 h 2855682"/>
                <a:gd name="connsiteX0" fmla="*/ 363422 w 4012256"/>
                <a:gd name="connsiteY0" fmla="*/ 207058 h 2855682"/>
                <a:gd name="connsiteX1" fmla="*/ 176338 w 4012256"/>
                <a:gd name="connsiteY1" fmla="*/ 2624967 h 2855682"/>
                <a:gd name="connsiteX2" fmla="*/ 1638310 w 4012256"/>
                <a:gd name="connsiteY2" fmla="*/ 2616799 h 2855682"/>
                <a:gd name="connsiteX3" fmla="*/ 3728885 w 4012256"/>
                <a:gd name="connsiteY3" fmla="*/ 1381839 h 2855682"/>
                <a:gd name="connsiteX4" fmla="*/ 3979265 w 4012256"/>
                <a:gd name="connsiteY4" fmla="*/ 778859 h 2855682"/>
                <a:gd name="connsiteX5" fmla="*/ 3205355 w 4012256"/>
                <a:gd name="connsiteY5" fmla="*/ 194796 h 2855682"/>
                <a:gd name="connsiteX6" fmla="*/ 363422 w 4012256"/>
                <a:gd name="connsiteY6" fmla="*/ 207058 h 2855682"/>
                <a:gd name="connsiteX0" fmla="*/ 363422 w 4012256"/>
                <a:gd name="connsiteY0" fmla="*/ 207058 h 2855661"/>
                <a:gd name="connsiteX1" fmla="*/ 176338 w 4012256"/>
                <a:gd name="connsiteY1" fmla="*/ 2624967 h 2855661"/>
                <a:gd name="connsiteX2" fmla="*/ 1638310 w 4012256"/>
                <a:gd name="connsiteY2" fmla="*/ 2616799 h 2855661"/>
                <a:gd name="connsiteX3" fmla="*/ 2833459 w 4012256"/>
                <a:gd name="connsiteY3" fmla="*/ 1382246 h 2855661"/>
                <a:gd name="connsiteX4" fmla="*/ 3979265 w 4012256"/>
                <a:gd name="connsiteY4" fmla="*/ 778859 h 2855661"/>
                <a:gd name="connsiteX5" fmla="*/ 3205355 w 4012256"/>
                <a:gd name="connsiteY5" fmla="*/ 194796 h 2855661"/>
                <a:gd name="connsiteX6" fmla="*/ 363422 w 4012256"/>
                <a:gd name="connsiteY6" fmla="*/ 207058 h 2855661"/>
                <a:gd name="connsiteX0" fmla="*/ 363422 w 4012256"/>
                <a:gd name="connsiteY0" fmla="*/ 207058 h 2855661"/>
                <a:gd name="connsiteX1" fmla="*/ 176338 w 4012256"/>
                <a:gd name="connsiteY1" fmla="*/ 2624967 h 2855661"/>
                <a:gd name="connsiteX2" fmla="*/ 1638310 w 4012256"/>
                <a:gd name="connsiteY2" fmla="*/ 2616799 h 2855661"/>
                <a:gd name="connsiteX3" fmla="*/ 2833459 w 4012256"/>
                <a:gd name="connsiteY3" fmla="*/ 1382246 h 2855661"/>
                <a:gd name="connsiteX4" fmla="*/ 3979265 w 4012256"/>
                <a:gd name="connsiteY4" fmla="*/ 778859 h 2855661"/>
                <a:gd name="connsiteX5" fmla="*/ 3205355 w 4012256"/>
                <a:gd name="connsiteY5" fmla="*/ 194796 h 2855661"/>
                <a:gd name="connsiteX6" fmla="*/ 363422 w 4012256"/>
                <a:gd name="connsiteY6" fmla="*/ 207058 h 2855661"/>
                <a:gd name="connsiteX0" fmla="*/ 363422 w 3986882"/>
                <a:gd name="connsiteY0" fmla="*/ 207058 h 2855661"/>
                <a:gd name="connsiteX1" fmla="*/ 176338 w 3986882"/>
                <a:gd name="connsiteY1" fmla="*/ 2624967 h 2855661"/>
                <a:gd name="connsiteX2" fmla="*/ 1638310 w 3986882"/>
                <a:gd name="connsiteY2" fmla="*/ 2616799 h 2855661"/>
                <a:gd name="connsiteX3" fmla="*/ 2833459 w 3986882"/>
                <a:gd name="connsiteY3" fmla="*/ 1382246 h 2855661"/>
                <a:gd name="connsiteX4" fmla="*/ 3979265 w 3986882"/>
                <a:gd name="connsiteY4" fmla="*/ 778859 h 2855661"/>
                <a:gd name="connsiteX5" fmla="*/ 3205355 w 3986882"/>
                <a:gd name="connsiteY5" fmla="*/ 194796 h 2855661"/>
                <a:gd name="connsiteX6" fmla="*/ 363422 w 3986882"/>
                <a:gd name="connsiteY6" fmla="*/ 207058 h 2855661"/>
                <a:gd name="connsiteX0" fmla="*/ 363422 w 4042520"/>
                <a:gd name="connsiteY0" fmla="*/ 207932 h 2856535"/>
                <a:gd name="connsiteX1" fmla="*/ 176338 w 4042520"/>
                <a:gd name="connsiteY1" fmla="*/ 2625841 h 2856535"/>
                <a:gd name="connsiteX2" fmla="*/ 1638310 w 4042520"/>
                <a:gd name="connsiteY2" fmla="*/ 2617673 h 2856535"/>
                <a:gd name="connsiteX3" fmla="*/ 2833459 w 4042520"/>
                <a:gd name="connsiteY3" fmla="*/ 1383120 h 2856535"/>
                <a:gd name="connsiteX4" fmla="*/ 4036308 w 4042520"/>
                <a:gd name="connsiteY4" fmla="*/ 799018 h 2856535"/>
                <a:gd name="connsiteX5" fmla="*/ 3205355 w 4042520"/>
                <a:gd name="connsiteY5" fmla="*/ 195670 h 2856535"/>
                <a:gd name="connsiteX6" fmla="*/ 363422 w 4042520"/>
                <a:gd name="connsiteY6" fmla="*/ 207932 h 2856535"/>
                <a:gd name="connsiteX0" fmla="*/ 363422 w 4044388"/>
                <a:gd name="connsiteY0" fmla="*/ 207932 h 2856535"/>
                <a:gd name="connsiteX1" fmla="*/ 176338 w 4044388"/>
                <a:gd name="connsiteY1" fmla="*/ 2625841 h 2856535"/>
                <a:gd name="connsiteX2" fmla="*/ 1638310 w 4044388"/>
                <a:gd name="connsiteY2" fmla="*/ 2617673 h 2856535"/>
                <a:gd name="connsiteX3" fmla="*/ 2833459 w 4044388"/>
                <a:gd name="connsiteY3" fmla="*/ 1383120 h 2856535"/>
                <a:gd name="connsiteX4" fmla="*/ 4036308 w 4044388"/>
                <a:gd name="connsiteY4" fmla="*/ 799018 h 2856535"/>
                <a:gd name="connsiteX5" fmla="*/ 3205355 w 4044388"/>
                <a:gd name="connsiteY5" fmla="*/ 195670 h 2856535"/>
                <a:gd name="connsiteX6" fmla="*/ 363422 w 4044388"/>
                <a:gd name="connsiteY6" fmla="*/ 207932 h 2856535"/>
                <a:gd name="connsiteX0" fmla="*/ 352209 w 4031494"/>
                <a:gd name="connsiteY0" fmla="*/ 207932 h 2774407"/>
                <a:gd name="connsiteX1" fmla="*/ 165125 w 4031494"/>
                <a:gd name="connsiteY1" fmla="*/ 2625841 h 2774407"/>
                <a:gd name="connsiteX2" fmla="*/ 1455608 w 4031494"/>
                <a:gd name="connsiteY2" fmla="*/ 2389776 h 2774407"/>
                <a:gd name="connsiteX3" fmla="*/ 2822246 w 4031494"/>
                <a:gd name="connsiteY3" fmla="*/ 1383120 h 2774407"/>
                <a:gd name="connsiteX4" fmla="*/ 4025095 w 4031494"/>
                <a:gd name="connsiteY4" fmla="*/ 799018 h 2774407"/>
                <a:gd name="connsiteX5" fmla="*/ 3194142 w 4031494"/>
                <a:gd name="connsiteY5" fmla="*/ 195670 h 2774407"/>
                <a:gd name="connsiteX6" fmla="*/ 352209 w 4031494"/>
                <a:gd name="connsiteY6" fmla="*/ 207932 h 2774407"/>
                <a:gd name="connsiteX0" fmla="*/ 330428 w 4009713"/>
                <a:gd name="connsiteY0" fmla="*/ 183068 h 2504476"/>
                <a:gd name="connsiteX1" fmla="*/ 181439 w 4009713"/>
                <a:gd name="connsiteY1" fmla="*/ 2258749 h 2504476"/>
                <a:gd name="connsiteX2" fmla="*/ 1433827 w 4009713"/>
                <a:gd name="connsiteY2" fmla="*/ 2364912 h 2504476"/>
                <a:gd name="connsiteX3" fmla="*/ 2800465 w 4009713"/>
                <a:gd name="connsiteY3" fmla="*/ 1358256 h 2504476"/>
                <a:gd name="connsiteX4" fmla="*/ 4003314 w 4009713"/>
                <a:gd name="connsiteY4" fmla="*/ 774154 h 2504476"/>
                <a:gd name="connsiteX5" fmla="*/ 3172361 w 4009713"/>
                <a:gd name="connsiteY5" fmla="*/ 170806 h 2504476"/>
                <a:gd name="connsiteX6" fmla="*/ 330428 w 4009713"/>
                <a:gd name="connsiteY6" fmla="*/ 183068 h 2504476"/>
                <a:gd name="connsiteX0" fmla="*/ 274474 w 4106164"/>
                <a:gd name="connsiteY0" fmla="*/ 232039 h 2411748"/>
                <a:gd name="connsiteX1" fmla="*/ 277890 w 4106164"/>
                <a:gd name="connsiteY1" fmla="*/ 2174277 h 2411748"/>
                <a:gd name="connsiteX2" fmla="*/ 1530278 w 4106164"/>
                <a:gd name="connsiteY2" fmla="*/ 2280440 h 2411748"/>
                <a:gd name="connsiteX3" fmla="*/ 2896916 w 4106164"/>
                <a:gd name="connsiteY3" fmla="*/ 1273784 h 2411748"/>
                <a:gd name="connsiteX4" fmla="*/ 4099765 w 4106164"/>
                <a:gd name="connsiteY4" fmla="*/ 689682 h 2411748"/>
                <a:gd name="connsiteX5" fmla="*/ 3268812 w 4106164"/>
                <a:gd name="connsiteY5" fmla="*/ 86334 h 2411748"/>
                <a:gd name="connsiteX6" fmla="*/ 274474 w 4106164"/>
                <a:gd name="connsiteY6" fmla="*/ 232039 h 2411748"/>
                <a:gd name="connsiteX0" fmla="*/ 275407 w 4107075"/>
                <a:gd name="connsiteY0" fmla="*/ 232039 h 2435108"/>
                <a:gd name="connsiteX1" fmla="*/ 278823 w 4107075"/>
                <a:gd name="connsiteY1" fmla="*/ 2174277 h 2435108"/>
                <a:gd name="connsiteX2" fmla="*/ 1550220 w 4107075"/>
                <a:gd name="connsiteY2" fmla="*/ 2319223 h 2435108"/>
                <a:gd name="connsiteX3" fmla="*/ 2897849 w 4107075"/>
                <a:gd name="connsiteY3" fmla="*/ 1273784 h 2435108"/>
                <a:gd name="connsiteX4" fmla="*/ 4100698 w 4107075"/>
                <a:gd name="connsiteY4" fmla="*/ 689682 h 2435108"/>
                <a:gd name="connsiteX5" fmla="*/ 3269745 w 4107075"/>
                <a:gd name="connsiteY5" fmla="*/ 86334 h 2435108"/>
                <a:gd name="connsiteX6" fmla="*/ 275407 w 4107075"/>
                <a:gd name="connsiteY6" fmla="*/ 232039 h 2435108"/>
                <a:gd name="connsiteX0" fmla="*/ 275407 w 4106694"/>
                <a:gd name="connsiteY0" fmla="*/ 232039 h 2423720"/>
                <a:gd name="connsiteX1" fmla="*/ 278823 w 4106694"/>
                <a:gd name="connsiteY1" fmla="*/ 2174277 h 2423720"/>
                <a:gd name="connsiteX2" fmla="*/ 1550220 w 4106694"/>
                <a:gd name="connsiteY2" fmla="*/ 2319223 h 2423720"/>
                <a:gd name="connsiteX3" fmla="*/ 1914756 w 4106694"/>
                <a:gd name="connsiteY3" fmla="*/ 1443213 h 2423720"/>
                <a:gd name="connsiteX4" fmla="*/ 2897849 w 4106694"/>
                <a:gd name="connsiteY4" fmla="*/ 1273784 h 2423720"/>
                <a:gd name="connsiteX5" fmla="*/ 4100698 w 4106694"/>
                <a:gd name="connsiteY5" fmla="*/ 689682 h 2423720"/>
                <a:gd name="connsiteX6" fmla="*/ 3269745 w 4106694"/>
                <a:gd name="connsiteY6" fmla="*/ 86334 h 2423720"/>
                <a:gd name="connsiteX7" fmla="*/ 275407 w 4106694"/>
                <a:gd name="connsiteY7" fmla="*/ 232039 h 2423720"/>
                <a:gd name="connsiteX0" fmla="*/ 498487 w 4412880"/>
                <a:gd name="connsiteY0" fmla="*/ 347990 h 2638092"/>
                <a:gd name="connsiteX1" fmla="*/ 501903 w 4412880"/>
                <a:gd name="connsiteY1" fmla="*/ 2290228 h 2638092"/>
                <a:gd name="connsiteX2" fmla="*/ 1773300 w 4412880"/>
                <a:gd name="connsiteY2" fmla="*/ 2435174 h 2638092"/>
                <a:gd name="connsiteX3" fmla="*/ 2137836 w 4412880"/>
                <a:gd name="connsiteY3" fmla="*/ 1383399 h 2638092"/>
                <a:gd name="connsiteX4" fmla="*/ 3120929 w 4412880"/>
                <a:gd name="connsiteY4" fmla="*/ 1389735 h 2638092"/>
                <a:gd name="connsiteX5" fmla="*/ 4323778 w 4412880"/>
                <a:gd name="connsiteY5" fmla="*/ 805633 h 2638092"/>
                <a:gd name="connsiteX6" fmla="*/ 3492825 w 4412880"/>
                <a:gd name="connsiteY6" fmla="*/ 202285 h 2638092"/>
                <a:gd name="connsiteX7" fmla="*/ 498487 w 4412880"/>
                <a:gd name="connsiteY7" fmla="*/ 347990 h 2638092"/>
                <a:gd name="connsiteX0" fmla="*/ 498487 w 4412880"/>
                <a:gd name="connsiteY0" fmla="*/ 347990 h 2638092"/>
                <a:gd name="connsiteX1" fmla="*/ 501903 w 4412880"/>
                <a:gd name="connsiteY1" fmla="*/ 2290228 h 2638092"/>
                <a:gd name="connsiteX2" fmla="*/ 1773300 w 4412880"/>
                <a:gd name="connsiteY2" fmla="*/ 2435174 h 2638092"/>
                <a:gd name="connsiteX3" fmla="*/ 2137836 w 4412880"/>
                <a:gd name="connsiteY3" fmla="*/ 1383399 h 2638092"/>
                <a:gd name="connsiteX4" fmla="*/ 3120929 w 4412880"/>
                <a:gd name="connsiteY4" fmla="*/ 1226827 h 2638092"/>
                <a:gd name="connsiteX5" fmla="*/ 4323778 w 4412880"/>
                <a:gd name="connsiteY5" fmla="*/ 805633 h 2638092"/>
                <a:gd name="connsiteX6" fmla="*/ 3492825 w 4412880"/>
                <a:gd name="connsiteY6" fmla="*/ 202285 h 2638092"/>
                <a:gd name="connsiteX7" fmla="*/ 498487 w 4412880"/>
                <a:gd name="connsiteY7" fmla="*/ 347990 h 2638092"/>
                <a:gd name="connsiteX0" fmla="*/ 498487 w 4412880"/>
                <a:gd name="connsiteY0" fmla="*/ 347990 h 2638092"/>
                <a:gd name="connsiteX1" fmla="*/ 501903 w 4412880"/>
                <a:gd name="connsiteY1" fmla="*/ 2290228 h 2638092"/>
                <a:gd name="connsiteX2" fmla="*/ 1773300 w 4412880"/>
                <a:gd name="connsiteY2" fmla="*/ 2435174 h 2638092"/>
                <a:gd name="connsiteX3" fmla="*/ 2137836 w 4412880"/>
                <a:gd name="connsiteY3" fmla="*/ 1383399 h 2638092"/>
                <a:gd name="connsiteX4" fmla="*/ 3120929 w 4412880"/>
                <a:gd name="connsiteY4" fmla="*/ 1226827 h 2638092"/>
                <a:gd name="connsiteX5" fmla="*/ 4323778 w 4412880"/>
                <a:gd name="connsiteY5" fmla="*/ 805633 h 2638092"/>
                <a:gd name="connsiteX6" fmla="*/ 3492825 w 4412880"/>
                <a:gd name="connsiteY6" fmla="*/ 202285 h 2638092"/>
                <a:gd name="connsiteX7" fmla="*/ 498487 w 4412880"/>
                <a:gd name="connsiteY7" fmla="*/ 347990 h 2638092"/>
                <a:gd name="connsiteX0" fmla="*/ 498487 w 4412880"/>
                <a:gd name="connsiteY0" fmla="*/ 347990 h 2638092"/>
                <a:gd name="connsiteX1" fmla="*/ 501903 w 4412880"/>
                <a:gd name="connsiteY1" fmla="*/ 2290228 h 2638092"/>
                <a:gd name="connsiteX2" fmla="*/ 1773300 w 4412880"/>
                <a:gd name="connsiteY2" fmla="*/ 2435174 h 2638092"/>
                <a:gd name="connsiteX3" fmla="*/ 2137836 w 4412880"/>
                <a:gd name="connsiteY3" fmla="*/ 1383399 h 2638092"/>
                <a:gd name="connsiteX4" fmla="*/ 3120929 w 4412880"/>
                <a:gd name="connsiteY4" fmla="*/ 1226827 h 2638092"/>
                <a:gd name="connsiteX5" fmla="*/ 4323778 w 4412880"/>
                <a:gd name="connsiteY5" fmla="*/ 805633 h 2638092"/>
                <a:gd name="connsiteX6" fmla="*/ 3492825 w 4412880"/>
                <a:gd name="connsiteY6" fmla="*/ 202285 h 2638092"/>
                <a:gd name="connsiteX7" fmla="*/ 498487 w 4412880"/>
                <a:gd name="connsiteY7" fmla="*/ 347990 h 2638092"/>
                <a:gd name="connsiteX0" fmla="*/ 498487 w 4412880"/>
                <a:gd name="connsiteY0" fmla="*/ 347990 h 2638092"/>
                <a:gd name="connsiteX1" fmla="*/ 501903 w 4412880"/>
                <a:gd name="connsiteY1" fmla="*/ 2290228 h 2638092"/>
                <a:gd name="connsiteX2" fmla="*/ 1773300 w 4412880"/>
                <a:gd name="connsiteY2" fmla="*/ 2435174 h 2638092"/>
                <a:gd name="connsiteX3" fmla="*/ 2137836 w 4412880"/>
                <a:gd name="connsiteY3" fmla="*/ 1383399 h 2638092"/>
                <a:gd name="connsiteX4" fmla="*/ 3120929 w 4412880"/>
                <a:gd name="connsiteY4" fmla="*/ 1226827 h 2638092"/>
                <a:gd name="connsiteX5" fmla="*/ 4323778 w 4412880"/>
                <a:gd name="connsiteY5" fmla="*/ 805633 h 2638092"/>
                <a:gd name="connsiteX6" fmla="*/ 3492825 w 4412880"/>
                <a:gd name="connsiteY6" fmla="*/ 202285 h 2638092"/>
                <a:gd name="connsiteX7" fmla="*/ 498487 w 4412880"/>
                <a:gd name="connsiteY7" fmla="*/ 347990 h 2638092"/>
                <a:gd name="connsiteX0" fmla="*/ 498487 w 4236605"/>
                <a:gd name="connsiteY0" fmla="*/ 347990 h 2482013"/>
                <a:gd name="connsiteX1" fmla="*/ 325628 w 4236605"/>
                <a:gd name="connsiteY1" fmla="*/ 2156446 h 2482013"/>
                <a:gd name="connsiteX2" fmla="*/ 1597025 w 4236605"/>
                <a:gd name="connsiteY2" fmla="*/ 2301392 h 2482013"/>
                <a:gd name="connsiteX3" fmla="*/ 1961561 w 4236605"/>
                <a:gd name="connsiteY3" fmla="*/ 1249617 h 2482013"/>
                <a:gd name="connsiteX4" fmla="*/ 2944654 w 4236605"/>
                <a:gd name="connsiteY4" fmla="*/ 1093045 h 2482013"/>
                <a:gd name="connsiteX5" fmla="*/ 4147503 w 4236605"/>
                <a:gd name="connsiteY5" fmla="*/ 671851 h 2482013"/>
                <a:gd name="connsiteX6" fmla="*/ 3316550 w 4236605"/>
                <a:gd name="connsiteY6" fmla="*/ 68503 h 2482013"/>
                <a:gd name="connsiteX7" fmla="*/ 498487 w 4236605"/>
                <a:gd name="connsiteY7" fmla="*/ 347990 h 2482013"/>
                <a:gd name="connsiteX0" fmla="*/ 498487 w 4236605"/>
                <a:gd name="connsiteY0" fmla="*/ 347990 h 2395796"/>
                <a:gd name="connsiteX1" fmla="*/ 325628 w 4236605"/>
                <a:gd name="connsiteY1" fmla="*/ 2156446 h 2395796"/>
                <a:gd name="connsiteX2" fmla="*/ 1597025 w 4236605"/>
                <a:gd name="connsiteY2" fmla="*/ 1784088 h 2395796"/>
                <a:gd name="connsiteX3" fmla="*/ 1961561 w 4236605"/>
                <a:gd name="connsiteY3" fmla="*/ 1249617 h 2395796"/>
                <a:gd name="connsiteX4" fmla="*/ 2944654 w 4236605"/>
                <a:gd name="connsiteY4" fmla="*/ 1093045 h 2395796"/>
                <a:gd name="connsiteX5" fmla="*/ 4147503 w 4236605"/>
                <a:gd name="connsiteY5" fmla="*/ 671851 h 2395796"/>
                <a:gd name="connsiteX6" fmla="*/ 3316550 w 4236605"/>
                <a:gd name="connsiteY6" fmla="*/ 68503 h 2395796"/>
                <a:gd name="connsiteX7" fmla="*/ 498487 w 4236605"/>
                <a:gd name="connsiteY7" fmla="*/ 347990 h 2395796"/>
                <a:gd name="connsiteX0" fmla="*/ 498487 w 4236605"/>
                <a:gd name="connsiteY0" fmla="*/ 333464 h 2049315"/>
                <a:gd name="connsiteX1" fmla="*/ 325628 w 4236605"/>
                <a:gd name="connsiteY1" fmla="*/ 1809965 h 2049315"/>
                <a:gd name="connsiteX2" fmla="*/ 1597025 w 4236605"/>
                <a:gd name="connsiteY2" fmla="*/ 1769562 h 2049315"/>
                <a:gd name="connsiteX3" fmla="*/ 1961561 w 4236605"/>
                <a:gd name="connsiteY3" fmla="*/ 1235091 h 2049315"/>
                <a:gd name="connsiteX4" fmla="*/ 2944654 w 4236605"/>
                <a:gd name="connsiteY4" fmla="*/ 1078519 h 2049315"/>
                <a:gd name="connsiteX5" fmla="*/ 4147503 w 4236605"/>
                <a:gd name="connsiteY5" fmla="*/ 657325 h 2049315"/>
                <a:gd name="connsiteX6" fmla="*/ 3316550 w 4236605"/>
                <a:gd name="connsiteY6" fmla="*/ 53977 h 2049315"/>
                <a:gd name="connsiteX7" fmla="*/ 498487 w 4236605"/>
                <a:gd name="connsiteY7" fmla="*/ 333464 h 2049315"/>
                <a:gd name="connsiteX0" fmla="*/ 498487 w 4236605"/>
                <a:gd name="connsiteY0" fmla="*/ 333464 h 2049315"/>
                <a:gd name="connsiteX1" fmla="*/ 325628 w 4236605"/>
                <a:gd name="connsiteY1" fmla="*/ 1809965 h 2049315"/>
                <a:gd name="connsiteX2" fmla="*/ 1597025 w 4236605"/>
                <a:gd name="connsiteY2" fmla="*/ 1769562 h 2049315"/>
                <a:gd name="connsiteX3" fmla="*/ 1737797 w 4236605"/>
                <a:gd name="connsiteY3" fmla="*/ 907633 h 2049315"/>
                <a:gd name="connsiteX4" fmla="*/ 2944654 w 4236605"/>
                <a:gd name="connsiteY4" fmla="*/ 1078519 h 2049315"/>
                <a:gd name="connsiteX5" fmla="*/ 4147503 w 4236605"/>
                <a:gd name="connsiteY5" fmla="*/ 657325 h 2049315"/>
                <a:gd name="connsiteX6" fmla="*/ 3316550 w 4236605"/>
                <a:gd name="connsiteY6" fmla="*/ 53977 h 2049315"/>
                <a:gd name="connsiteX7" fmla="*/ 498487 w 4236605"/>
                <a:gd name="connsiteY7" fmla="*/ 333464 h 2049315"/>
                <a:gd name="connsiteX0" fmla="*/ 498487 w 4463544"/>
                <a:gd name="connsiteY0" fmla="*/ 333463 h 2049315"/>
                <a:gd name="connsiteX1" fmla="*/ 552567 w 4463544"/>
                <a:gd name="connsiteY1" fmla="*/ 1809965 h 2049315"/>
                <a:gd name="connsiteX2" fmla="*/ 1823964 w 4463544"/>
                <a:gd name="connsiteY2" fmla="*/ 1769562 h 2049315"/>
                <a:gd name="connsiteX3" fmla="*/ 1964736 w 4463544"/>
                <a:gd name="connsiteY3" fmla="*/ 907633 h 2049315"/>
                <a:gd name="connsiteX4" fmla="*/ 3171593 w 4463544"/>
                <a:gd name="connsiteY4" fmla="*/ 1078519 h 2049315"/>
                <a:gd name="connsiteX5" fmla="*/ 4374442 w 4463544"/>
                <a:gd name="connsiteY5" fmla="*/ 657325 h 2049315"/>
                <a:gd name="connsiteX6" fmla="*/ 3543489 w 4463544"/>
                <a:gd name="connsiteY6" fmla="*/ 53977 h 2049315"/>
                <a:gd name="connsiteX7" fmla="*/ 498487 w 4463544"/>
                <a:gd name="connsiteY7" fmla="*/ 333463 h 2049315"/>
                <a:gd name="connsiteX0" fmla="*/ 498487 w 4463544"/>
                <a:gd name="connsiteY0" fmla="*/ 333463 h 1893528"/>
                <a:gd name="connsiteX1" fmla="*/ 552567 w 4463544"/>
                <a:gd name="connsiteY1" fmla="*/ 1651429 h 1893528"/>
                <a:gd name="connsiteX2" fmla="*/ 1823964 w 4463544"/>
                <a:gd name="connsiteY2" fmla="*/ 1769562 h 1893528"/>
                <a:gd name="connsiteX3" fmla="*/ 1964736 w 4463544"/>
                <a:gd name="connsiteY3" fmla="*/ 907633 h 1893528"/>
                <a:gd name="connsiteX4" fmla="*/ 3171593 w 4463544"/>
                <a:gd name="connsiteY4" fmla="*/ 1078519 h 1893528"/>
                <a:gd name="connsiteX5" fmla="*/ 4374442 w 4463544"/>
                <a:gd name="connsiteY5" fmla="*/ 657325 h 1893528"/>
                <a:gd name="connsiteX6" fmla="*/ 3543489 w 4463544"/>
                <a:gd name="connsiteY6" fmla="*/ 53977 h 1893528"/>
                <a:gd name="connsiteX7" fmla="*/ 498487 w 4463544"/>
                <a:gd name="connsiteY7" fmla="*/ 333463 h 1893528"/>
                <a:gd name="connsiteX0" fmla="*/ 176837 w 4141894"/>
                <a:gd name="connsiteY0" fmla="*/ 333463 h 1893528"/>
                <a:gd name="connsiteX1" fmla="*/ 230917 w 4141894"/>
                <a:gd name="connsiteY1" fmla="*/ 1651429 h 1893528"/>
                <a:gd name="connsiteX2" fmla="*/ 1502314 w 4141894"/>
                <a:gd name="connsiteY2" fmla="*/ 1769562 h 1893528"/>
                <a:gd name="connsiteX3" fmla="*/ 1643086 w 4141894"/>
                <a:gd name="connsiteY3" fmla="*/ 907633 h 1893528"/>
                <a:gd name="connsiteX4" fmla="*/ 2849943 w 4141894"/>
                <a:gd name="connsiteY4" fmla="*/ 1078519 h 1893528"/>
                <a:gd name="connsiteX5" fmla="*/ 4052792 w 4141894"/>
                <a:gd name="connsiteY5" fmla="*/ 657325 h 1893528"/>
                <a:gd name="connsiteX6" fmla="*/ 3221839 w 4141894"/>
                <a:gd name="connsiteY6" fmla="*/ 53977 h 1893528"/>
                <a:gd name="connsiteX7" fmla="*/ 176837 w 4141894"/>
                <a:gd name="connsiteY7" fmla="*/ 333463 h 1893528"/>
                <a:gd name="connsiteX0" fmla="*/ 176837 w 4141894"/>
                <a:gd name="connsiteY0" fmla="*/ 333463 h 1864356"/>
                <a:gd name="connsiteX1" fmla="*/ 230917 w 4141894"/>
                <a:gd name="connsiteY1" fmla="*/ 1651429 h 1864356"/>
                <a:gd name="connsiteX2" fmla="*/ 1502314 w 4141894"/>
                <a:gd name="connsiteY2" fmla="*/ 1611026 h 1864356"/>
                <a:gd name="connsiteX3" fmla="*/ 1643086 w 4141894"/>
                <a:gd name="connsiteY3" fmla="*/ 907633 h 1864356"/>
                <a:gd name="connsiteX4" fmla="*/ 2849943 w 4141894"/>
                <a:gd name="connsiteY4" fmla="*/ 1078519 h 1864356"/>
                <a:gd name="connsiteX5" fmla="*/ 4052792 w 4141894"/>
                <a:gd name="connsiteY5" fmla="*/ 657325 h 1864356"/>
                <a:gd name="connsiteX6" fmla="*/ 3221839 w 4141894"/>
                <a:gd name="connsiteY6" fmla="*/ 53977 h 1864356"/>
                <a:gd name="connsiteX7" fmla="*/ 176837 w 4141894"/>
                <a:gd name="connsiteY7" fmla="*/ 333463 h 1864356"/>
                <a:gd name="connsiteX0" fmla="*/ 176837 w 4141894"/>
                <a:gd name="connsiteY0" fmla="*/ 333463 h 1864356"/>
                <a:gd name="connsiteX1" fmla="*/ 230917 w 4141894"/>
                <a:gd name="connsiteY1" fmla="*/ 1651429 h 1864356"/>
                <a:gd name="connsiteX2" fmla="*/ 1502314 w 4141894"/>
                <a:gd name="connsiteY2" fmla="*/ 1611026 h 1864356"/>
                <a:gd name="connsiteX3" fmla="*/ 1643086 w 4141894"/>
                <a:gd name="connsiteY3" fmla="*/ 907633 h 1864356"/>
                <a:gd name="connsiteX4" fmla="*/ 2849943 w 4141894"/>
                <a:gd name="connsiteY4" fmla="*/ 771824 h 1864356"/>
                <a:gd name="connsiteX5" fmla="*/ 4052792 w 4141894"/>
                <a:gd name="connsiteY5" fmla="*/ 657325 h 1864356"/>
                <a:gd name="connsiteX6" fmla="*/ 3221839 w 4141894"/>
                <a:gd name="connsiteY6" fmla="*/ 53977 h 1864356"/>
                <a:gd name="connsiteX7" fmla="*/ 176837 w 4141894"/>
                <a:gd name="connsiteY7" fmla="*/ 333463 h 1864356"/>
                <a:gd name="connsiteX0" fmla="*/ 176837 w 4141894"/>
                <a:gd name="connsiteY0" fmla="*/ 333463 h 1864356"/>
                <a:gd name="connsiteX1" fmla="*/ 230917 w 4141894"/>
                <a:gd name="connsiteY1" fmla="*/ 1651429 h 1864356"/>
                <a:gd name="connsiteX2" fmla="*/ 1502314 w 4141894"/>
                <a:gd name="connsiteY2" fmla="*/ 1611026 h 1864356"/>
                <a:gd name="connsiteX3" fmla="*/ 1643086 w 4141894"/>
                <a:gd name="connsiteY3" fmla="*/ 907633 h 1864356"/>
                <a:gd name="connsiteX4" fmla="*/ 2849943 w 4141894"/>
                <a:gd name="connsiteY4" fmla="*/ 771824 h 1864356"/>
                <a:gd name="connsiteX5" fmla="*/ 4052792 w 4141894"/>
                <a:gd name="connsiteY5" fmla="*/ 657325 h 1864356"/>
                <a:gd name="connsiteX6" fmla="*/ 3221839 w 4141894"/>
                <a:gd name="connsiteY6" fmla="*/ 53977 h 1864356"/>
                <a:gd name="connsiteX7" fmla="*/ 176837 w 4141894"/>
                <a:gd name="connsiteY7" fmla="*/ 333463 h 1864356"/>
                <a:gd name="connsiteX0" fmla="*/ 176837 w 4052792"/>
                <a:gd name="connsiteY0" fmla="*/ 333463 h 1864356"/>
                <a:gd name="connsiteX1" fmla="*/ 230917 w 4052792"/>
                <a:gd name="connsiteY1" fmla="*/ 1651429 h 1864356"/>
                <a:gd name="connsiteX2" fmla="*/ 1502314 w 4052792"/>
                <a:gd name="connsiteY2" fmla="*/ 1611026 h 1864356"/>
                <a:gd name="connsiteX3" fmla="*/ 1643086 w 4052792"/>
                <a:gd name="connsiteY3" fmla="*/ 907633 h 1864356"/>
                <a:gd name="connsiteX4" fmla="*/ 2849943 w 4052792"/>
                <a:gd name="connsiteY4" fmla="*/ 771824 h 1864356"/>
                <a:gd name="connsiteX5" fmla="*/ 4052792 w 4052792"/>
                <a:gd name="connsiteY5" fmla="*/ 657325 h 1864356"/>
                <a:gd name="connsiteX6" fmla="*/ 3221839 w 4052792"/>
                <a:gd name="connsiteY6" fmla="*/ 53977 h 1864356"/>
                <a:gd name="connsiteX7" fmla="*/ 176837 w 4052792"/>
                <a:gd name="connsiteY7" fmla="*/ 333463 h 1864356"/>
                <a:gd name="connsiteX0" fmla="*/ 176837 w 4052792"/>
                <a:gd name="connsiteY0" fmla="*/ 333463 h 1864356"/>
                <a:gd name="connsiteX1" fmla="*/ 230917 w 4052792"/>
                <a:gd name="connsiteY1" fmla="*/ 1651429 h 1864356"/>
                <a:gd name="connsiteX2" fmla="*/ 1502314 w 4052792"/>
                <a:gd name="connsiteY2" fmla="*/ 1611026 h 1864356"/>
                <a:gd name="connsiteX3" fmla="*/ 1643086 w 4052792"/>
                <a:gd name="connsiteY3" fmla="*/ 907633 h 1864356"/>
                <a:gd name="connsiteX4" fmla="*/ 2849943 w 4052792"/>
                <a:gd name="connsiteY4" fmla="*/ 771824 h 1864356"/>
                <a:gd name="connsiteX5" fmla="*/ 4052792 w 4052792"/>
                <a:gd name="connsiteY5" fmla="*/ 657324 h 1864356"/>
                <a:gd name="connsiteX6" fmla="*/ 3221839 w 4052792"/>
                <a:gd name="connsiteY6" fmla="*/ 53977 h 1864356"/>
                <a:gd name="connsiteX7" fmla="*/ 176837 w 4052792"/>
                <a:gd name="connsiteY7" fmla="*/ 333463 h 1864356"/>
                <a:gd name="connsiteX0" fmla="*/ 176837 w 4052792"/>
                <a:gd name="connsiteY0" fmla="*/ 383234 h 1914127"/>
                <a:gd name="connsiteX1" fmla="*/ 230917 w 4052792"/>
                <a:gd name="connsiteY1" fmla="*/ 1701200 h 1914127"/>
                <a:gd name="connsiteX2" fmla="*/ 1502314 w 4052792"/>
                <a:gd name="connsiteY2" fmla="*/ 1660797 h 1914127"/>
                <a:gd name="connsiteX3" fmla="*/ 1643086 w 4052792"/>
                <a:gd name="connsiteY3" fmla="*/ 957404 h 1914127"/>
                <a:gd name="connsiteX4" fmla="*/ 2849943 w 4052792"/>
                <a:gd name="connsiteY4" fmla="*/ 821595 h 1914127"/>
                <a:gd name="connsiteX5" fmla="*/ 4052792 w 4052792"/>
                <a:gd name="connsiteY5" fmla="*/ 707095 h 1914127"/>
                <a:gd name="connsiteX6" fmla="*/ 3221839 w 4052792"/>
                <a:gd name="connsiteY6" fmla="*/ 103748 h 1914127"/>
                <a:gd name="connsiteX7" fmla="*/ 2095445 w 4052792"/>
                <a:gd name="connsiteY7" fmla="*/ 84605 h 1914127"/>
                <a:gd name="connsiteX8" fmla="*/ 176837 w 4052792"/>
                <a:gd name="connsiteY8" fmla="*/ 383234 h 1914127"/>
                <a:gd name="connsiteX0" fmla="*/ 176837 w 4052792"/>
                <a:gd name="connsiteY0" fmla="*/ 383234 h 1914127"/>
                <a:gd name="connsiteX1" fmla="*/ 230917 w 4052792"/>
                <a:gd name="connsiteY1" fmla="*/ 1701200 h 1914127"/>
                <a:gd name="connsiteX2" fmla="*/ 1502314 w 4052792"/>
                <a:gd name="connsiteY2" fmla="*/ 1660797 h 1914127"/>
                <a:gd name="connsiteX3" fmla="*/ 1643086 w 4052792"/>
                <a:gd name="connsiteY3" fmla="*/ 957404 h 1914127"/>
                <a:gd name="connsiteX4" fmla="*/ 2849943 w 4052792"/>
                <a:gd name="connsiteY4" fmla="*/ 821595 h 1914127"/>
                <a:gd name="connsiteX5" fmla="*/ 4052792 w 4052792"/>
                <a:gd name="connsiteY5" fmla="*/ 707095 h 1914127"/>
                <a:gd name="connsiteX6" fmla="*/ 3221839 w 4052792"/>
                <a:gd name="connsiteY6" fmla="*/ 103748 h 1914127"/>
                <a:gd name="connsiteX7" fmla="*/ 2095445 w 4052792"/>
                <a:gd name="connsiteY7" fmla="*/ 457846 h 1914127"/>
                <a:gd name="connsiteX8" fmla="*/ 176837 w 4052792"/>
                <a:gd name="connsiteY8" fmla="*/ 383234 h 1914127"/>
                <a:gd name="connsiteX0" fmla="*/ 176837 w 4052792"/>
                <a:gd name="connsiteY0" fmla="*/ 383234 h 1914127"/>
                <a:gd name="connsiteX1" fmla="*/ 230917 w 4052792"/>
                <a:gd name="connsiteY1" fmla="*/ 1701200 h 1914127"/>
                <a:gd name="connsiteX2" fmla="*/ 1502314 w 4052792"/>
                <a:gd name="connsiteY2" fmla="*/ 1660797 h 1914127"/>
                <a:gd name="connsiteX3" fmla="*/ 1643086 w 4052792"/>
                <a:gd name="connsiteY3" fmla="*/ 957404 h 1914127"/>
                <a:gd name="connsiteX4" fmla="*/ 2849943 w 4052792"/>
                <a:gd name="connsiteY4" fmla="*/ 821595 h 1914127"/>
                <a:gd name="connsiteX5" fmla="*/ 4052792 w 4052792"/>
                <a:gd name="connsiteY5" fmla="*/ 707095 h 1914127"/>
                <a:gd name="connsiteX6" fmla="*/ 3221839 w 4052792"/>
                <a:gd name="connsiteY6" fmla="*/ 103748 h 1914127"/>
                <a:gd name="connsiteX7" fmla="*/ 2095445 w 4052792"/>
                <a:gd name="connsiteY7" fmla="*/ 457846 h 1914127"/>
                <a:gd name="connsiteX8" fmla="*/ 176837 w 4052792"/>
                <a:gd name="connsiteY8" fmla="*/ 383234 h 1914127"/>
                <a:gd name="connsiteX0" fmla="*/ 176837 w 4052792"/>
                <a:gd name="connsiteY0" fmla="*/ 383234 h 1914127"/>
                <a:gd name="connsiteX1" fmla="*/ 230917 w 4052792"/>
                <a:gd name="connsiteY1" fmla="*/ 1701200 h 1914127"/>
                <a:gd name="connsiteX2" fmla="*/ 1502314 w 4052792"/>
                <a:gd name="connsiteY2" fmla="*/ 1660797 h 1914127"/>
                <a:gd name="connsiteX3" fmla="*/ 1643086 w 4052792"/>
                <a:gd name="connsiteY3" fmla="*/ 957404 h 1914127"/>
                <a:gd name="connsiteX4" fmla="*/ 2849943 w 4052792"/>
                <a:gd name="connsiteY4" fmla="*/ 821595 h 1914127"/>
                <a:gd name="connsiteX5" fmla="*/ 4052792 w 4052792"/>
                <a:gd name="connsiteY5" fmla="*/ 707095 h 1914127"/>
                <a:gd name="connsiteX6" fmla="*/ 3221839 w 4052792"/>
                <a:gd name="connsiteY6" fmla="*/ 103748 h 1914127"/>
                <a:gd name="connsiteX7" fmla="*/ 2095445 w 4052792"/>
                <a:gd name="connsiteY7" fmla="*/ 457846 h 1914127"/>
                <a:gd name="connsiteX8" fmla="*/ 176837 w 4052792"/>
                <a:gd name="connsiteY8" fmla="*/ 383234 h 1914127"/>
                <a:gd name="connsiteX0" fmla="*/ 176837 w 4052792"/>
                <a:gd name="connsiteY0" fmla="*/ 383234 h 1914127"/>
                <a:gd name="connsiteX1" fmla="*/ 230917 w 4052792"/>
                <a:gd name="connsiteY1" fmla="*/ 1701200 h 1914127"/>
                <a:gd name="connsiteX2" fmla="*/ 1502314 w 4052792"/>
                <a:gd name="connsiteY2" fmla="*/ 1660797 h 1914127"/>
                <a:gd name="connsiteX3" fmla="*/ 1643086 w 4052792"/>
                <a:gd name="connsiteY3" fmla="*/ 957404 h 1914127"/>
                <a:gd name="connsiteX4" fmla="*/ 2849943 w 4052792"/>
                <a:gd name="connsiteY4" fmla="*/ 821595 h 1914127"/>
                <a:gd name="connsiteX5" fmla="*/ 4052792 w 4052792"/>
                <a:gd name="connsiteY5" fmla="*/ 707095 h 1914127"/>
                <a:gd name="connsiteX6" fmla="*/ 3221839 w 4052792"/>
                <a:gd name="connsiteY6" fmla="*/ 103748 h 1914127"/>
                <a:gd name="connsiteX7" fmla="*/ 2095445 w 4052792"/>
                <a:gd name="connsiteY7" fmla="*/ 457846 h 1914127"/>
                <a:gd name="connsiteX8" fmla="*/ 176837 w 4052792"/>
                <a:gd name="connsiteY8" fmla="*/ 383234 h 1914127"/>
                <a:gd name="connsiteX0" fmla="*/ 176837 w 4122467"/>
                <a:gd name="connsiteY0" fmla="*/ 269432 h 1800325"/>
                <a:gd name="connsiteX1" fmla="*/ 230917 w 4122467"/>
                <a:gd name="connsiteY1" fmla="*/ 1587398 h 1800325"/>
                <a:gd name="connsiteX2" fmla="*/ 1502314 w 4122467"/>
                <a:gd name="connsiteY2" fmla="*/ 1546995 h 1800325"/>
                <a:gd name="connsiteX3" fmla="*/ 1643086 w 4122467"/>
                <a:gd name="connsiteY3" fmla="*/ 843602 h 1800325"/>
                <a:gd name="connsiteX4" fmla="*/ 2849943 w 4122467"/>
                <a:gd name="connsiteY4" fmla="*/ 707793 h 1800325"/>
                <a:gd name="connsiteX5" fmla="*/ 4052792 w 4122467"/>
                <a:gd name="connsiteY5" fmla="*/ 593293 h 1800325"/>
                <a:gd name="connsiteX6" fmla="*/ 3472725 w 4122467"/>
                <a:gd name="connsiteY6" fmla="*/ 150551 h 1800325"/>
                <a:gd name="connsiteX7" fmla="*/ 2095445 w 4122467"/>
                <a:gd name="connsiteY7" fmla="*/ 344044 h 1800325"/>
                <a:gd name="connsiteX8" fmla="*/ 176837 w 4122467"/>
                <a:gd name="connsiteY8" fmla="*/ 269432 h 1800325"/>
                <a:gd name="connsiteX0" fmla="*/ 176837 w 4122467"/>
                <a:gd name="connsiteY0" fmla="*/ 269432 h 1800325"/>
                <a:gd name="connsiteX1" fmla="*/ 230917 w 4122467"/>
                <a:gd name="connsiteY1" fmla="*/ 1587398 h 1800325"/>
                <a:gd name="connsiteX2" fmla="*/ 1502314 w 4122467"/>
                <a:gd name="connsiteY2" fmla="*/ 1546995 h 1800325"/>
                <a:gd name="connsiteX3" fmla="*/ 1643087 w 4122467"/>
                <a:gd name="connsiteY3" fmla="*/ 625568 h 1800325"/>
                <a:gd name="connsiteX4" fmla="*/ 2849943 w 4122467"/>
                <a:gd name="connsiteY4" fmla="*/ 707793 h 1800325"/>
                <a:gd name="connsiteX5" fmla="*/ 4052792 w 4122467"/>
                <a:gd name="connsiteY5" fmla="*/ 593293 h 1800325"/>
                <a:gd name="connsiteX6" fmla="*/ 3472725 w 4122467"/>
                <a:gd name="connsiteY6" fmla="*/ 150551 h 1800325"/>
                <a:gd name="connsiteX7" fmla="*/ 2095445 w 4122467"/>
                <a:gd name="connsiteY7" fmla="*/ 344044 h 1800325"/>
                <a:gd name="connsiteX8" fmla="*/ 176837 w 4122467"/>
                <a:gd name="connsiteY8" fmla="*/ 269432 h 1800325"/>
                <a:gd name="connsiteX0" fmla="*/ 176837 w 4122467"/>
                <a:gd name="connsiteY0" fmla="*/ 269432 h 1800325"/>
                <a:gd name="connsiteX1" fmla="*/ 230917 w 4122467"/>
                <a:gd name="connsiteY1" fmla="*/ 1587398 h 1800325"/>
                <a:gd name="connsiteX2" fmla="*/ 1502314 w 4122467"/>
                <a:gd name="connsiteY2" fmla="*/ 1546995 h 1800325"/>
                <a:gd name="connsiteX3" fmla="*/ 1643087 w 4122467"/>
                <a:gd name="connsiteY3" fmla="*/ 625568 h 1800325"/>
                <a:gd name="connsiteX4" fmla="*/ 2849943 w 4122467"/>
                <a:gd name="connsiteY4" fmla="*/ 707793 h 1800325"/>
                <a:gd name="connsiteX5" fmla="*/ 4052792 w 4122467"/>
                <a:gd name="connsiteY5" fmla="*/ 593293 h 1800325"/>
                <a:gd name="connsiteX6" fmla="*/ 3472725 w 4122467"/>
                <a:gd name="connsiteY6" fmla="*/ 150551 h 1800325"/>
                <a:gd name="connsiteX7" fmla="*/ 2095446 w 4122467"/>
                <a:gd name="connsiteY7" fmla="*/ 190139 h 1800325"/>
                <a:gd name="connsiteX8" fmla="*/ 176837 w 4122467"/>
                <a:gd name="connsiteY8" fmla="*/ 269432 h 1800325"/>
                <a:gd name="connsiteX0" fmla="*/ 176837 w 4122467"/>
                <a:gd name="connsiteY0" fmla="*/ 269432 h 1800325"/>
                <a:gd name="connsiteX1" fmla="*/ 230917 w 4122467"/>
                <a:gd name="connsiteY1" fmla="*/ 1587398 h 1800325"/>
                <a:gd name="connsiteX2" fmla="*/ 1502314 w 4122467"/>
                <a:gd name="connsiteY2" fmla="*/ 1546995 h 1800325"/>
                <a:gd name="connsiteX3" fmla="*/ 1643087 w 4122467"/>
                <a:gd name="connsiteY3" fmla="*/ 625568 h 1800325"/>
                <a:gd name="connsiteX4" fmla="*/ 2849943 w 4122467"/>
                <a:gd name="connsiteY4" fmla="*/ 707793 h 1800325"/>
                <a:gd name="connsiteX5" fmla="*/ 4052792 w 4122467"/>
                <a:gd name="connsiteY5" fmla="*/ 593293 h 1800325"/>
                <a:gd name="connsiteX6" fmla="*/ 3472725 w 4122467"/>
                <a:gd name="connsiteY6" fmla="*/ 150551 h 1800325"/>
                <a:gd name="connsiteX7" fmla="*/ 2095446 w 4122467"/>
                <a:gd name="connsiteY7" fmla="*/ 190139 h 1800325"/>
                <a:gd name="connsiteX8" fmla="*/ 176837 w 4122467"/>
                <a:gd name="connsiteY8" fmla="*/ 269432 h 1800325"/>
                <a:gd name="connsiteX0" fmla="*/ 176837 w 4122467"/>
                <a:gd name="connsiteY0" fmla="*/ 269432 h 1800325"/>
                <a:gd name="connsiteX1" fmla="*/ 230917 w 4122467"/>
                <a:gd name="connsiteY1" fmla="*/ 1587398 h 1800325"/>
                <a:gd name="connsiteX2" fmla="*/ 1502314 w 4122467"/>
                <a:gd name="connsiteY2" fmla="*/ 1546995 h 1800325"/>
                <a:gd name="connsiteX3" fmla="*/ 1643087 w 4122467"/>
                <a:gd name="connsiteY3" fmla="*/ 625568 h 1800325"/>
                <a:gd name="connsiteX4" fmla="*/ 2849943 w 4122467"/>
                <a:gd name="connsiteY4" fmla="*/ 707793 h 1800325"/>
                <a:gd name="connsiteX5" fmla="*/ 4052792 w 4122467"/>
                <a:gd name="connsiteY5" fmla="*/ 593293 h 1800325"/>
                <a:gd name="connsiteX6" fmla="*/ 3472725 w 4122467"/>
                <a:gd name="connsiteY6" fmla="*/ 150551 h 1800325"/>
                <a:gd name="connsiteX7" fmla="*/ 2095446 w 4122467"/>
                <a:gd name="connsiteY7" fmla="*/ 190139 h 1800325"/>
                <a:gd name="connsiteX8" fmla="*/ 176837 w 4122467"/>
                <a:gd name="connsiteY8" fmla="*/ 269432 h 1800325"/>
                <a:gd name="connsiteX0" fmla="*/ 76715 w 3952669"/>
                <a:gd name="connsiteY0" fmla="*/ 153107 h 1690158"/>
                <a:gd name="connsiteX1" fmla="*/ 275934 w 3952669"/>
                <a:gd name="connsiteY1" fmla="*/ 1598065 h 1690158"/>
                <a:gd name="connsiteX2" fmla="*/ 1402192 w 3952669"/>
                <a:gd name="connsiteY2" fmla="*/ 1430670 h 1690158"/>
                <a:gd name="connsiteX3" fmla="*/ 1542965 w 3952669"/>
                <a:gd name="connsiteY3" fmla="*/ 509243 h 1690158"/>
                <a:gd name="connsiteX4" fmla="*/ 2749821 w 3952669"/>
                <a:gd name="connsiteY4" fmla="*/ 591468 h 1690158"/>
                <a:gd name="connsiteX5" fmla="*/ 3952670 w 3952669"/>
                <a:gd name="connsiteY5" fmla="*/ 476968 h 1690158"/>
                <a:gd name="connsiteX6" fmla="*/ 3372603 w 3952669"/>
                <a:gd name="connsiteY6" fmla="*/ 34226 h 1690158"/>
                <a:gd name="connsiteX7" fmla="*/ 1995324 w 3952669"/>
                <a:gd name="connsiteY7" fmla="*/ 73814 h 1690158"/>
                <a:gd name="connsiteX8" fmla="*/ 76715 w 3952669"/>
                <a:gd name="connsiteY8" fmla="*/ 153107 h 1690158"/>
                <a:gd name="connsiteX0" fmla="*/ 73994 w 3949949"/>
                <a:gd name="connsiteY0" fmla="*/ 153107 h 1690159"/>
                <a:gd name="connsiteX1" fmla="*/ 273213 w 3949949"/>
                <a:gd name="connsiteY1" fmla="*/ 1598065 h 1690159"/>
                <a:gd name="connsiteX2" fmla="*/ 1312387 w 3949949"/>
                <a:gd name="connsiteY2" fmla="*/ 1430670 h 1690159"/>
                <a:gd name="connsiteX3" fmla="*/ 1540244 w 3949949"/>
                <a:gd name="connsiteY3" fmla="*/ 509243 h 1690159"/>
                <a:gd name="connsiteX4" fmla="*/ 2747100 w 3949949"/>
                <a:gd name="connsiteY4" fmla="*/ 591468 h 1690159"/>
                <a:gd name="connsiteX5" fmla="*/ 3949949 w 3949949"/>
                <a:gd name="connsiteY5" fmla="*/ 476968 h 1690159"/>
                <a:gd name="connsiteX6" fmla="*/ 3369882 w 3949949"/>
                <a:gd name="connsiteY6" fmla="*/ 34226 h 1690159"/>
                <a:gd name="connsiteX7" fmla="*/ 1992603 w 3949949"/>
                <a:gd name="connsiteY7" fmla="*/ 73814 h 1690159"/>
                <a:gd name="connsiteX8" fmla="*/ 73994 w 3949949"/>
                <a:gd name="connsiteY8" fmla="*/ 153107 h 1690159"/>
                <a:gd name="connsiteX0" fmla="*/ 73994 w 3949949"/>
                <a:gd name="connsiteY0" fmla="*/ 153107 h 1692516"/>
                <a:gd name="connsiteX1" fmla="*/ 273213 w 3949949"/>
                <a:gd name="connsiteY1" fmla="*/ 1598065 h 1692516"/>
                <a:gd name="connsiteX2" fmla="*/ 1312387 w 3949949"/>
                <a:gd name="connsiteY2" fmla="*/ 1430670 h 1692516"/>
                <a:gd name="connsiteX3" fmla="*/ 1540244 w 3949949"/>
                <a:gd name="connsiteY3" fmla="*/ 438692 h 1692516"/>
                <a:gd name="connsiteX4" fmla="*/ 2747100 w 3949949"/>
                <a:gd name="connsiteY4" fmla="*/ 591468 h 1692516"/>
                <a:gd name="connsiteX5" fmla="*/ 3949949 w 3949949"/>
                <a:gd name="connsiteY5" fmla="*/ 476968 h 1692516"/>
                <a:gd name="connsiteX6" fmla="*/ 3369882 w 3949949"/>
                <a:gd name="connsiteY6" fmla="*/ 34226 h 1692516"/>
                <a:gd name="connsiteX7" fmla="*/ 1992603 w 3949949"/>
                <a:gd name="connsiteY7" fmla="*/ 73814 h 1692516"/>
                <a:gd name="connsiteX8" fmla="*/ 73994 w 3949949"/>
                <a:gd name="connsiteY8" fmla="*/ 153107 h 1692516"/>
                <a:gd name="connsiteX0" fmla="*/ 73994 w 3949949"/>
                <a:gd name="connsiteY0" fmla="*/ 153107 h 1690624"/>
                <a:gd name="connsiteX1" fmla="*/ 273213 w 3949949"/>
                <a:gd name="connsiteY1" fmla="*/ 1598065 h 1690624"/>
                <a:gd name="connsiteX2" fmla="*/ 1312387 w 3949949"/>
                <a:gd name="connsiteY2" fmla="*/ 1430670 h 1690624"/>
                <a:gd name="connsiteX3" fmla="*/ 1540244 w 3949949"/>
                <a:gd name="connsiteY3" fmla="*/ 495133 h 1690624"/>
                <a:gd name="connsiteX4" fmla="*/ 2747100 w 3949949"/>
                <a:gd name="connsiteY4" fmla="*/ 591468 h 1690624"/>
                <a:gd name="connsiteX5" fmla="*/ 3949949 w 3949949"/>
                <a:gd name="connsiteY5" fmla="*/ 476968 h 1690624"/>
                <a:gd name="connsiteX6" fmla="*/ 3369882 w 3949949"/>
                <a:gd name="connsiteY6" fmla="*/ 34226 h 1690624"/>
                <a:gd name="connsiteX7" fmla="*/ 1992603 w 3949949"/>
                <a:gd name="connsiteY7" fmla="*/ 73814 h 1690624"/>
                <a:gd name="connsiteX8" fmla="*/ 73994 w 3949949"/>
                <a:gd name="connsiteY8" fmla="*/ 153107 h 1690624"/>
                <a:gd name="connsiteX0" fmla="*/ 73994 w 3949949"/>
                <a:gd name="connsiteY0" fmla="*/ 153107 h 1689698"/>
                <a:gd name="connsiteX1" fmla="*/ 273213 w 3949949"/>
                <a:gd name="connsiteY1" fmla="*/ 1598065 h 1689698"/>
                <a:gd name="connsiteX2" fmla="*/ 1312387 w 3949949"/>
                <a:gd name="connsiteY2" fmla="*/ 1430670 h 1689698"/>
                <a:gd name="connsiteX3" fmla="*/ 1583786 w 3949949"/>
                <a:gd name="connsiteY3" fmla="*/ 523353 h 1689698"/>
                <a:gd name="connsiteX4" fmla="*/ 2747100 w 3949949"/>
                <a:gd name="connsiteY4" fmla="*/ 591468 h 1689698"/>
                <a:gd name="connsiteX5" fmla="*/ 3949949 w 3949949"/>
                <a:gd name="connsiteY5" fmla="*/ 476968 h 1689698"/>
                <a:gd name="connsiteX6" fmla="*/ 3369882 w 3949949"/>
                <a:gd name="connsiteY6" fmla="*/ 34226 h 1689698"/>
                <a:gd name="connsiteX7" fmla="*/ 1992603 w 3949949"/>
                <a:gd name="connsiteY7" fmla="*/ 73814 h 1689698"/>
                <a:gd name="connsiteX8" fmla="*/ 73994 w 3949949"/>
                <a:gd name="connsiteY8" fmla="*/ 153107 h 1689698"/>
                <a:gd name="connsiteX0" fmla="*/ 73994 w 3949949"/>
                <a:gd name="connsiteY0" fmla="*/ 153107 h 1689698"/>
                <a:gd name="connsiteX1" fmla="*/ 273213 w 3949949"/>
                <a:gd name="connsiteY1" fmla="*/ 1598065 h 1689698"/>
                <a:gd name="connsiteX2" fmla="*/ 1312387 w 3949949"/>
                <a:gd name="connsiteY2" fmla="*/ 1430670 h 1689698"/>
                <a:gd name="connsiteX3" fmla="*/ 1583786 w 3949949"/>
                <a:gd name="connsiteY3" fmla="*/ 523353 h 1689698"/>
                <a:gd name="connsiteX4" fmla="*/ 2761614 w 3949949"/>
                <a:gd name="connsiteY4" fmla="*/ 605578 h 1689698"/>
                <a:gd name="connsiteX5" fmla="*/ 3949949 w 3949949"/>
                <a:gd name="connsiteY5" fmla="*/ 476968 h 1689698"/>
                <a:gd name="connsiteX6" fmla="*/ 3369882 w 3949949"/>
                <a:gd name="connsiteY6" fmla="*/ 34226 h 1689698"/>
                <a:gd name="connsiteX7" fmla="*/ 1992603 w 3949949"/>
                <a:gd name="connsiteY7" fmla="*/ 73814 h 1689698"/>
                <a:gd name="connsiteX8" fmla="*/ 73994 w 3949949"/>
                <a:gd name="connsiteY8" fmla="*/ 153107 h 1689698"/>
                <a:gd name="connsiteX0" fmla="*/ 73994 w 4095087"/>
                <a:gd name="connsiteY0" fmla="*/ 153107 h 1689698"/>
                <a:gd name="connsiteX1" fmla="*/ 273213 w 4095087"/>
                <a:gd name="connsiteY1" fmla="*/ 1598065 h 1689698"/>
                <a:gd name="connsiteX2" fmla="*/ 1312387 w 4095087"/>
                <a:gd name="connsiteY2" fmla="*/ 1430670 h 1689698"/>
                <a:gd name="connsiteX3" fmla="*/ 1583786 w 4095087"/>
                <a:gd name="connsiteY3" fmla="*/ 523353 h 1689698"/>
                <a:gd name="connsiteX4" fmla="*/ 2761614 w 4095087"/>
                <a:gd name="connsiteY4" fmla="*/ 605578 h 1689698"/>
                <a:gd name="connsiteX5" fmla="*/ 4095087 w 4095087"/>
                <a:gd name="connsiteY5" fmla="*/ 420526 h 1689698"/>
                <a:gd name="connsiteX6" fmla="*/ 3369882 w 4095087"/>
                <a:gd name="connsiteY6" fmla="*/ 34226 h 1689698"/>
                <a:gd name="connsiteX7" fmla="*/ 1992603 w 4095087"/>
                <a:gd name="connsiteY7" fmla="*/ 73814 h 1689698"/>
                <a:gd name="connsiteX8" fmla="*/ 73994 w 4095087"/>
                <a:gd name="connsiteY8" fmla="*/ 153107 h 1689698"/>
                <a:gd name="connsiteX0" fmla="*/ 73994 w 4095087"/>
                <a:gd name="connsiteY0" fmla="*/ 254887 h 1791478"/>
                <a:gd name="connsiteX1" fmla="*/ 273213 w 4095087"/>
                <a:gd name="connsiteY1" fmla="*/ 1699845 h 1791478"/>
                <a:gd name="connsiteX2" fmla="*/ 1312387 w 4095087"/>
                <a:gd name="connsiteY2" fmla="*/ 1532450 h 1791478"/>
                <a:gd name="connsiteX3" fmla="*/ 1583786 w 4095087"/>
                <a:gd name="connsiteY3" fmla="*/ 625133 h 1791478"/>
                <a:gd name="connsiteX4" fmla="*/ 2761614 w 4095087"/>
                <a:gd name="connsiteY4" fmla="*/ 707358 h 1791478"/>
                <a:gd name="connsiteX5" fmla="*/ 4095087 w 4095087"/>
                <a:gd name="connsiteY5" fmla="*/ 522306 h 1791478"/>
                <a:gd name="connsiteX6" fmla="*/ 3442452 w 4095087"/>
                <a:gd name="connsiteY6" fmla="*/ 23124 h 1791478"/>
                <a:gd name="connsiteX7" fmla="*/ 1992603 w 4095087"/>
                <a:gd name="connsiteY7" fmla="*/ 175594 h 1791478"/>
                <a:gd name="connsiteX8" fmla="*/ 73994 w 4095087"/>
                <a:gd name="connsiteY8" fmla="*/ 254887 h 1791478"/>
                <a:gd name="connsiteX0" fmla="*/ 73994 w 4095087"/>
                <a:gd name="connsiteY0" fmla="*/ 333277 h 1869868"/>
                <a:gd name="connsiteX1" fmla="*/ 273213 w 4095087"/>
                <a:gd name="connsiteY1" fmla="*/ 1778235 h 1869868"/>
                <a:gd name="connsiteX2" fmla="*/ 1312387 w 4095087"/>
                <a:gd name="connsiteY2" fmla="*/ 1610840 h 1869868"/>
                <a:gd name="connsiteX3" fmla="*/ 1583786 w 4095087"/>
                <a:gd name="connsiteY3" fmla="*/ 703523 h 1869868"/>
                <a:gd name="connsiteX4" fmla="*/ 2761614 w 4095087"/>
                <a:gd name="connsiteY4" fmla="*/ 785748 h 1869868"/>
                <a:gd name="connsiteX5" fmla="*/ 4095087 w 4095087"/>
                <a:gd name="connsiteY5" fmla="*/ 600696 h 1869868"/>
                <a:gd name="connsiteX6" fmla="*/ 3442452 w 4095087"/>
                <a:gd name="connsiteY6" fmla="*/ 101514 h 1869868"/>
                <a:gd name="connsiteX7" fmla="*/ 1992603 w 4095087"/>
                <a:gd name="connsiteY7" fmla="*/ 0 h 1869868"/>
                <a:gd name="connsiteX8" fmla="*/ 73994 w 4095087"/>
                <a:gd name="connsiteY8" fmla="*/ 333277 h 1869868"/>
                <a:gd name="connsiteX0" fmla="*/ 73994 w 4095087"/>
                <a:gd name="connsiteY0" fmla="*/ 333277 h 1869868"/>
                <a:gd name="connsiteX1" fmla="*/ 273213 w 4095087"/>
                <a:gd name="connsiteY1" fmla="*/ 1778235 h 1869868"/>
                <a:gd name="connsiteX2" fmla="*/ 1312387 w 4095087"/>
                <a:gd name="connsiteY2" fmla="*/ 1610840 h 1869868"/>
                <a:gd name="connsiteX3" fmla="*/ 1583786 w 4095087"/>
                <a:gd name="connsiteY3" fmla="*/ 703523 h 1869868"/>
                <a:gd name="connsiteX4" fmla="*/ 2761614 w 4095087"/>
                <a:gd name="connsiteY4" fmla="*/ 785748 h 1869868"/>
                <a:gd name="connsiteX5" fmla="*/ 4095087 w 4095087"/>
                <a:gd name="connsiteY5" fmla="*/ 600696 h 1869868"/>
                <a:gd name="connsiteX6" fmla="*/ 3529536 w 4095087"/>
                <a:gd name="connsiteY6" fmla="*/ 73293 h 1869868"/>
                <a:gd name="connsiteX7" fmla="*/ 1992603 w 4095087"/>
                <a:gd name="connsiteY7" fmla="*/ 0 h 1869868"/>
                <a:gd name="connsiteX8" fmla="*/ 73994 w 4095087"/>
                <a:gd name="connsiteY8" fmla="*/ 333277 h 1869868"/>
                <a:gd name="connsiteX0" fmla="*/ 73994 w 4095087"/>
                <a:gd name="connsiteY0" fmla="*/ 417939 h 1954530"/>
                <a:gd name="connsiteX1" fmla="*/ 273213 w 4095087"/>
                <a:gd name="connsiteY1" fmla="*/ 1862897 h 1954530"/>
                <a:gd name="connsiteX2" fmla="*/ 1312387 w 4095087"/>
                <a:gd name="connsiteY2" fmla="*/ 1695502 h 1954530"/>
                <a:gd name="connsiteX3" fmla="*/ 1583786 w 4095087"/>
                <a:gd name="connsiteY3" fmla="*/ 788185 h 1954530"/>
                <a:gd name="connsiteX4" fmla="*/ 2761614 w 4095087"/>
                <a:gd name="connsiteY4" fmla="*/ 870410 h 1954530"/>
                <a:gd name="connsiteX5" fmla="*/ 4095087 w 4095087"/>
                <a:gd name="connsiteY5" fmla="*/ 685358 h 1954530"/>
                <a:gd name="connsiteX6" fmla="*/ 3529536 w 4095087"/>
                <a:gd name="connsiteY6" fmla="*/ 157955 h 1954530"/>
                <a:gd name="connsiteX7" fmla="*/ 1992603 w 4095087"/>
                <a:gd name="connsiteY7" fmla="*/ 0 h 1954530"/>
                <a:gd name="connsiteX8" fmla="*/ 73994 w 4095087"/>
                <a:gd name="connsiteY8" fmla="*/ 417939 h 1954530"/>
                <a:gd name="connsiteX0" fmla="*/ 73994 w 4293202"/>
                <a:gd name="connsiteY0" fmla="*/ 417939 h 1954530"/>
                <a:gd name="connsiteX1" fmla="*/ 273213 w 4293202"/>
                <a:gd name="connsiteY1" fmla="*/ 1862897 h 1954530"/>
                <a:gd name="connsiteX2" fmla="*/ 1312387 w 4293202"/>
                <a:gd name="connsiteY2" fmla="*/ 1695502 h 1954530"/>
                <a:gd name="connsiteX3" fmla="*/ 1583786 w 4293202"/>
                <a:gd name="connsiteY3" fmla="*/ 788185 h 1954530"/>
                <a:gd name="connsiteX4" fmla="*/ 2761614 w 4293202"/>
                <a:gd name="connsiteY4" fmla="*/ 870410 h 1954530"/>
                <a:gd name="connsiteX5" fmla="*/ 4293202 w 4293202"/>
                <a:gd name="connsiteY5" fmla="*/ 692766 h 1954530"/>
                <a:gd name="connsiteX6" fmla="*/ 3529536 w 4293202"/>
                <a:gd name="connsiteY6" fmla="*/ 157955 h 1954530"/>
                <a:gd name="connsiteX7" fmla="*/ 1992603 w 4293202"/>
                <a:gd name="connsiteY7" fmla="*/ 0 h 1954530"/>
                <a:gd name="connsiteX8" fmla="*/ 73994 w 4293202"/>
                <a:gd name="connsiteY8" fmla="*/ 417939 h 1954530"/>
                <a:gd name="connsiteX0" fmla="*/ 73994 w 4293202"/>
                <a:gd name="connsiteY0" fmla="*/ 417939 h 1954530"/>
                <a:gd name="connsiteX1" fmla="*/ 273213 w 4293202"/>
                <a:gd name="connsiteY1" fmla="*/ 1862897 h 1954530"/>
                <a:gd name="connsiteX2" fmla="*/ 1312387 w 4293202"/>
                <a:gd name="connsiteY2" fmla="*/ 1695502 h 1954530"/>
                <a:gd name="connsiteX3" fmla="*/ 1583786 w 4293202"/>
                <a:gd name="connsiteY3" fmla="*/ 788185 h 1954530"/>
                <a:gd name="connsiteX4" fmla="*/ 2761614 w 4293202"/>
                <a:gd name="connsiteY4" fmla="*/ 870410 h 1954530"/>
                <a:gd name="connsiteX5" fmla="*/ 4293202 w 4293202"/>
                <a:gd name="connsiteY5" fmla="*/ 692766 h 1954530"/>
                <a:gd name="connsiteX6" fmla="*/ 3674312 w 4293202"/>
                <a:gd name="connsiteY6" fmla="*/ 120916 h 1954530"/>
                <a:gd name="connsiteX7" fmla="*/ 1992603 w 4293202"/>
                <a:gd name="connsiteY7" fmla="*/ 0 h 1954530"/>
                <a:gd name="connsiteX8" fmla="*/ 73994 w 4293202"/>
                <a:gd name="connsiteY8" fmla="*/ 417939 h 1954530"/>
                <a:gd name="connsiteX0" fmla="*/ 73994 w 4293202"/>
                <a:gd name="connsiteY0" fmla="*/ 417939 h 1954530"/>
                <a:gd name="connsiteX1" fmla="*/ 273213 w 4293202"/>
                <a:gd name="connsiteY1" fmla="*/ 1862897 h 1954530"/>
                <a:gd name="connsiteX2" fmla="*/ 1312387 w 4293202"/>
                <a:gd name="connsiteY2" fmla="*/ 1695502 h 1954530"/>
                <a:gd name="connsiteX3" fmla="*/ 1583786 w 4293202"/>
                <a:gd name="connsiteY3" fmla="*/ 788185 h 1954530"/>
                <a:gd name="connsiteX4" fmla="*/ 2761614 w 4293202"/>
                <a:gd name="connsiteY4" fmla="*/ 870410 h 1954530"/>
                <a:gd name="connsiteX5" fmla="*/ 4293202 w 4293202"/>
                <a:gd name="connsiteY5" fmla="*/ 692766 h 1954530"/>
                <a:gd name="connsiteX6" fmla="*/ 3674312 w 4293202"/>
                <a:gd name="connsiteY6" fmla="*/ 120916 h 1954530"/>
                <a:gd name="connsiteX7" fmla="*/ 1992603 w 4293202"/>
                <a:gd name="connsiteY7" fmla="*/ 0 h 1954530"/>
                <a:gd name="connsiteX8" fmla="*/ 73994 w 4293202"/>
                <a:gd name="connsiteY8" fmla="*/ 417939 h 1954530"/>
                <a:gd name="connsiteX0" fmla="*/ 73994 w 4293202"/>
                <a:gd name="connsiteY0" fmla="*/ 417939 h 1954530"/>
                <a:gd name="connsiteX1" fmla="*/ 273213 w 4293202"/>
                <a:gd name="connsiteY1" fmla="*/ 1862897 h 1954530"/>
                <a:gd name="connsiteX2" fmla="*/ 1312387 w 4293202"/>
                <a:gd name="connsiteY2" fmla="*/ 1695502 h 1954530"/>
                <a:gd name="connsiteX3" fmla="*/ 1583786 w 4293202"/>
                <a:gd name="connsiteY3" fmla="*/ 788185 h 1954530"/>
                <a:gd name="connsiteX4" fmla="*/ 2761614 w 4293202"/>
                <a:gd name="connsiteY4" fmla="*/ 870410 h 1954530"/>
                <a:gd name="connsiteX5" fmla="*/ 4293202 w 4293202"/>
                <a:gd name="connsiteY5" fmla="*/ 692766 h 1954530"/>
                <a:gd name="connsiteX6" fmla="*/ 3674312 w 4293202"/>
                <a:gd name="connsiteY6" fmla="*/ 120916 h 1954530"/>
                <a:gd name="connsiteX7" fmla="*/ 1992603 w 4293202"/>
                <a:gd name="connsiteY7" fmla="*/ 0 h 1954530"/>
                <a:gd name="connsiteX8" fmla="*/ 73994 w 4293202"/>
                <a:gd name="connsiteY8" fmla="*/ 417939 h 1954530"/>
                <a:gd name="connsiteX0" fmla="*/ 73994 w 4229947"/>
                <a:gd name="connsiteY0" fmla="*/ 417939 h 1954530"/>
                <a:gd name="connsiteX1" fmla="*/ 273213 w 4229947"/>
                <a:gd name="connsiteY1" fmla="*/ 1862897 h 1954530"/>
                <a:gd name="connsiteX2" fmla="*/ 1312387 w 4229947"/>
                <a:gd name="connsiteY2" fmla="*/ 1695502 h 1954530"/>
                <a:gd name="connsiteX3" fmla="*/ 1583786 w 4229947"/>
                <a:gd name="connsiteY3" fmla="*/ 788185 h 1954530"/>
                <a:gd name="connsiteX4" fmla="*/ 2761614 w 4229947"/>
                <a:gd name="connsiteY4" fmla="*/ 870410 h 1954530"/>
                <a:gd name="connsiteX5" fmla="*/ 4229704 w 4229947"/>
                <a:gd name="connsiteY5" fmla="*/ 668073 h 1954530"/>
                <a:gd name="connsiteX6" fmla="*/ 3674312 w 4229947"/>
                <a:gd name="connsiteY6" fmla="*/ 120916 h 1954530"/>
                <a:gd name="connsiteX7" fmla="*/ 1992603 w 4229947"/>
                <a:gd name="connsiteY7" fmla="*/ 0 h 1954530"/>
                <a:gd name="connsiteX8" fmla="*/ 73994 w 4229947"/>
                <a:gd name="connsiteY8" fmla="*/ 417939 h 1954530"/>
                <a:gd name="connsiteX0" fmla="*/ 73994 w 4229704"/>
                <a:gd name="connsiteY0" fmla="*/ 417939 h 1954530"/>
                <a:gd name="connsiteX1" fmla="*/ 273213 w 4229704"/>
                <a:gd name="connsiteY1" fmla="*/ 1862897 h 1954530"/>
                <a:gd name="connsiteX2" fmla="*/ 1312387 w 4229704"/>
                <a:gd name="connsiteY2" fmla="*/ 1695502 h 1954530"/>
                <a:gd name="connsiteX3" fmla="*/ 1583786 w 4229704"/>
                <a:gd name="connsiteY3" fmla="*/ 788185 h 1954530"/>
                <a:gd name="connsiteX4" fmla="*/ 2761614 w 4229704"/>
                <a:gd name="connsiteY4" fmla="*/ 870410 h 1954530"/>
                <a:gd name="connsiteX5" fmla="*/ 4229704 w 4229704"/>
                <a:gd name="connsiteY5" fmla="*/ 668073 h 1954530"/>
                <a:gd name="connsiteX6" fmla="*/ 3674312 w 4229704"/>
                <a:gd name="connsiteY6" fmla="*/ 120916 h 1954530"/>
                <a:gd name="connsiteX7" fmla="*/ 1992603 w 4229704"/>
                <a:gd name="connsiteY7" fmla="*/ 0 h 1954530"/>
                <a:gd name="connsiteX8" fmla="*/ 73994 w 4229704"/>
                <a:gd name="connsiteY8" fmla="*/ 417939 h 1954530"/>
                <a:gd name="connsiteX0" fmla="*/ 73994 w 4229947"/>
                <a:gd name="connsiteY0" fmla="*/ 417939 h 1954530"/>
                <a:gd name="connsiteX1" fmla="*/ 273213 w 4229947"/>
                <a:gd name="connsiteY1" fmla="*/ 1862897 h 1954530"/>
                <a:gd name="connsiteX2" fmla="*/ 1312387 w 4229947"/>
                <a:gd name="connsiteY2" fmla="*/ 1695502 h 1954530"/>
                <a:gd name="connsiteX3" fmla="*/ 1583786 w 4229947"/>
                <a:gd name="connsiteY3" fmla="*/ 788185 h 1954530"/>
                <a:gd name="connsiteX4" fmla="*/ 2761614 w 4229947"/>
                <a:gd name="connsiteY4" fmla="*/ 870410 h 1954530"/>
                <a:gd name="connsiteX5" fmla="*/ 4229704 w 4229947"/>
                <a:gd name="connsiteY5" fmla="*/ 668073 h 1954530"/>
                <a:gd name="connsiteX6" fmla="*/ 3674312 w 4229947"/>
                <a:gd name="connsiteY6" fmla="*/ 120916 h 1954530"/>
                <a:gd name="connsiteX7" fmla="*/ 1992603 w 4229947"/>
                <a:gd name="connsiteY7" fmla="*/ 0 h 1954530"/>
                <a:gd name="connsiteX8" fmla="*/ 73994 w 4229947"/>
                <a:gd name="connsiteY8" fmla="*/ 417939 h 1954530"/>
                <a:gd name="connsiteX0" fmla="*/ 73994 w 4256361"/>
                <a:gd name="connsiteY0" fmla="*/ 417939 h 1954530"/>
                <a:gd name="connsiteX1" fmla="*/ 273213 w 4256361"/>
                <a:gd name="connsiteY1" fmla="*/ 1862897 h 1954530"/>
                <a:gd name="connsiteX2" fmla="*/ 1312387 w 4256361"/>
                <a:gd name="connsiteY2" fmla="*/ 1695502 h 1954530"/>
                <a:gd name="connsiteX3" fmla="*/ 1583786 w 4256361"/>
                <a:gd name="connsiteY3" fmla="*/ 788185 h 1954530"/>
                <a:gd name="connsiteX4" fmla="*/ 2761614 w 4256361"/>
                <a:gd name="connsiteY4" fmla="*/ 870410 h 1954530"/>
                <a:gd name="connsiteX5" fmla="*/ 4229704 w 4256361"/>
                <a:gd name="connsiteY5" fmla="*/ 668073 h 1954530"/>
                <a:gd name="connsiteX6" fmla="*/ 3674312 w 4256361"/>
                <a:gd name="connsiteY6" fmla="*/ 120916 h 1954530"/>
                <a:gd name="connsiteX7" fmla="*/ 1992603 w 4256361"/>
                <a:gd name="connsiteY7" fmla="*/ 0 h 1954530"/>
                <a:gd name="connsiteX8" fmla="*/ 73994 w 4256361"/>
                <a:gd name="connsiteY8" fmla="*/ 417939 h 1954530"/>
                <a:gd name="connsiteX0" fmla="*/ 73994 w 4256361"/>
                <a:gd name="connsiteY0" fmla="*/ 417939 h 1954530"/>
                <a:gd name="connsiteX1" fmla="*/ 273213 w 4256361"/>
                <a:gd name="connsiteY1" fmla="*/ 1862897 h 1954530"/>
                <a:gd name="connsiteX2" fmla="*/ 1312387 w 4256361"/>
                <a:gd name="connsiteY2" fmla="*/ 1695502 h 1954530"/>
                <a:gd name="connsiteX3" fmla="*/ 1583786 w 4256361"/>
                <a:gd name="connsiteY3" fmla="*/ 788185 h 1954530"/>
                <a:gd name="connsiteX4" fmla="*/ 2761614 w 4256361"/>
                <a:gd name="connsiteY4" fmla="*/ 870410 h 1954530"/>
                <a:gd name="connsiteX5" fmla="*/ 4229704 w 4256361"/>
                <a:gd name="connsiteY5" fmla="*/ 668073 h 1954530"/>
                <a:gd name="connsiteX6" fmla="*/ 3674312 w 4256361"/>
                <a:gd name="connsiteY6" fmla="*/ 120916 h 1954530"/>
                <a:gd name="connsiteX7" fmla="*/ 1992603 w 4256361"/>
                <a:gd name="connsiteY7" fmla="*/ 0 h 1954530"/>
                <a:gd name="connsiteX8" fmla="*/ 73994 w 4256361"/>
                <a:gd name="connsiteY8" fmla="*/ 417939 h 1954530"/>
                <a:gd name="connsiteX0" fmla="*/ 73994 w 4256361"/>
                <a:gd name="connsiteY0" fmla="*/ 417941 h 1954532"/>
                <a:gd name="connsiteX1" fmla="*/ 273213 w 4256361"/>
                <a:gd name="connsiteY1" fmla="*/ 1862899 h 1954532"/>
                <a:gd name="connsiteX2" fmla="*/ 1312387 w 4256361"/>
                <a:gd name="connsiteY2" fmla="*/ 1695504 h 1954532"/>
                <a:gd name="connsiteX3" fmla="*/ 1583786 w 4256361"/>
                <a:gd name="connsiteY3" fmla="*/ 788187 h 1954532"/>
                <a:gd name="connsiteX4" fmla="*/ 2761614 w 4256361"/>
                <a:gd name="connsiteY4" fmla="*/ 870412 h 1954532"/>
                <a:gd name="connsiteX5" fmla="*/ 4229704 w 4256361"/>
                <a:gd name="connsiteY5" fmla="*/ 668075 h 1954532"/>
                <a:gd name="connsiteX6" fmla="*/ 3674312 w 4256361"/>
                <a:gd name="connsiteY6" fmla="*/ 120918 h 1954532"/>
                <a:gd name="connsiteX7" fmla="*/ 1992603 w 4256361"/>
                <a:gd name="connsiteY7" fmla="*/ 2 h 1954532"/>
                <a:gd name="connsiteX8" fmla="*/ 73994 w 4256361"/>
                <a:gd name="connsiteY8" fmla="*/ 417941 h 1954532"/>
                <a:gd name="connsiteX0" fmla="*/ 73994 w 4256361"/>
                <a:gd name="connsiteY0" fmla="*/ 420737 h 1957328"/>
                <a:gd name="connsiteX1" fmla="*/ 273213 w 4256361"/>
                <a:gd name="connsiteY1" fmla="*/ 1865695 h 1957328"/>
                <a:gd name="connsiteX2" fmla="*/ 1312387 w 4256361"/>
                <a:gd name="connsiteY2" fmla="*/ 1698300 h 1957328"/>
                <a:gd name="connsiteX3" fmla="*/ 1583786 w 4256361"/>
                <a:gd name="connsiteY3" fmla="*/ 790983 h 1957328"/>
                <a:gd name="connsiteX4" fmla="*/ 2761614 w 4256361"/>
                <a:gd name="connsiteY4" fmla="*/ 873208 h 1957328"/>
                <a:gd name="connsiteX5" fmla="*/ 4229704 w 4256361"/>
                <a:gd name="connsiteY5" fmla="*/ 670871 h 1957328"/>
                <a:gd name="connsiteX6" fmla="*/ 3674312 w 4256361"/>
                <a:gd name="connsiteY6" fmla="*/ 123714 h 1957328"/>
                <a:gd name="connsiteX7" fmla="*/ 1992603 w 4256361"/>
                <a:gd name="connsiteY7" fmla="*/ 2798 h 1957328"/>
                <a:gd name="connsiteX8" fmla="*/ 73994 w 4256361"/>
                <a:gd name="connsiteY8" fmla="*/ 420737 h 1957328"/>
                <a:gd name="connsiteX0" fmla="*/ 73994 w 4256361"/>
                <a:gd name="connsiteY0" fmla="*/ 378936 h 1915527"/>
                <a:gd name="connsiteX1" fmla="*/ 273213 w 4256361"/>
                <a:gd name="connsiteY1" fmla="*/ 1823894 h 1915527"/>
                <a:gd name="connsiteX2" fmla="*/ 1312387 w 4256361"/>
                <a:gd name="connsiteY2" fmla="*/ 1656499 h 1915527"/>
                <a:gd name="connsiteX3" fmla="*/ 1583786 w 4256361"/>
                <a:gd name="connsiteY3" fmla="*/ 749182 h 1915527"/>
                <a:gd name="connsiteX4" fmla="*/ 2761614 w 4256361"/>
                <a:gd name="connsiteY4" fmla="*/ 831407 h 1915527"/>
                <a:gd name="connsiteX5" fmla="*/ 4229704 w 4256361"/>
                <a:gd name="connsiteY5" fmla="*/ 629070 h 1915527"/>
                <a:gd name="connsiteX6" fmla="*/ 3674312 w 4256361"/>
                <a:gd name="connsiteY6" fmla="*/ 81913 h 1915527"/>
                <a:gd name="connsiteX7" fmla="*/ 2043402 w 4256361"/>
                <a:gd name="connsiteY7" fmla="*/ 10383 h 1915527"/>
                <a:gd name="connsiteX8" fmla="*/ 73994 w 4256361"/>
                <a:gd name="connsiteY8" fmla="*/ 378936 h 1915527"/>
                <a:gd name="connsiteX0" fmla="*/ 73994 w 4256361"/>
                <a:gd name="connsiteY0" fmla="*/ 378936 h 1915527"/>
                <a:gd name="connsiteX1" fmla="*/ 273213 w 4256361"/>
                <a:gd name="connsiteY1" fmla="*/ 1823894 h 1915527"/>
                <a:gd name="connsiteX2" fmla="*/ 1312387 w 4256361"/>
                <a:gd name="connsiteY2" fmla="*/ 1656499 h 1915527"/>
                <a:gd name="connsiteX3" fmla="*/ 1583786 w 4256361"/>
                <a:gd name="connsiteY3" fmla="*/ 749182 h 1915527"/>
                <a:gd name="connsiteX4" fmla="*/ 2761614 w 4256361"/>
                <a:gd name="connsiteY4" fmla="*/ 831407 h 1915527"/>
                <a:gd name="connsiteX5" fmla="*/ 4229704 w 4256361"/>
                <a:gd name="connsiteY5" fmla="*/ 629070 h 1915527"/>
                <a:gd name="connsiteX6" fmla="*/ 3674312 w 4256361"/>
                <a:gd name="connsiteY6" fmla="*/ 81913 h 1915527"/>
                <a:gd name="connsiteX7" fmla="*/ 2043402 w 4256361"/>
                <a:gd name="connsiteY7" fmla="*/ 10383 h 1915527"/>
                <a:gd name="connsiteX8" fmla="*/ 73994 w 4256361"/>
                <a:gd name="connsiteY8" fmla="*/ 378936 h 1915527"/>
                <a:gd name="connsiteX0" fmla="*/ 96365 w 4278732"/>
                <a:gd name="connsiteY0" fmla="*/ 378936 h 1915527"/>
                <a:gd name="connsiteX1" fmla="*/ 295584 w 4278732"/>
                <a:gd name="connsiteY1" fmla="*/ 1823894 h 1915527"/>
                <a:gd name="connsiteX2" fmla="*/ 1334758 w 4278732"/>
                <a:gd name="connsiteY2" fmla="*/ 1656499 h 1915527"/>
                <a:gd name="connsiteX3" fmla="*/ 1606157 w 4278732"/>
                <a:gd name="connsiteY3" fmla="*/ 749182 h 1915527"/>
                <a:gd name="connsiteX4" fmla="*/ 2783985 w 4278732"/>
                <a:gd name="connsiteY4" fmla="*/ 831407 h 1915527"/>
                <a:gd name="connsiteX5" fmla="*/ 4252075 w 4278732"/>
                <a:gd name="connsiteY5" fmla="*/ 629070 h 1915527"/>
                <a:gd name="connsiteX6" fmla="*/ 3696683 w 4278732"/>
                <a:gd name="connsiteY6" fmla="*/ 81913 h 1915527"/>
                <a:gd name="connsiteX7" fmla="*/ 2065773 w 4278732"/>
                <a:gd name="connsiteY7" fmla="*/ 10383 h 1915527"/>
                <a:gd name="connsiteX8" fmla="*/ 96365 w 4278732"/>
                <a:gd name="connsiteY8" fmla="*/ 378936 h 191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8732" h="1915527">
                  <a:moveTo>
                    <a:pt x="96365" y="378936"/>
                  </a:moveTo>
                  <a:cubicBezTo>
                    <a:pt x="-131271" y="1174958"/>
                    <a:pt x="89185" y="1610967"/>
                    <a:pt x="295584" y="1823894"/>
                  </a:cubicBezTo>
                  <a:cubicBezTo>
                    <a:pt x="501983" y="2036821"/>
                    <a:pt x="1116329" y="1835618"/>
                    <a:pt x="1334758" y="1656499"/>
                  </a:cubicBezTo>
                  <a:cubicBezTo>
                    <a:pt x="1553187" y="1477380"/>
                    <a:pt x="1364619" y="886697"/>
                    <a:pt x="1606157" y="749182"/>
                  </a:cubicBezTo>
                  <a:cubicBezTo>
                    <a:pt x="1847695" y="611667"/>
                    <a:pt x="2391155" y="688950"/>
                    <a:pt x="2783985" y="831407"/>
                  </a:cubicBezTo>
                  <a:cubicBezTo>
                    <a:pt x="3449994" y="845543"/>
                    <a:pt x="4174278" y="862918"/>
                    <a:pt x="4252075" y="629070"/>
                  </a:cubicBezTo>
                  <a:cubicBezTo>
                    <a:pt x="4304182" y="499221"/>
                    <a:pt x="4346425" y="283702"/>
                    <a:pt x="3696683" y="81913"/>
                  </a:cubicBezTo>
                  <a:cubicBezTo>
                    <a:pt x="3370458" y="-21835"/>
                    <a:pt x="2668658" y="-2486"/>
                    <a:pt x="2065773" y="10383"/>
                  </a:cubicBezTo>
                  <a:cubicBezTo>
                    <a:pt x="1632952" y="9669"/>
                    <a:pt x="407120" y="-38654"/>
                    <a:pt x="96365" y="378936"/>
                  </a:cubicBezTo>
                  <a:close/>
                </a:path>
              </a:pathLst>
            </a:custGeom>
            <a:solidFill>
              <a:srgbClr val="E7C3D0">
                <a:alpha val="50000"/>
              </a:srgbClr>
            </a:solidFill>
            <a:ln w="38100">
              <a:solidFill>
                <a:srgbClr val="E7C3D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3600" dirty="0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113" name="Freeform 1112"/>
            <p:cNvSpPr/>
            <p:nvPr/>
          </p:nvSpPr>
          <p:spPr>
            <a:xfrm rot="21415176">
              <a:off x="10942996" y="14741738"/>
              <a:ext cx="2248395" cy="1787237"/>
            </a:xfrm>
            <a:custGeom>
              <a:avLst/>
              <a:gdLst>
                <a:gd name="connsiteX0" fmla="*/ 724395 w 2248395"/>
                <a:gd name="connsiteY0" fmla="*/ 286987 h 1787237"/>
                <a:gd name="connsiteX1" fmla="*/ 130629 w 2248395"/>
                <a:gd name="connsiteY1" fmla="*/ 1450769 h 1787237"/>
                <a:gd name="connsiteX2" fmla="*/ 1508167 w 2248395"/>
                <a:gd name="connsiteY2" fmla="*/ 1652650 h 1787237"/>
                <a:gd name="connsiteX3" fmla="*/ 2244437 w 2248395"/>
                <a:gd name="connsiteY3" fmla="*/ 1545772 h 1787237"/>
                <a:gd name="connsiteX4" fmla="*/ 1531917 w 2248395"/>
                <a:gd name="connsiteY4" fmla="*/ 203860 h 1787237"/>
                <a:gd name="connsiteX5" fmla="*/ 724395 w 2248395"/>
                <a:gd name="connsiteY5" fmla="*/ 286987 h 178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8395" h="1787237">
                  <a:moveTo>
                    <a:pt x="724395" y="286987"/>
                  </a:moveTo>
                  <a:cubicBezTo>
                    <a:pt x="490847" y="494805"/>
                    <a:pt x="0" y="1223159"/>
                    <a:pt x="130629" y="1450769"/>
                  </a:cubicBezTo>
                  <a:cubicBezTo>
                    <a:pt x="261258" y="1678380"/>
                    <a:pt x="1155866" y="1636816"/>
                    <a:pt x="1508167" y="1652650"/>
                  </a:cubicBezTo>
                  <a:cubicBezTo>
                    <a:pt x="1860468" y="1668484"/>
                    <a:pt x="2240479" y="1787237"/>
                    <a:pt x="2244437" y="1545772"/>
                  </a:cubicBezTo>
                  <a:cubicBezTo>
                    <a:pt x="2248395" y="1304307"/>
                    <a:pt x="1789216" y="407720"/>
                    <a:pt x="1531917" y="203860"/>
                  </a:cubicBezTo>
                  <a:cubicBezTo>
                    <a:pt x="1274618" y="0"/>
                    <a:pt x="957943" y="79169"/>
                    <a:pt x="724395" y="286987"/>
                  </a:cubicBezTo>
                  <a:close/>
                </a:path>
              </a:pathLst>
            </a:custGeom>
            <a:solidFill>
              <a:srgbClr val="FCF28F">
                <a:alpha val="50000"/>
              </a:srgbClr>
            </a:solidFill>
            <a:ln>
              <a:solidFill>
                <a:srgbClr val="FCF28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114" name="Freeform 10"/>
            <p:cNvSpPr/>
            <p:nvPr/>
          </p:nvSpPr>
          <p:spPr>
            <a:xfrm>
              <a:off x="11201400" y="14758819"/>
              <a:ext cx="3862585" cy="1713998"/>
            </a:xfrm>
            <a:custGeom>
              <a:avLst/>
              <a:gdLst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610259 w 2847787"/>
                <a:gd name="connsiteY56" fmla="*/ 11151 h 1661532"/>
                <a:gd name="connsiteX57" fmla="*/ 1521050 w 2847787"/>
                <a:gd name="connsiteY57" fmla="*/ 0 h 1661532"/>
                <a:gd name="connsiteX58" fmla="*/ 227508 w 2847787"/>
                <a:gd name="connsiteY58" fmla="*/ 11151 h 1661532"/>
                <a:gd name="connsiteX59" fmla="*/ 4484 w 2847787"/>
                <a:gd name="connsiteY59" fmla="*/ 55756 h 1661532"/>
                <a:gd name="connsiteX60" fmla="*/ 15635 w 2847787"/>
                <a:gd name="connsiteY60" fmla="*/ 167269 h 1661532"/>
                <a:gd name="connsiteX0" fmla="*/ 15635 w 2847787"/>
                <a:gd name="connsiteY0" fmla="*/ 178420 h 1672683"/>
                <a:gd name="connsiteX1" fmla="*/ 15635 w 2847787"/>
                <a:gd name="connsiteY1" fmla="*/ 178420 h 1672683"/>
                <a:gd name="connsiteX2" fmla="*/ 37937 w 2847787"/>
                <a:gd name="connsiteY2" fmla="*/ 501805 h 1672683"/>
                <a:gd name="connsiteX3" fmla="*/ 49089 w 2847787"/>
                <a:gd name="connsiteY3" fmla="*/ 613317 h 1672683"/>
                <a:gd name="connsiteX4" fmla="*/ 71391 w 2847787"/>
                <a:gd name="connsiteY4" fmla="*/ 1070517 h 1672683"/>
                <a:gd name="connsiteX5" fmla="*/ 82542 w 2847787"/>
                <a:gd name="connsiteY5" fmla="*/ 1204332 h 1672683"/>
                <a:gd name="connsiteX6" fmla="*/ 93693 w 2847787"/>
                <a:gd name="connsiteY6" fmla="*/ 1315844 h 1672683"/>
                <a:gd name="connsiteX7" fmla="*/ 104845 w 2847787"/>
                <a:gd name="connsiteY7" fmla="*/ 1516566 h 1672683"/>
                <a:gd name="connsiteX8" fmla="*/ 115996 w 2847787"/>
                <a:gd name="connsiteY8" fmla="*/ 1605776 h 1672683"/>
                <a:gd name="connsiteX9" fmla="*/ 138298 w 2847787"/>
                <a:gd name="connsiteY9" fmla="*/ 1639229 h 1672683"/>
                <a:gd name="connsiteX10" fmla="*/ 227508 w 2847787"/>
                <a:gd name="connsiteY10" fmla="*/ 1672683 h 1672683"/>
                <a:gd name="connsiteX11" fmla="*/ 695859 w 2847787"/>
                <a:gd name="connsiteY11" fmla="*/ 1650380 h 1672683"/>
                <a:gd name="connsiteX12" fmla="*/ 918884 w 2847787"/>
                <a:gd name="connsiteY12" fmla="*/ 1628078 h 1672683"/>
                <a:gd name="connsiteX13" fmla="*/ 963489 w 2847787"/>
                <a:gd name="connsiteY13" fmla="*/ 1605776 h 1672683"/>
                <a:gd name="connsiteX14" fmla="*/ 996942 w 2847787"/>
                <a:gd name="connsiteY14" fmla="*/ 1572322 h 1672683"/>
                <a:gd name="connsiteX15" fmla="*/ 1164210 w 2847787"/>
                <a:gd name="connsiteY15" fmla="*/ 1538868 h 1672683"/>
                <a:gd name="connsiteX16" fmla="*/ 1253420 w 2847787"/>
                <a:gd name="connsiteY16" fmla="*/ 1494263 h 1672683"/>
                <a:gd name="connsiteX17" fmla="*/ 1264571 w 2847787"/>
                <a:gd name="connsiteY17" fmla="*/ 1460810 h 1672683"/>
                <a:gd name="connsiteX18" fmla="*/ 1320328 w 2847787"/>
                <a:gd name="connsiteY18" fmla="*/ 1405054 h 1672683"/>
                <a:gd name="connsiteX19" fmla="*/ 1353781 w 2847787"/>
                <a:gd name="connsiteY19" fmla="*/ 1371600 h 1672683"/>
                <a:gd name="connsiteX20" fmla="*/ 1387235 w 2847787"/>
                <a:gd name="connsiteY20" fmla="*/ 1338146 h 1672683"/>
                <a:gd name="connsiteX21" fmla="*/ 1409537 w 2847787"/>
                <a:gd name="connsiteY21" fmla="*/ 1304693 h 1672683"/>
                <a:gd name="connsiteX22" fmla="*/ 1476445 w 2847787"/>
                <a:gd name="connsiteY22" fmla="*/ 1237785 h 1672683"/>
                <a:gd name="connsiteX23" fmla="*/ 1498747 w 2847787"/>
                <a:gd name="connsiteY23" fmla="*/ 1193180 h 1672683"/>
                <a:gd name="connsiteX24" fmla="*/ 1521050 w 2847787"/>
                <a:gd name="connsiteY24" fmla="*/ 1170878 h 1672683"/>
                <a:gd name="connsiteX25" fmla="*/ 1543352 w 2847787"/>
                <a:gd name="connsiteY25" fmla="*/ 1137424 h 1672683"/>
                <a:gd name="connsiteX26" fmla="*/ 1576806 w 2847787"/>
                <a:gd name="connsiteY26" fmla="*/ 1092820 h 1672683"/>
                <a:gd name="connsiteX27" fmla="*/ 1610259 w 2847787"/>
                <a:gd name="connsiteY27" fmla="*/ 1037063 h 1672683"/>
                <a:gd name="connsiteX28" fmla="*/ 1621410 w 2847787"/>
                <a:gd name="connsiteY28" fmla="*/ 1003610 h 1672683"/>
                <a:gd name="connsiteX29" fmla="*/ 1654864 w 2847787"/>
                <a:gd name="connsiteY29" fmla="*/ 970156 h 1672683"/>
                <a:gd name="connsiteX30" fmla="*/ 1744074 w 2847787"/>
                <a:gd name="connsiteY30" fmla="*/ 869795 h 1672683"/>
                <a:gd name="connsiteX31" fmla="*/ 1777528 w 2847787"/>
                <a:gd name="connsiteY31" fmla="*/ 858644 h 1672683"/>
                <a:gd name="connsiteX32" fmla="*/ 1844435 w 2847787"/>
                <a:gd name="connsiteY32" fmla="*/ 802888 h 1672683"/>
                <a:gd name="connsiteX33" fmla="*/ 1877889 w 2847787"/>
                <a:gd name="connsiteY33" fmla="*/ 791737 h 1672683"/>
                <a:gd name="connsiteX34" fmla="*/ 1944796 w 2847787"/>
                <a:gd name="connsiteY34" fmla="*/ 747132 h 1672683"/>
                <a:gd name="connsiteX35" fmla="*/ 1978250 w 2847787"/>
                <a:gd name="connsiteY35" fmla="*/ 713678 h 1672683"/>
                <a:gd name="connsiteX36" fmla="*/ 2045157 w 2847787"/>
                <a:gd name="connsiteY36" fmla="*/ 669073 h 1672683"/>
                <a:gd name="connsiteX37" fmla="*/ 2100913 w 2847787"/>
                <a:gd name="connsiteY37" fmla="*/ 624468 h 1672683"/>
                <a:gd name="connsiteX38" fmla="*/ 2134367 w 2847787"/>
                <a:gd name="connsiteY38" fmla="*/ 613317 h 1672683"/>
                <a:gd name="connsiteX39" fmla="*/ 2190123 w 2847787"/>
                <a:gd name="connsiteY39" fmla="*/ 591015 h 1672683"/>
                <a:gd name="connsiteX40" fmla="*/ 2312786 w 2847787"/>
                <a:gd name="connsiteY40" fmla="*/ 568712 h 1672683"/>
                <a:gd name="connsiteX41" fmla="*/ 2390845 w 2847787"/>
                <a:gd name="connsiteY41" fmla="*/ 546410 h 1672683"/>
                <a:gd name="connsiteX42" fmla="*/ 2535810 w 2847787"/>
                <a:gd name="connsiteY42" fmla="*/ 512956 h 1672683"/>
                <a:gd name="connsiteX43" fmla="*/ 2647323 w 2847787"/>
                <a:gd name="connsiteY43" fmla="*/ 490654 h 1672683"/>
                <a:gd name="connsiteX44" fmla="*/ 2691928 w 2847787"/>
                <a:gd name="connsiteY44" fmla="*/ 457200 h 1672683"/>
                <a:gd name="connsiteX45" fmla="*/ 2736532 w 2847787"/>
                <a:gd name="connsiteY45" fmla="*/ 434898 h 1672683"/>
                <a:gd name="connsiteX46" fmla="*/ 2803440 w 2847787"/>
                <a:gd name="connsiteY46" fmla="*/ 367990 h 1672683"/>
                <a:gd name="connsiteX47" fmla="*/ 2814591 w 2847787"/>
                <a:gd name="connsiteY47" fmla="*/ 334537 h 1672683"/>
                <a:gd name="connsiteX48" fmla="*/ 2825742 w 2847787"/>
                <a:gd name="connsiteY48" fmla="*/ 211873 h 1672683"/>
                <a:gd name="connsiteX49" fmla="*/ 2781137 w 2847787"/>
                <a:gd name="connsiteY49" fmla="*/ 189571 h 1672683"/>
                <a:gd name="connsiteX50" fmla="*/ 2680776 w 2847787"/>
                <a:gd name="connsiteY50" fmla="*/ 156117 h 1672683"/>
                <a:gd name="connsiteX51" fmla="*/ 2468903 w 2847787"/>
                <a:gd name="connsiteY51" fmla="*/ 122663 h 1672683"/>
                <a:gd name="connsiteX52" fmla="*/ 2234728 w 2847787"/>
                <a:gd name="connsiteY52" fmla="*/ 89210 h 1672683"/>
                <a:gd name="connsiteX53" fmla="*/ 2034006 w 2847787"/>
                <a:gd name="connsiteY53" fmla="*/ 66907 h 1672683"/>
                <a:gd name="connsiteX54" fmla="*/ 1944796 w 2847787"/>
                <a:gd name="connsiteY54" fmla="*/ 55756 h 1672683"/>
                <a:gd name="connsiteX55" fmla="*/ 1688318 w 2847787"/>
                <a:gd name="connsiteY55" fmla="*/ 33454 h 1672683"/>
                <a:gd name="connsiteX56" fmla="*/ 2602717 w 2847787"/>
                <a:gd name="connsiteY56" fmla="*/ 0 h 1672683"/>
                <a:gd name="connsiteX57" fmla="*/ 1521050 w 2847787"/>
                <a:gd name="connsiteY57" fmla="*/ 11151 h 1672683"/>
                <a:gd name="connsiteX58" fmla="*/ 227508 w 2847787"/>
                <a:gd name="connsiteY58" fmla="*/ 22302 h 1672683"/>
                <a:gd name="connsiteX59" fmla="*/ 4484 w 2847787"/>
                <a:gd name="connsiteY59" fmla="*/ 66907 h 1672683"/>
                <a:gd name="connsiteX60" fmla="*/ 15635 w 2847787"/>
                <a:gd name="connsiteY60" fmla="*/ 178420 h 1672683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521050 w 2847787"/>
                <a:gd name="connsiteY56" fmla="*/ 0 h 1661532"/>
                <a:gd name="connsiteX57" fmla="*/ 227508 w 2847787"/>
                <a:gd name="connsiteY57" fmla="*/ 11151 h 1661532"/>
                <a:gd name="connsiteX58" fmla="*/ 4484 w 2847787"/>
                <a:gd name="connsiteY58" fmla="*/ 55756 h 1661532"/>
                <a:gd name="connsiteX59" fmla="*/ 15635 w 2847787"/>
                <a:gd name="connsiteY59" fmla="*/ 167269 h 1661532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521050 w 2847787"/>
                <a:gd name="connsiteY55" fmla="*/ 0 h 1661532"/>
                <a:gd name="connsiteX56" fmla="*/ 227508 w 2847787"/>
                <a:gd name="connsiteY56" fmla="*/ 11151 h 1661532"/>
                <a:gd name="connsiteX57" fmla="*/ 4484 w 2847787"/>
                <a:gd name="connsiteY57" fmla="*/ 55756 h 1661532"/>
                <a:gd name="connsiteX58" fmla="*/ 15635 w 2847787"/>
                <a:gd name="connsiteY58" fmla="*/ 167269 h 1661532"/>
                <a:gd name="connsiteX0" fmla="*/ 15635 w 2829750"/>
                <a:gd name="connsiteY0" fmla="*/ 167269 h 1661532"/>
                <a:gd name="connsiteX1" fmla="*/ 15635 w 2829750"/>
                <a:gd name="connsiteY1" fmla="*/ 167269 h 1661532"/>
                <a:gd name="connsiteX2" fmla="*/ 37937 w 2829750"/>
                <a:gd name="connsiteY2" fmla="*/ 490654 h 1661532"/>
                <a:gd name="connsiteX3" fmla="*/ 49089 w 2829750"/>
                <a:gd name="connsiteY3" fmla="*/ 602166 h 1661532"/>
                <a:gd name="connsiteX4" fmla="*/ 71391 w 2829750"/>
                <a:gd name="connsiteY4" fmla="*/ 1059366 h 1661532"/>
                <a:gd name="connsiteX5" fmla="*/ 82542 w 2829750"/>
                <a:gd name="connsiteY5" fmla="*/ 1193181 h 1661532"/>
                <a:gd name="connsiteX6" fmla="*/ 93693 w 2829750"/>
                <a:gd name="connsiteY6" fmla="*/ 1304693 h 1661532"/>
                <a:gd name="connsiteX7" fmla="*/ 104845 w 2829750"/>
                <a:gd name="connsiteY7" fmla="*/ 1505415 h 1661532"/>
                <a:gd name="connsiteX8" fmla="*/ 115996 w 2829750"/>
                <a:gd name="connsiteY8" fmla="*/ 1594625 h 1661532"/>
                <a:gd name="connsiteX9" fmla="*/ 138298 w 2829750"/>
                <a:gd name="connsiteY9" fmla="*/ 1628078 h 1661532"/>
                <a:gd name="connsiteX10" fmla="*/ 227508 w 2829750"/>
                <a:gd name="connsiteY10" fmla="*/ 1661532 h 1661532"/>
                <a:gd name="connsiteX11" fmla="*/ 695859 w 2829750"/>
                <a:gd name="connsiteY11" fmla="*/ 1639229 h 1661532"/>
                <a:gd name="connsiteX12" fmla="*/ 918884 w 2829750"/>
                <a:gd name="connsiteY12" fmla="*/ 1616927 h 1661532"/>
                <a:gd name="connsiteX13" fmla="*/ 963489 w 2829750"/>
                <a:gd name="connsiteY13" fmla="*/ 1594625 h 1661532"/>
                <a:gd name="connsiteX14" fmla="*/ 996942 w 2829750"/>
                <a:gd name="connsiteY14" fmla="*/ 1561171 h 1661532"/>
                <a:gd name="connsiteX15" fmla="*/ 1164210 w 2829750"/>
                <a:gd name="connsiteY15" fmla="*/ 1527717 h 1661532"/>
                <a:gd name="connsiteX16" fmla="*/ 1253420 w 2829750"/>
                <a:gd name="connsiteY16" fmla="*/ 1483112 h 1661532"/>
                <a:gd name="connsiteX17" fmla="*/ 1264571 w 2829750"/>
                <a:gd name="connsiteY17" fmla="*/ 1449659 h 1661532"/>
                <a:gd name="connsiteX18" fmla="*/ 1320328 w 2829750"/>
                <a:gd name="connsiteY18" fmla="*/ 1393903 h 1661532"/>
                <a:gd name="connsiteX19" fmla="*/ 1353781 w 2829750"/>
                <a:gd name="connsiteY19" fmla="*/ 1360449 h 1661532"/>
                <a:gd name="connsiteX20" fmla="*/ 1387235 w 2829750"/>
                <a:gd name="connsiteY20" fmla="*/ 1326995 h 1661532"/>
                <a:gd name="connsiteX21" fmla="*/ 1409537 w 2829750"/>
                <a:gd name="connsiteY21" fmla="*/ 1293542 h 1661532"/>
                <a:gd name="connsiteX22" fmla="*/ 1476445 w 2829750"/>
                <a:gd name="connsiteY22" fmla="*/ 1226634 h 1661532"/>
                <a:gd name="connsiteX23" fmla="*/ 1498747 w 2829750"/>
                <a:gd name="connsiteY23" fmla="*/ 1182029 h 1661532"/>
                <a:gd name="connsiteX24" fmla="*/ 1521050 w 2829750"/>
                <a:gd name="connsiteY24" fmla="*/ 1159727 h 1661532"/>
                <a:gd name="connsiteX25" fmla="*/ 1543352 w 2829750"/>
                <a:gd name="connsiteY25" fmla="*/ 1126273 h 1661532"/>
                <a:gd name="connsiteX26" fmla="*/ 1576806 w 2829750"/>
                <a:gd name="connsiteY26" fmla="*/ 1081669 h 1661532"/>
                <a:gd name="connsiteX27" fmla="*/ 1610259 w 2829750"/>
                <a:gd name="connsiteY27" fmla="*/ 1025912 h 1661532"/>
                <a:gd name="connsiteX28" fmla="*/ 1621410 w 2829750"/>
                <a:gd name="connsiteY28" fmla="*/ 992459 h 1661532"/>
                <a:gd name="connsiteX29" fmla="*/ 1654864 w 2829750"/>
                <a:gd name="connsiteY29" fmla="*/ 959005 h 1661532"/>
                <a:gd name="connsiteX30" fmla="*/ 1744074 w 2829750"/>
                <a:gd name="connsiteY30" fmla="*/ 858644 h 1661532"/>
                <a:gd name="connsiteX31" fmla="*/ 1777528 w 2829750"/>
                <a:gd name="connsiteY31" fmla="*/ 847493 h 1661532"/>
                <a:gd name="connsiteX32" fmla="*/ 1844435 w 2829750"/>
                <a:gd name="connsiteY32" fmla="*/ 791737 h 1661532"/>
                <a:gd name="connsiteX33" fmla="*/ 1877889 w 2829750"/>
                <a:gd name="connsiteY33" fmla="*/ 780586 h 1661532"/>
                <a:gd name="connsiteX34" fmla="*/ 1944796 w 2829750"/>
                <a:gd name="connsiteY34" fmla="*/ 735981 h 1661532"/>
                <a:gd name="connsiteX35" fmla="*/ 1978250 w 2829750"/>
                <a:gd name="connsiteY35" fmla="*/ 702527 h 1661532"/>
                <a:gd name="connsiteX36" fmla="*/ 2045157 w 2829750"/>
                <a:gd name="connsiteY36" fmla="*/ 657922 h 1661532"/>
                <a:gd name="connsiteX37" fmla="*/ 2100913 w 2829750"/>
                <a:gd name="connsiteY37" fmla="*/ 613317 h 1661532"/>
                <a:gd name="connsiteX38" fmla="*/ 2134367 w 2829750"/>
                <a:gd name="connsiteY38" fmla="*/ 602166 h 1661532"/>
                <a:gd name="connsiteX39" fmla="*/ 2190123 w 2829750"/>
                <a:gd name="connsiteY39" fmla="*/ 579864 h 1661532"/>
                <a:gd name="connsiteX40" fmla="*/ 2312786 w 2829750"/>
                <a:gd name="connsiteY40" fmla="*/ 557561 h 1661532"/>
                <a:gd name="connsiteX41" fmla="*/ 2390845 w 2829750"/>
                <a:gd name="connsiteY41" fmla="*/ 535259 h 1661532"/>
                <a:gd name="connsiteX42" fmla="*/ 2535810 w 2829750"/>
                <a:gd name="connsiteY42" fmla="*/ 501805 h 1661532"/>
                <a:gd name="connsiteX43" fmla="*/ 2647323 w 2829750"/>
                <a:gd name="connsiteY43" fmla="*/ 479503 h 1661532"/>
                <a:gd name="connsiteX44" fmla="*/ 2691928 w 2829750"/>
                <a:gd name="connsiteY44" fmla="*/ 446049 h 1661532"/>
                <a:gd name="connsiteX45" fmla="*/ 2736532 w 2829750"/>
                <a:gd name="connsiteY45" fmla="*/ 423747 h 1661532"/>
                <a:gd name="connsiteX46" fmla="*/ 2803440 w 2829750"/>
                <a:gd name="connsiteY46" fmla="*/ 356839 h 1661532"/>
                <a:gd name="connsiteX47" fmla="*/ 2814591 w 2829750"/>
                <a:gd name="connsiteY47" fmla="*/ 323386 h 1661532"/>
                <a:gd name="connsiteX48" fmla="*/ 2825742 w 2829750"/>
                <a:gd name="connsiteY48" fmla="*/ 200722 h 1661532"/>
                <a:gd name="connsiteX49" fmla="*/ 2814590 w 2829750"/>
                <a:gd name="connsiteY49" fmla="*/ 55756 h 1661532"/>
                <a:gd name="connsiteX50" fmla="*/ 2680776 w 2829750"/>
                <a:gd name="connsiteY50" fmla="*/ 144966 h 1661532"/>
                <a:gd name="connsiteX51" fmla="*/ 2468903 w 2829750"/>
                <a:gd name="connsiteY51" fmla="*/ 111512 h 1661532"/>
                <a:gd name="connsiteX52" fmla="*/ 2234728 w 2829750"/>
                <a:gd name="connsiteY52" fmla="*/ 78059 h 1661532"/>
                <a:gd name="connsiteX53" fmla="*/ 2034006 w 2829750"/>
                <a:gd name="connsiteY53" fmla="*/ 55756 h 1661532"/>
                <a:gd name="connsiteX54" fmla="*/ 1944796 w 2829750"/>
                <a:gd name="connsiteY54" fmla="*/ 44605 h 1661532"/>
                <a:gd name="connsiteX55" fmla="*/ 1521050 w 2829750"/>
                <a:gd name="connsiteY55" fmla="*/ 0 h 1661532"/>
                <a:gd name="connsiteX56" fmla="*/ 227508 w 2829750"/>
                <a:gd name="connsiteY56" fmla="*/ 11151 h 1661532"/>
                <a:gd name="connsiteX57" fmla="*/ 4484 w 2829750"/>
                <a:gd name="connsiteY57" fmla="*/ 55756 h 1661532"/>
                <a:gd name="connsiteX58" fmla="*/ 15635 w 2829750"/>
                <a:gd name="connsiteY58" fmla="*/ 167269 h 1661532"/>
                <a:gd name="connsiteX0" fmla="*/ 15635 w 2844259"/>
                <a:gd name="connsiteY0" fmla="*/ 167269 h 1661532"/>
                <a:gd name="connsiteX1" fmla="*/ 15635 w 2844259"/>
                <a:gd name="connsiteY1" fmla="*/ 167269 h 1661532"/>
                <a:gd name="connsiteX2" fmla="*/ 37937 w 2844259"/>
                <a:gd name="connsiteY2" fmla="*/ 490654 h 1661532"/>
                <a:gd name="connsiteX3" fmla="*/ 49089 w 2844259"/>
                <a:gd name="connsiteY3" fmla="*/ 602166 h 1661532"/>
                <a:gd name="connsiteX4" fmla="*/ 71391 w 2844259"/>
                <a:gd name="connsiteY4" fmla="*/ 1059366 h 1661532"/>
                <a:gd name="connsiteX5" fmla="*/ 82542 w 2844259"/>
                <a:gd name="connsiteY5" fmla="*/ 1193181 h 1661532"/>
                <a:gd name="connsiteX6" fmla="*/ 93693 w 2844259"/>
                <a:gd name="connsiteY6" fmla="*/ 1304693 h 1661532"/>
                <a:gd name="connsiteX7" fmla="*/ 104845 w 2844259"/>
                <a:gd name="connsiteY7" fmla="*/ 1505415 h 1661532"/>
                <a:gd name="connsiteX8" fmla="*/ 115996 w 2844259"/>
                <a:gd name="connsiteY8" fmla="*/ 1594625 h 1661532"/>
                <a:gd name="connsiteX9" fmla="*/ 138298 w 2844259"/>
                <a:gd name="connsiteY9" fmla="*/ 1628078 h 1661532"/>
                <a:gd name="connsiteX10" fmla="*/ 227508 w 2844259"/>
                <a:gd name="connsiteY10" fmla="*/ 1661532 h 1661532"/>
                <a:gd name="connsiteX11" fmla="*/ 695859 w 2844259"/>
                <a:gd name="connsiteY11" fmla="*/ 1639229 h 1661532"/>
                <a:gd name="connsiteX12" fmla="*/ 918884 w 2844259"/>
                <a:gd name="connsiteY12" fmla="*/ 1616927 h 1661532"/>
                <a:gd name="connsiteX13" fmla="*/ 963489 w 2844259"/>
                <a:gd name="connsiteY13" fmla="*/ 1594625 h 1661532"/>
                <a:gd name="connsiteX14" fmla="*/ 996942 w 2844259"/>
                <a:gd name="connsiteY14" fmla="*/ 1561171 h 1661532"/>
                <a:gd name="connsiteX15" fmla="*/ 1164210 w 2844259"/>
                <a:gd name="connsiteY15" fmla="*/ 1527717 h 1661532"/>
                <a:gd name="connsiteX16" fmla="*/ 1253420 w 2844259"/>
                <a:gd name="connsiteY16" fmla="*/ 1483112 h 1661532"/>
                <a:gd name="connsiteX17" fmla="*/ 1264571 w 2844259"/>
                <a:gd name="connsiteY17" fmla="*/ 1449659 h 1661532"/>
                <a:gd name="connsiteX18" fmla="*/ 1320328 w 2844259"/>
                <a:gd name="connsiteY18" fmla="*/ 1393903 h 1661532"/>
                <a:gd name="connsiteX19" fmla="*/ 1353781 w 2844259"/>
                <a:gd name="connsiteY19" fmla="*/ 1360449 h 1661532"/>
                <a:gd name="connsiteX20" fmla="*/ 1387235 w 2844259"/>
                <a:gd name="connsiteY20" fmla="*/ 1326995 h 1661532"/>
                <a:gd name="connsiteX21" fmla="*/ 1409537 w 2844259"/>
                <a:gd name="connsiteY21" fmla="*/ 1293542 h 1661532"/>
                <a:gd name="connsiteX22" fmla="*/ 1476445 w 2844259"/>
                <a:gd name="connsiteY22" fmla="*/ 1226634 h 1661532"/>
                <a:gd name="connsiteX23" fmla="*/ 1498747 w 2844259"/>
                <a:gd name="connsiteY23" fmla="*/ 1182029 h 1661532"/>
                <a:gd name="connsiteX24" fmla="*/ 1521050 w 2844259"/>
                <a:gd name="connsiteY24" fmla="*/ 1159727 h 1661532"/>
                <a:gd name="connsiteX25" fmla="*/ 1543352 w 2844259"/>
                <a:gd name="connsiteY25" fmla="*/ 1126273 h 1661532"/>
                <a:gd name="connsiteX26" fmla="*/ 1576806 w 2844259"/>
                <a:gd name="connsiteY26" fmla="*/ 1081669 h 1661532"/>
                <a:gd name="connsiteX27" fmla="*/ 1610259 w 2844259"/>
                <a:gd name="connsiteY27" fmla="*/ 1025912 h 1661532"/>
                <a:gd name="connsiteX28" fmla="*/ 1621410 w 2844259"/>
                <a:gd name="connsiteY28" fmla="*/ 992459 h 1661532"/>
                <a:gd name="connsiteX29" fmla="*/ 1654864 w 2844259"/>
                <a:gd name="connsiteY29" fmla="*/ 959005 h 1661532"/>
                <a:gd name="connsiteX30" fmla="*/ 1744074 w 2844259"/>
                <a:gd name="connsiteY30" fmla="*/ 858644 h 1661532"/>
                <a:gd name="connsiteX31" fmla="*/ 1777528 w 2844259"/>
                <a:gd name="connsiteY31" fmla="*/ 847493 h 1661532"/>
                <a:gd name="connsiteX32" fmla="*/ 1844435 w 2844259"/>
                <a:gd name="connsiteY32" fmla="*/ 791737 h 1661532"/>
                <a:gd name="connsiteX33" fmla="*/ 1877889 w 2844259"/>
                <a:gd name="connsiteY33" fmla="*/ 780586 h 1661532"/>
                <a:gd name="connsiteX34" fmla="*/ 1944796 w 2844259"/>
                <a:gd name="connsiteY34" fmla="*/ 735981 h 1661532"/>
                <a:gd name="connsiteX35" fmla="*/ 1978250 w 2844259"/>
                <a:gd name="connsiteY35" fmla="*/ 702527 h 1661532"/>
                <a:gd name="connsiteX36" fmla="*/ 2045157 w 2844259"/>
                <a:gd name="connsiteY36" fmla="*/ 657922 h 1661532"/>
                <a:gd name="connsiteX37" fmla="*/ 2100913 w 2844259"/>
                <a:gd name="connsiteY37" fmla="*/ 613317 h 1661532"/>
                <a:gd name="connsiteX38" fmla="*/ 2134367 w 2844259"/>
                <a:gd name="connsiteY38" fmla="*/ 602166 h 1661532"/>
                <a:gd name="connsiteX39" fmla="*/ 2190123 w 2844259"/>
                <a:gd name="connsiteY39" fmla="*/ 579864 h 1661532"/>
                <a:gd name="connsiteX40" fmla="*/ 2312786 w 2844259"/>
                <a:gd name="connsiteY40" fmla="*/ 557561 h 1661532"/>
                <a:gd name="connsiteX41" fmla="*/ 2390845 w 2844259"/>
                <a:gd name="connsiteY41" fmla="*/ 535259 h 1661532"/>
                <a:gd name="connsiteX42" fmla="*/ 2535810 w 2844259"/>
                <a:gd name="connsiteY42" fmla="*/ 501805 h 1661532"/>
                <a:gd name="connsiteX43" fmla="*/ 2647323 w 2844259"/>
                <a:gd name="connsiteY43" fmla="*/ 479503 h 1661532"/>
                <a:gd name="connsiteX44" fmla="*/ 2691928 w 2844259"/>
                <a:gd name="connsiteY44" fmla="*/ 446049 h 1661532"/>
                <a:gd name="connsiteX45" fmla="*/ 2736532 w 2844259"/>
                <a:gd name="connsiteY45" fmla="*/ 423747 h 1661532"/>
                <a:gd name="connsiteX46" fmla="*/ 2803440 w 2844259"/>
                <a:gd name="connsiteY46" fmla="*/ 356839 h 1661532"/>
                <a:gd name="connsiteX47" fmla="*/ 2814591 w 2844259"/>
                <a:gd name="connsiteY47" fmla="*/ 323386 h 1661532"/>
                <a:gd name="connsiteX48" fmla="*/ 2825742 w 2844259"/>
                <a:gd name="connsiteY48" fmla="*/ 200722 h 1661532"/>
                <a:gd name="connsiteX49" fmla="*/ 2814590 w 2844259"/>
                <a:gd name="connsiteY49" fmla="*/ 55756 h 1661532"/>
                <a:gd name="connsiteX50" fmla="*/ 2468903 w 2844259"/>
                <a:gd name="connsiteY50" fmla="*/ 111512 h 1661532"/>
                <a:gd name="connsiteX51" fmla="*/ 2234728 w 2844259"/>
                <a:gd name="connsiteY51" fmla="*/ 78059 h 1661532"/>
                <a:gd name="connsiteX52" fmla="*/ 2034006 w 2844259"/>
                <a:gd name="connsiteY52" fmla="*/ 55756 h 1661532"/>
                <a:gd name="connsiteX53" fmla="*/ 1944796 w 2844259"/>
                <a:gd name="connsiteY53" fmla="*/ 44605 h 1661532"/>
                <a:gd name="connsiteX54" fmla="*/ 1521050 w 2844259"/>
                <a:gd name="connsiteY54" fmla="*/ 0 h 1661532"/>
                <a:gd name="connsiteX55" fmla="*/ 227508 w 2844259"/>
                <a:gd name="connsiteY55" fmla="*/ 11151 h 1661532"/>
                <a:gd name="connsiteX56" fmla="*/ 4484 w 2844259"/>
                <a:gd name="connsiteY56" fmla="*/ 55756 h 1661532"/>
                <a:gd name="connsiteX57" fmla="*/ 15635 w 2844259"/>
                <a:gd name="connsiteY57" fmla="*/ 167269 h 1661532"/>
                <a:gd name="connsiteX0" fmla="*/ 15635 w 2861459"/>
                <a:gd name="connsiteY0" fmla="*/ 167269 h 1661532"/>
                <a:gd name="connsiteX1" fmla="*/ 15635 w 2861459"/>
                <a:gd name="connsiteY1" fmla="*/ 167269 h 1661532"/>
                <a:gd name="connsiteX2" fmla="*/ 37937 w 2861459"/>
                <a:gd name="connsiteY2" fmla="*/ 490654 h 1661532"/>
                <a:gd name="connsiteX3" fmla="*/ 49089 w 2861459"/>
                <a:gd name="connsiteY3" fmla="*/ 602166 h 1661532"/>
                <a:gd name="connsiteX4" fmla="*/ 71391 w 2861459"/>
                <a:gd name="connsiteY4" fmla="*/ 1059366 h 1661532"/>
                <a:gd name="connsiteX5" fmla="*/ 82542 w 2861459"/>
                <a:gd name="connsiteY5" fmla="*/ 1193181 h 1661532"/>
                <a:gd name="connsiteX6" fmla="*/ 93693 w 2861459"/>
                <a:gd name="connsiteY6" fmla="*/ 1304693 h 1661532"/>
                <a:gd name="connsiteX7" fmla="*/ 104845 w 2861459"/>
                <a:gd name="connsiteY7" fmla="*/ 1505415 h 1661532"/>
                <a:gd name="connsiteX8" fmla="*/ 115996 w 2861459"/>
                <a:gd name="connsiteY8" fmla="*/ 1594625 h 1661532"/>
                <a:gd name="connsiteX9" fmla="*/ 138298 w 2861459"/>
                <a:gd name="connsiteY9" fmla="*/ 1628078 h 1661532"/>
                <a:gd name="connsiteX10" fmla="*/ 227508 w 2861459"/>
                <a:gd name="connsiteY10" fmla="*/ 1661532 h 1661532"/>
                <a:gd name="connsiteX11" fmla="*/ 695859 w 2861459"/>
                <a:gd name="connsiteY11" fmla="*/ 1639229 h 1661532"/>
                <a:gd name="connsiteX12" fmla="*/ 918884 w 2861459"/>
                <a:gd name="connsiteY12" fmla="*/ 1616927 h 1661532"/>
                <a:gd name="connsiteX13" fmla="*/ 963489 w 2861459"/>
                <a:gd name="connsiteY13" fmla="*/ 1594625 h 1661532"/>
                <a:gd name="connsiteX14" fmla="*/ 996942 w 2861459"/>
                <a:gd name="connsiteY14" fmla="*/ 1561171 h 1661532"/>
                <a:gd name="connsiteX15" fmla="*/ 1164210 w 2861459"/>
                <a:gd name="connsiteY15" fmla="*/ 1527717 h 1661532"/>
                <a:gd name="connsiteX16" fmla="*/ 1253420 w 2861459"/>
                <a:gd name="connsiteY16" fmla="*/ 1483112 h 1661532"/>
                <a:gd name="connsiteX17" fmla="*/ 1264571 w 2861459"/>
                <a:gd name="connsiteY17" fmla="*/ 1449659 h 1661532"/>
                <a:gd name="connsiteX18" fmla="*/ 1320328 w 2861459"/>
                <a:gd name="connsiteY18" fmla="*/ 1393903 h 1661532"/>
                <a:gd name="connsiteX19" fmla="*/ 1353781 w 2861459"/>
                <a:gd name="connsiteY19" fmla="*/ 1360449 h 1661532"/>
                <a:gd name="connsiteX20" fmla="*/ 1387235 w 2861459"/>
                <a:gd name="connsiteY20" fmla="*/ 1326995 h 1661532"/>
                <a:gd name="connsiteX21" fmla="*/ 1409537 w 2861459"/>
                <a:gd name="connsiteY21" fmla="*/ 1293542 h 1661532"/>
                <a:gd name="connsiteX22" fmla="*/ 1476445 w 2861459"/>
                <a:gd name="connsiteY22" fmla="*/ 1226634 h 1661532"/>
                <a:gd name="connsiteX23" fmla="*/ 1498747 w 2861459"/>
                <a:gd name="connsiteY23" fmla="*/ 1182029 h 1661532"/>
                <a:gd name="connsiteX24" fmla="*/ 1521050 w 2861459"/>
                <a:gd name="connsiteY24" fmla="*/ 1159727 h 1661532"/>
                <a:gd name="connsiteX25" fmla="*/ 1543352 w 2861459"/>
                <a:gd name="connsiteY25" fmla="*/ 1126273 h 1661532"/>
                <a:gd name="connsiteX26" fmla="*/ 1576806 w 2861459"/>
                <a:gd name="connsiteY26" fmla="*/ 1081669 h 1661532"/>
                <a:gd name="connsiteX27" fmla="*/ 1610259 w 2861459"/>
                <a:gd name="connsiteY27" fmla="*/ 1025912 h 1661532"/>
                <a:gd name="connsiteX28" fmla="*/ 1621410 w 2861459"/>
                <a:gd name="connsiteY28" fmla="*/ 992459 h 1661532"/>
                <a:gd name="connsiteX29" fmla="*/ 1654864 w 2861459"/>
                <a:gd name="connsiteY29" fmla="*/ 959005 h 1661532"/>
                <a:gd name="connsiteX30" fmla="*/ 1744074 w 2861459"/>
                <a:gd name="connsiteY30" fmla="*/ 858644 h 1661532"/>
                <a:gd name="connsiteX31" fmla="*/ 1777528 w 2861459"/>
                <a:gd name="connsiteY31" fmla="*/ 847493 h 1661532"/>
                <a:gd name="connsiteX32" fmla="*/ 1844435 w 2861459"/>
                <a:gd name="connsiteY32" fmla="*/ 791737 h 1661532"/>
                <a:gd name="connsiteX33" fmla="*/ 1877889 w 2861459"/>
                <a:gd name="connsiteY33" fmla="*/ 780586 h 1661532"/>
                <a:gd name="connsiteX34" fmla="*/ 1944796 w 2861459"/>
                <a:gd name="connsiteY34" fmla="*/ 735981 h 1661532"/>
                <a:gd name="connsiteX35" fmla="*/ 1978250 w 2861459"/>
                <a:gd name="connsiteY35" fmla="*/ 702527 h 1661532"/>
                <a:gd name="connsiteX36" fmla="*/ 2045157 w 2861459"/>
                <a:gd name="connsiteY36" fmla="*/ 657922 h 1661532"/>
                <a:gd name="connsiteX37" fmla="*/ 2100913 w 2861459"/>
                <a:gd name="connsiteY37" fmla="*/ 613317 h 1661532"/>
                <a:gd name="connsiteX38" fmla="*/ 2134367 w 2861459"/>
                <a:gd name="connsiteY38" fmla="*/ 602166 h 1661532"/>
                <a:gd name="connsiteX39" fmla="*/ 2190123 w 2861459"/>
                <a:gd name="connsiteY39" fmla="*/ 579864 h 1661532"/>
                <a:gd name="connsiteX40" fmla="*/ 2312786 w 2861459"/>
                <a:gd name="connsiteY40" fmla="*/ 557561 h 1661532"/>
                <a:gd name="connsiteX41" fmla="*/ 2390845 w 2861459"/>
                <a:gd name="connsiteY41" fmla="*/ 535259 h 1661532"/>
                <a:gd name="connsiteX42" fmla="*/ 2535810 w 2861459"/>
                <a:gd name="connsiteY42" fmla="*/ 501805 h 1661532"/>
                <a:gd name="connsiteX43" fmla="*/ 2647323 w 2861459"/>
                <a:gd name="connsiteY43" fmla="*/ 479503 h 1661532"/>
                <a:gd name="connsiteX44" fmla="*/ 2691928 w 2861459"/>
                <a:gd name="connsiteY44" fmla="*/ 446049 h 1661532"/>
                <a:gd name="connsiteX45" fmla="*/ 2736532 w 2861459"/>
                <a:gd name="connsiteY45" fmla="*/ 423747 h 1661532"/>
                <a:gd name="connsiteX46" fmla="*/ 2803440 w 2861459"/>
                <a:gd name="connsiteY46" fmla="*/ 356839 h 1661532"/>
                <a:gd name="connsiteX47" fmla="*/ 2814591 w 2861459"/>
                <a:gd name="connsiteY47" fmla="*/ 323386 h 1661532"/>
                <a:gd name="connsiteX48" fmla="*/ 2825742 w 2861459"/>
                <a:gd name="connsiteY48" fmla="*/ 200722 h 1661532"/>
                <a:gd name="connsiteX49" fmla="*/ 2814590 w 2861459"/>
                <a:gd name="connsiteY49" fmla="*/ 55756 h 1661532"/>
                <a:gd name="connsiteX50" fmla="*/ 2234728 w 2861459"/>
                <a:gd name="connsiteY50" fmla="*/ 78059 h 1661532"/>
                <a:gd name="connsiteX51" fmla="*/ 2034006 w 2861459"/>
                <a:gd name="connsiteY51" fmla="*/ 55756 h 1661532"/>
                <a:gd name="connsiteX52" fmla="*/ 1944796 w 2861459"/>
                <a:gd name="connsiteY52" fmla="*/ 44605 h 1661532"/>
                <a:gd name="connsiteX53" fmla="*/ 1521050 w 2861459"/>
                <a:gd name="connsiteY53" fmla="*/ 0 h 1661532"/>
                <a:gd name="connsiteX54" fmla="*/ 227508 w 2861459"/>
                <a:gd name="connsiteY54" fmla="*/ 11151 h 1661532"/>
                <a:gd name="connsiteX55" fmla="*/ 4484 w 2861459"/>
                <a:gd name="connsiteY55" fmla="*/ 55756 h 1661532"/>
                <a:gd name="connsiteX56" fmla="*/ 15635 w 2861459"/>
                <a:gd name="connsiteY56" fmla="*/ 167269 h 1661532"/>
                <a:gd name="connsiteX0" fmla="*/ 15635 w 2876274"/>
                <a:gd name="connsiteY0" fmla="*/ 167269 h 1661532"/>
                <a:gd name="connsiteX1" fmla="*/ 15635 w 2876274"/>
                <a:gd name="connsiteY1" fmla="*/ 167269 h 1661532"/>
                <a:gd name="connsiteX2" fmla="*/ 37937 w 2876274"/>
                <a:gd name="connsiteY2" fmla="*/ 490654 h 1661532"/>
                <a:gd name="connsiteX3" fmla="*/ 49089 w 2876274"/>
                <a:gd name="connsiteY3" fmla="*/ 602166 h 1661532"/>
                <a:gd name="connsiteX4" fmla="*/ 71391 w 2876274"/>
                <a:gd name="connsiteY4" fmla="*/ 1059366 h 1661532"/>
                <a:gd name="connsiteX5" fmla="*/ 82542 w 2876274"/>
                <a:gd name="connsiteY5" fmla="*/ 1193181 h 1661532"/>
                <a:gd name="connsiteX6" fmla="*/ 93693 w 2876274"/>
                <a:gd name="connsiteY6" fmla="*/ 1304693 h 1661532"/>
                <a:gd name="connsiteX7" fmla="*/ 104845 w 2876274"/>
                <a:gd name="connsiteY7" fmla="*/ 1505415 h 1661532"/>
                <a:gd name="connsiteX8" fmla="*/ 115996 w 2876274"/>
                <a:gd name="connsiteY8" fmla="*/ 1594625 h 1661532"/>
                <a:gd name="connsiteX9" fmla="*/ 138298 w 2876274"/>
                <a:gd name="connsiteY9" fmla="*/ 1628078 h 1661532"/>
                <a:gd name="connsiteX10" fmla="*/ 227508 w 2876274"/>
                <a:gd name="connsiteY10" fmla="*/ 1661532 h 1661532"/>
                <a:gd name="connsiteX11" fmla="*/ 695859 w 2876274"/>
                <a:gd name="connsiteY11" fmla="*/ 1639229 h 1661532"/>
                <a:gd name="connsiteX12" fmla="*/ 918884 w 2876274"/>
                <a:gd name="connsiteY12" fmla="*/ 1616927 h 1661532"/>
                <a:gd name="connsiteX13" fmla="*/ 963489 w 2876274"/>
                <a:gd name="connsiteY13" fmla="*/ 1594625 h 1661532"/>
                <a:gd name="connsiteX14" fmla="*/ 996942 w 2876274"/>
                <a:gd name="connsiteY14" fmla="*/ 1561171 h 1661532"/>
                <a:gd name="connsiteX15" fmla="*/ 1164210 w 2876274"/>
                <a:gd name="connsiteY15" fmla="*/ 1527717 h 1661532"/>
                <a:gd name="connsiteX16" fmla="*/ 1253420 w 2876274"/>
                <a:gd name="connsiteY16" fmla="*/ 1483112 h 1661532"/>
                <a:gd name="connsiteX17" fmla="*/ 1264571 w 2876274"/>
                <a:gd name="connsiteY17" fmla="*/ 1449659 h 1661532"/>
                <a:gd name="connsiteX18" fmla="*/ 1320328 w 2876274"/>
                <a:gd name="connsiteY18" fmla="*/ 1393903 h 1661532"/>
                <a:gd name="connsiteX19" fmla="*/ 1353781 w 2876274"/>
                <a:gd name="connsiteY19" fmla="*/ 1360449 h 1661532"/>
                <a:gd name="connsiteX20" fmla="*/ 1387235 w 2876274"/>
                <a:gd name="connsiteY20" fmla="*/ 1326995 h 1661532"/>
                <a:gd name="connsiteX21" fmla="*/ 1409537 w 2876274"/>
                <a:gd name="connsiteY21" fmla="*/ 1293542 h 1661532"/>
                <a:gd name="connsiteX22" fmla="*/ 1476445 w 2876274"/>
                <a:gd name="connsiteY22" fmla="*/ 1226634 h 1661532"/>
                <a:gd name="connsiteX23" fmla="*/ 1498747 w 2876274"/>
                <a:gd name="connsiteY23" fmla="*/ 1182029 h 1661532"/>
                <a:gd name="connsiteX24" fmla="*/ 1521050 w 2876274"/>
                <a:gd name="connsiteY24" fmla="*/ 1159727 h 1661532"/>
                <a:gd name="connsiteX25" fmla="*/ 1543352 w 2876274"/>
                <a:gd name="connsiteY25" fmla="*/ 1126273 h 1661532"/>
                <a:gd name="connsiteX26" fmla="*/ 1576806 w 2876274"/>
                <a:gd name="connsiteY26" fmla="*/ 1081669 h 1661532"/>
                <a:gd name="connsiteX27" fmla="*/ 1610259 w 2876274"/>
                <a:gd name="connsiteY27" fmla="*/ 1025912 h 1661532"/>
                <a:gd name="connsiteX28" fmla="*/ 1621410 w 2876274"/>
                <a:gd name="connsiteY28" fmla="*/ 992459 h 1661532"/>
                <a:gd name="connsiteX29" fmla="*/ 1654864 w 2876274"/>
                <a:gd name="connsiteY29" fmla="*/ 959005 h 1661532"/>
                <a:gd name="connsiteX30" fmla="*/ 1744074 w 2876274"/>
                <a:gd name="connsiteY30" fmla="*/ 858644 h 1661532"/>
                <a:gd name="connsiteX31" fmla="*/ 1777528 w 2876274"/>
                <a:gd name="connsiteY31" fmla="*/ 847493 h 1661532"/>
                <a:gd name="connsiteX32" fmla="*/ 1844435 w 2876274"/>
                <a:gd name="connsiteY32" fmla="*/ 791737 h 1661532"/>
                <a:gd name="connsiteX33" fmla="*/ 1877889 w 2876274"/>
                <a:gd name="connsiteY33" fmla="*/ 780586 h 1661532"/>
                <a:gd name="connsiteX34" fmla="*/ 1944796 w 2876274"/>
                <a:gd name="connsiteY34" fmla="*/ 735981 h 1661532"/>
                <a:gd name="connsiteX35" fmla="*/ 1978250 w 2876274"/>
                <a:gd name="connsiteY35" fmla="*/ 702527 h 1661532"/>
                <a:gd name="connsiteX36" fmla="*/ 2045157 w 2876274"/>
                <a:gd name="connsiteY36" fmla="*/ 657922 h 1661532"/>
                <a:gd name="connsiteX37" fmla="*/ 2100913 w 2876274"/>
                <a:gd name="connsiteY37" fmla="*/ 613317 h 1661532"/>
                <a:gd name="connsiteX38" fmla="*/ 2134367 w 2876274"/>
                <a:gd name="connsiteY38" fmla="*/ 602166 h 1661532"/>
                <a:gd name="connsiteX39" fmla="*/ 2190123 w 2876274"/>
                <a:gd name="connsiteY39" fmla="*/ 579864 h 1661532"/>
                <a:gd name="connsiteX40" fmla="*/ 2312786 w 2876274"/>
                <a:gd name="connsiteY40" fmla="*/ 557561 h 1661532"/>
                <a:gd name="connsiteX41" fmla="*/ 2390845 w 2876274"/>
                <a:gd name="connsiteY41" fmla="*/ 535259 h 1661532"/>
                <a:gd name="connsiteX42" fmla="*/ 2535810 w 2876274"/>
                <a:gd name="connsiteY42" fmla="*/ 501805 h 1661532"/>
                <a:gd name="connsiteX43" fmla="*/ 2647323 w 2876274"/>
                <a:gd name="connsiteY43" fmla="*/ 479503 h 1661532"/>
                <a:gd name="connsiteX44" fmla="*/ 2691928 w 2876274"/>
                <a:gd name="connsiteY44" fmla="*/ 446049 h 1661532"/>
                <a:gd name="connsiteX45" fmla="*/ 2736532 w 2876274"/>
                <a:gd name="connsiteY45" fmla="*/ 423747 h 1661532"/>
                <a:gd name="connsiteX46" fmla="*/ 2803440 w 2876274"/>
                <a:gd name="connsiteY46" fmla="*/ 356839 h 1661532"/>
                <a:gd name="connsiteX47" fmla="*/ 2814591 w 2876274"/>
                <a:gd name="connsiteY47" fmla="*/ 323386 h 1661532"/>
                <a:gd name="connsiteX48" fmla="*/ 2825742 w 2876274"/>
                <a:gd name="connsiteY48" fmla="*/ 200722 h 1661532"/>
                <a:gd name="connsiteX49" fmla="*/ 2814590 w 2876274"/>
                <a:gd name="connsiteY49" fmla="*/ 55756 h 1661532"/>
                <a:gd name="connsiteX50" fmla="*/ 2034006 w 2876274"/>
                <a:gd name="connsiteY50" fmla="*/ 55756 h 1661532"/>
                <a:gd name="connsiteX51" fmla="*/ 1944796 w 2876274"/>
                <a:gd name="connsiteY51" fmla="*/ 44605 h 1661532"/>
                <a:gd name="connsiteX52" fmla="*/ 1521050 w 2876274"/>
                <a:gd name="connsiteY52" fmla="*/ 0 h 1661532"/>
                <a:gd name="connsiteX53" fmla="*/ 227508 w 2876274"/>
                <a:gd name="connsiteY53" fmla="*/ 11151 h 1661532"/>
                <a:gd name="connsiteX54" fmla="*/ 4484 w 2876274"/>
                <a:gd name="connsiteY54" fmla="*/ 55756 h 1661532"/>
                <a:gd name="connsiteX55" fmla="*/ 15635 w 2876274"/>
                <a:gd name="connsiteY55" fmla="*/ 167269 h 1661532"/>
                <a:gd name="connsiteX0" fmla="*/ 15635 w 2882867"/>
                <a:gd name="connsiteY0" fmla="*/ 167269 h 1661532"/>
                <a:gd name="connsiteX1" fmla="*/ 15635 w 2882867"/>
                <a:gd name="connsiteY1" fmla="*/ 167269 h 1661532"/>
                <a:gd name="connsiteX2" fmla="*/ 37937 w 2882867"/>
                <a:gd name="connsiteY2" fmla="*/ 490654 h 1661532"/>
                <a:gd name="connsiteX3" fmla="*/ 49089 w 2882867"/>
                <a:gd name="connsiteY3" fmla="*/ 602166 h 1661532"/>
                <a:gd name="connsiteX4" fmla="*/ 71391 w 2882867"/>
                <a:gd name="connsiteY4" fmla="*/ 1059366 h 1661532"/>
                <a:gd name="connsiteX5" fmla="*/ 82542 w 2882867"/>
                <a:gd name="connsiteY5" fmla="*/ 1193181 h 1661532"/>
                <a:gd name="connsiteX6" fmla="*/ 93693 w 2882867"/>
                <a:gd name="connsiteY6" fmla="*/ 1304693 h 1661532"/>
                <a:gd name="connsiteX7" fmla="*/ 104845 w 2882867"/>
                <a:gd name="connsiteY7" fmla="*/ 1505415 h 1661532"/>
                <a:gd name="connsiteX8" fmla="*/ 115996 w 2882867"/>
                <a:gd name="connsiteY8" fmla="*/ 1594625 h 1661532"/>
                <a:gd name="connsiteX9" fmla="*/ 138298 w 2882867"/>
                <a:gd name="connsiteY9" fmla="*/ 1628078 h 1661532"/>
                <a:gd name="connsiteX10" fmla="*/ 227508 w 2882867"/>
                <a:gd name="connsiteY10" fmla="*/ 1661532 h 1661532"/>
                <a:gd name="connsiteX11" fmla="*/ 695859 w 2882867"/>
                <a:gd name="connsiteY11" fmla="*/ 1639229 h 1661532"/>
                <a:gd name="connsiteX12" fmla="*/ 918884 w 2882867"/>
                <a:gd name="connsiteY12" fmla="*/ 1616927 h 1661532"/>
                <a:gd name="connsiteX13" fmla="*/ 963489 w 2882867"/>
                <a:gd name="connsiteY13" fmla="*/ 1594625 h 1661532"/>
                <a:gd name="connsiteX14" fmla="*/ 996942 w 2882867"/>
                <a:gd name="connsiteY14" fmla="*/ 1561171 h 1661532"/>
                <a:gd name="connsiteX15" fmla="*/ 1164210 w 2882867"/>
                <a:gd name="connsiteY15" fmla="*/ 1527717 h 1661532"/>
                <a:gd name="connsiteX16" fmla="*/ 1253420 w 2882867"/>
                <a:gd name="connsiteY16" fmla="*/ 1483112 h 1661532"/>
                <a:gd name="connsiteX17" fmla="*/ 1264571 w 2882867"/>
                <a:gd name="connsiteY17" fmla="*/ 1449659 h 1661532"/>
                <a:gd name="connsiteX18" fmla="*/ 1320328 w 2882867"/>
                <a:gd name="connsiteY18" fmla="*/ 1393903 h 1661532"/>
                <a:gd name="connsiteX19" fmla="*/ 1353781 w 2882867"/>
                <a:gd name="connsiteY19" fmla="*/ 1360449 h 1661532"/>
                <a:gd name="connsiteX20" fmla="*/ 1387235 w 2882867"/>
                <a:gd name="connsiteY20" fmla="*/ 1326995 h 1661532"/>
                <a:gd name="connsiteX21" fmla="*/ 1409537 w 2882867"/>
                <a:gd name="connsiteY21" fmla="*/ 1293542 h 1661532"/>
                <a:gd name="connsiteX22" fmla="*/ 1476445 w 2882867"/>
                <a:gd name="connsiteY22" fmla="*/ 1226634 h 1661532"/>
                <a:gd name="connsiteX23" fmla="*/ 1498747 w 2882867"/>
                <a:gd name="connsiteY23" fmla="*/ 1182029 h 1661532"/>
                <a:gd name="connsiteX24" fmla="*/ 1521050 w 2882867"/>
                <a:gd name="connsiteY24" fmla="*/ 1159727 h 1661532"/>
                <a:gd name="connsiteX25" fmla="*/ 1543352 w 2882867"/>
                <a:gd name="connsiteY25" fmla="*/ 1126273 h 1661532"/>
                <a:gd name="connsiteX26" fmla="*/ 1576806 w 2882867"/>
                <a:gd name="connsiteY26" fmla="*/ 1081669 h 1661532"/>
                <a:gd name="connsiteX27" fmla="*/ 1610259 w 2882867"/>
                <a:gd name="connsiteY27" fmla="*/ 1025912 h 1661532"/>
                <a:gd name="connsiteX28" fmla="*/ 1621410 w 2882867"/>
                <a:gd name="connsiteY28" fmla="*/ 992459 h 1661532"/>
                <a:gd name="connsiteX29" fmla="*/ 1654864 w 2882867"/>
                <a:gd name="connsiteY29" fmla="*/ 959005 h 1661532"/>
                <a:gd name="connsiteX30" fmla="*/ 1744074 w 2882867"/>
                <a:gd name="connsiteY30" fmla="*/ 858644 h 1661532"/>
                <a:gd name="connsiteX31" fmla="*/ 1777528 w 2882867"/>
                <a:gd name="connsiteY31" fmla="*/ 847493 h 1661532"/>
                <a:gd name="connsiteX32" fmla="*/ 1844435 w 2882867"/>
                <a:gd name="connsiteY32" fmla="*/ 791737 h 1661532"/>
                <a:gd name="connsiteX33" fmla="*/ 1877889 w 2882867"/>
                <a:gd name="connsiteY33" fmla="*/ 780586 h 1661532"/>
                <a:gd name="connsiteX34" fmla="*/ 1944796 w 2882867"/>
                <a:gd name="connsiteY34" fmla="*/ 735981 h 1661532"/>
                <a:gd name="connsiteX35" fmla="*/ 1978250 w 2882867"/>
                <a:gd name="connsiteY35" fmla="*/ 702527 h 1661532"/>
                <a:gd name="connsiteX36" fmla="*/ 2045157 w 2882867"/>
                <a:gd name="connsiteY36" fmla="*/ 657922 h 1661532"/>
                <a:gd name="connsiteX37" fmla="*/ 2100913 w 2882867"/>
                <a:gd name="connsiteY37" fmla="*/ 613317 h 1661532"/>
                <a:gd name="connsiteX38" fmla="*/ 2134367 w 2882867"/>
                <a:gd name="connsiteY38" fmla="*/ 602166 h 1661532"/>
                <a:gd name="connsiteX39" fmla="*/ 2190123 w 2882867"/>
                <a:gd name="connsiteY39" fmla="*/ 579864 h 1661532"/>
                <a:gd name="connsiteX40" fmla="*/ 2312786 w 2882867"/>
                <a:gd name="connsiteY40" fmla="*/ 557561 h 1661532"/>
                <a:gd name="connsiteX41" fmla="*/ 2390845 w 2882867"/>
                <a:gd name="connsiteY41" fmla="*/ 535259 h 1661532"/>
                <a:gd name="connsiteX42" fmla="*/ 2535810 w 2882867"/>
                <a:gd name="connsiteY42" fmla="*/ 501805 h 1661532"/>
                <a:gd name="connsiteX43" fmla="*/ 2647323 w 2882867"/>
                <a:gd name="connsiteY43" fmla="*/ 479503 h 1661532"/>
                <a:gd name="connsiteX44" fmla="*/ 2691928 w 2882867"/>
                <a:gd name="connsiteY44" fmla="*/ 446049 h 1661532"/>
                <a:gd name="connsiteX45" fmla="*/ 2736532 w 2882867"/>
                <a:gd name="connsiteY45" fmla="*/ 423747 h 1661532"/>
                <a:gd name="connsiteX46" fmla="*/ 2803440 w 2882867"/>
                <a:gd name="connsiteY46" fmla="*/ 356839 h 1661532"/>
                <a:gd name="connsiteX47" fmla="*/ 2814591 w 2882867"/>
                <a:gd name="connsiteY47" fmla="*/ 323386 h 1661532"/>
                <a:gd name="connsiteX48" fmla="*/ 2825742 w 2882867"/>
                <a:gd name="connsiteY48" fmla="*/ 200722 h 1661532"/>
                <a:gd name="connsiteX49" fmla="*/ 2814590 w 2882867"/>
                <a:gd name="connsiteY49" fmla="*/ 55756 h 1661532"/>
                <a:gd name="connsiteX50" fmla="*/ 1944796 w 2882867"/>
                <a:gd name="connsiteY50" fmla="*/ 44605 h 1661532"/>
                <a:gd name="connsiteX51" fmla="*/ 1521050 w 2882867"/>
                <a:gd name="connsiteY51" fmla="*/ 0 h 1661532"/>
                <a:gd name="connsiteX52" fmla="*/ 227508 w 2882867"/>
                <a:gd name="connsiteY52" fmla="*/ 11151 h 1661532"/>
                <a:gd name="connsiteX53" fmla="*/ 4484 w 2882867"/>
                <a:gd name="connsiteY53" fmla="*/ 55756 h 1661532"/>
                <a:gd name="connsiteX54" fmla="*/ 15635 w 2882867"/>
                <a:gd name="connsiteY54" fmla="*/ 167269 h 1661532"/>
                <a:gd name="connsiteX0" fmla="*/ 15635 w 2914212"/>
                <a:gd name="connsiteY0" fmla="*/ 167269 h 1661532"/>
                <a:gd name="connsiteX1" fmla="*/ 15635 w 2914212"/>
                <a:gd name="connsiteY1" fmla="*/ 167269 h 1661532"/>
                <a:gd name="connsiteX2" fmla="*/ 37937 w 2914212"/>
                <a:gd name="connsiteY2" fmla="*/ 490654 h 1661532"/>
                <a:gd name="connsiteX3" fmla="*/ 49089 w 2914212"/>
                <a:gd name="connsiteY3" fmla="*/ 602166 h 1661532"/>
                <a:gd name="connsiteX4" fmla="*/ 71391 w 2914212"/>
                <a:gd name="connsiteY4" fmla="*/ 1059366 h 1661532"/>
                <a:gd name="connsiteX5" fmla="*/ 82542 w 2914212"/>
                <a:gd name="connsiteY5" fmla="*/ 1193181 h 1661532"/>
                <a:gd name="connsiteX6" fmla="*/ 93693 w 2914212"/>
                <a:gd name="connsiteY6" fmla="*/ 1304693 h 1661532"/>
                <a:gd name="connsiteX7" fmla="*/ 104845 w 2914212"/>
                <a:gd name="connsiteY7" fmla="*/ 1505415 h 1661532"/>
                <a:gd name="connsiteX8" fmla="*/ 115996 w 2914212"/>
                <a:gd name="connsiteY8" fmla="*/ 1594625 h 1661532"/>
                <a:gd name="connsiteX9" fmla="*/ 138298 w 2914212"/>
                <a:gd name="connsiteY9" fmla="*/ 1628078 h 1661532"/>
                <a:gd name="connsiteX10" fmla="*/ 227508 w 2914212"/>
                <a:gd name="connsiteY10" fmla="*/ 1661532 h 1661532"/>
                <a:gd name="connsiteX11" fmla="*/ 695859 w 2914212"/>
                <a:gd name="connsiteY11" fmla="*/ 1639229 h 1661532"/>
                <a:gd name="connsiteX12" fmla="*/ 918884 w 2914212"/>
                <a:gd name="connsiteY12" fmla="*/ 1616927 h 1661532"/>
                <a:gd name="connsiteX13" fmla="*/ 963489 w 2914212"/>
                <a:gd name="connsiteY13" fmla="*/ 1594625 h 1661532"/>
                <a:gd name="connsiteX14" fmla="*/ 996942 w 2914212"/>
                <a:gd name="connsiteY14" fmla="*/ 1561171 h 1661532"/>
                <a:gd name="connsiteX15" fmla="*/ 1164210 w 2914212"/>
                <a:gd name="connsiteY15" fmla="*/ 1527717 h 1661532"/>
                <a:gd name="connsiteX16" fmla="*/ 1253420 w 2914212"/>
                <a:gd name="connsiteY16" fmla="*/ 1483112 h 1661532"/>
                <a:gd name="connsiteX17" fmla="*/ 1264571 w 2914212"/>
                <a:gd name="connsiteY17" fmla="*/ 1449659 h 1661532"/>
                <a:gd name="connsiteX18" fmla="*/ 1320328 w 2914212"/>
                <a:gd name="connsiteY18" fmla="*/ 1393903 h 1661532"/>
                <a:gd name="connsiteX19" fmla="*/ 1353781 w 2914212"/>
                <a:gd name="connsiteY19" fmla="*/ 1360449 h 1661532"/>
                <a:gd name="connsiteX20" fmla="*/ 1387235 w 2914212"/>
                <a:gd name="connsiteY20" fmla="*/ 1326995 h 1661532"/>
                <a:gd name="connsiteX21" fmla="*/ 1409537 w 2914212"/>
                <a:gd name="connsiteY21" fmla="*/ 1293542 h 1661532"/>
                <a:gd name="connsiteX22" fmla="*/ 1476445 w 2914212"/>
                <a:gd name="connsiteY22" fmla="*/ 1226634 h 1661532"/>
                <a:gd name="connsiteX23" fmla="*/ 1498747 w 2914212"/>
                <a:gd name="connsiteY23" fmla="*/ 1182029 h 1661532"/>
                <a:gd name="connsiteX24" fmla="*/ 1521050 w 2914212"/>
                <a:gd name="connsiteY24" fmla="*/ 1159727 h 1661532"/>
                <a:gd name="connsiteX25" fmla="*/ 1543352 w 2914212"/>
                <a:gd name="connsiteY25" fmla="*/ 1126273 h 1661532"/>
                <a:gd name="connsiteX26" fmla="*/ 1576806 w 2914212"/>
                <a:gd name="connsiteY26" fmla="*/ 1081669 h 1661532"/>
                <a:gd name="connsiteX27" fmla="*/ 1610259 w 2914212"/>
                <a:gd name="connsiteY27" fmla="*/ 1025912 h 1661532"/>
                <a:gd name="connsiteX28" fmla="*/ 1621410 w 2914212"/>
                <a:gd name="connsiteY28" fmla="*/ 992459 h 1661532"/>
                <a:gd name="connsiteX29" fmla="*/ 1654864 w 2914212"/>
                <a:gd name="connsiteY29" fmla="*/ 959005 h 1661532"/>
                <a:gd name="connsiteX30" fmla="*/ 1744074 w 2914212"/>
                <a:gd name="connsiteY30" fmla="*/ 858644 h 1661532"/>
                <a:gd name="connsiteX31" fmla="*/ 1777528 w 2914212"/>
                <a:gd name="connsiteY31" fmla="*/ 847493 h 1661532"/>
                <a:gd name="connsiteX32" fmla="*/ 1844435 w 2914212"/>
                <a:gd name="connsiteY32" fmla="*/ 791737 h 1661532"/>
                <a:gd name="connsiteX33" fmla="*/ 1877889 w 2914212"/>
                <a:gd name="connsiteY33" fmla="*/ 780586 h 1661532"/>
                <a:gd name="connsiteX34" fmla="*/ 1944796 w 2914212"/>
                <a:gd name="connsiteY34" fmla="*/ 735981 h 1661532"/>
                <a:gd name="connsiteX35" fmla="*/ 1978250 w 2914212"/>
                <a:gd name="connsiteY35" fmla="*/ 702527 h 1661532"/>
                <a:gd name="connsiteX36" fmla="*/ 2045157 w 2914212"/>
                <a:gd name="connsiteY36" fmla="*/ 657922 h 1661532"/>
                <a:gd name="connsiteX37" fmla="*/ 2100913 w 2914212"/>
                <a:gd name="connsiteY37" fmla="*/ 613317 h 1661532"/>
                <a:gd name="connsiteX38" fmla="*/ 2134367 w 2914212"/>
                <a:gd name="connsiteY38" fmla="*/ 602166 h 1661532"/>
                <a:gd name="connsiteX39" fmla="*/ 2190123 w 2914212"/>
                <a:gd name="connsiteY39" fmla="*/ 579864 h 1661532"/>
                <a:gd name="connsiteX40" fmla="*/ 2312786 w 2914212"/>
                <a:gd name="connsiteY40" fmla="*/ 557561 h 1661532"/>
                <a:gd name="connsiteX41" fmla="*/ 2390845 w 2914212"/>
                <a:gd name="connsiteY41" fmla="*/ 535259 h 1661532"/>
                <a:gd name="connsiteX42" fmla="*/ 2535810 w 2914212"/>
                <a:gd name="connsiteY42" fmla="*/ 501805 h 1661532"/>
                <a:gd name="connsiteX43" fmla="*/ 2647323 w 2914212"/>
                <a:gd name="connsiteY43" fmla="*/ 479503 h 1661532"/>
                <a:gd name="connsiteX44" fmla="*/ 2691928 w 2914212"/>
                <a:gd name="connsiteY44" fmla="*/ 446049 h 1661532"/>
                <a:gd name="connsiteX45" fmla="*/ 2736532 w 2914212"/>
                <a:gd name="connsiteY45" fmla="*/ 423747 h 1661532"/>
                <a:gd name="connsiteX46" fmla="*/ 2803440 w 2914212"/>
                <a:gd name="connsiteY46" fmla="*/ 356839 h 1661532"/>
                <a:gd name="connsiteX47" fmla="*/ 2814591 w 2914212"/>
                <a:gd name="connsiteY47" fmla="*/ 323386 h 1661532"/>
                <a:gd name="connsiteX48" fmla="*/ 2825742 w 2914212"/>
                <a:gd name="connsiteY48" fmla="*/ 200722 h 1661532"/>
                <a:gd name="connsiteX49" fmla="*/ 2814590 w 2914212"/>
                <a:gd name="connsiteY49" fmla="*/ 55756 h 1661532"/>
                <a:gd name="connsiteX50" fmla="*/ 1521050 w 2914212"/>
                <a:gd name="connsiteY50" fmla="*/ 0 h 1661532"/>
                <a:gd name="connsiteX51" fmla="*/ 227508 w 2914212"/>
                <a:gd name="connsiteY51" fmla="*/ 11151 h 1661532"/>
                <a:gd name="connsiteX52" fmla="*/ 4484 w 2914212"/>
                <a:gd name="connsiteY52" fmla="*/ 55756 h 1661532"/>
                <a:gd name="connsiteX53" fmla="*/ 15635 w 2914212"/>
                <a:gd name="connsiteY53" fmla="*/ 167269 h 1661532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535810 w 3009986"/>
                <a:gd name="connsiteY42" fmla="*/ 499983 h 1659710"/>
                <a:gd name="connsiteX43" fmla="*/ 2647323 w 3009986"/>
                <a:gd name="connsiteY43" fmla="*/ 477681 h 1659710"/>
                <a:gd name="connsiteX44" fmla="*/ 2691928 w 3009986"/>
                <a:gd name="connsiteY44" fmla="*/ 444227 h 1659710"/>
                <a:gd name="connsiteX45" fmla="*/ 2736532 w 3009986"/>
                <a:gd name="connsiteY45" fmla="*/ 421925 h 1659710"/>
                <a:gd name="connsiteX46" fmla="*/ 2803440 w 3009986"/>
                <a:gd name="connsiteY46" fmla="*/ 355017 h 1659710"/>
                <a:gd name="connsiteX47" fmla="*/ 2814591 w 3009986"/>
                <a:gd name="connsiteY47" fmla="*/ 321564 h 1659710"/>
                <a:gd name="connsiteX48" fmla="*/ 2825742 w 3009986"/>
                <a:gd name="connsiteY48" fmla="*/ 198900 h 1659710"/>
                <a:gd name="connsiteX49" fmla="*/ 2814590 w 3009986"/>
                <a:gd name="connsiteY49" fmla="*/ 53934 h 1659710"/>
                <a:gd name="connsiteX50" fmla="*/ 227508 w 3009986"/>
                <a:gd name="connsiteY50" fmla="*/ 9329 h 1659710"/>
                <a:gd name="connsiteX51" fmla="*/ 4484 w 3009986"/>
                <a:gd name="connsiteY51" fmla="*/ 53934 h 1659710"/>
                <a:gd name="connsiteX52" fmla="*/ 15635 w 3009986"/>
                <a:gd name="connsiteY52" fmla="*/ 165447 h 1659710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647323 w 3009986"/>
                <a:gd name="connsiteY42" fmla="*/ 477681 h 1659710"/>
                <a:gd name="connsiteX43" fmla="*/ 2691928 w 3009986"/>
                <a:gd name="connsiteY43" fmla="*/ 444227 h 1659710"/>
                <a:gd name="connsiteX44" fmla="*/ 2736532 w 3009986"/>
                <a:gd name="connsiteY44" fmla="*/ 421925 h 1659710"/>
                <a:gd name="connsiteX45" fmla="*/ 2803440 w 3009986"/>
                <a:gd name="connsiteY45" fmla="*/ 355017 h 1659710"/>
                <a:gd name="connsiteX46" fmla="*/ 2814591 w 3009986"/>
                <a:gd name="connsiteY46" fmla="*/ 321564 h 1659710"/>
                <a:gd name="connsiteX47" fmla="*/ 2825742 w 3009986"/>
                <a:gd name="connsiteY47" fmla="*/ 198900 h 1659710"/>
                <a:gd name="connsiteX48" fmla="*/ 2814590 w 3009986"/>
                <a:gd name="connsiteY48" fmla="*/ 53934 h 1659710"/>
                <a:gd name="connsiteX49" fmla="*/ 227508 w 3009986"/>
                <a:gd name="connsiteY49" fmla="*/ 9329 h 1659710"/>
                <a:gd name="connsiteX50" fmla="*/ 4484 w 3009986"/>
                <a:gd name="connsiteY50" fmla="*/ 53934 h 1659710"/>
                <a:gd name="connsiteX51" fmla="*/ 15635 w 3009986"/>
                <a:gd name="connsiteY51" fmla="*/ 165447 h 1659710"/>
                <a:gd name="connsiteX0" fmla="*/ 15635 w 3006639"/>
                <a:gd name="connsiteY0" fmla="*/ 165447 h 1659710"/>
                <a:gd name="connsiteX1" fmla="*/ 15635 w 3006639"/>
                <a:gd name="connsiteY1" fmla="*/ 165447 h 1659710"/>
                <a:gd name="connsiteX2" fmla="*/ 37937 w 3006639"/>
                <a:gd name="connsiteY2" fmla="*/ 488832 h 1659710"/>
                <a:gd name="connsiteX3" fmla="*/ 49089 w 3006639"/>
                <a:gd name="connsiteY3" fmla="*/ 600344 h 1659710"/>
                <a:gd name="connsiteX4" fmla="*/ 71391 w 3006639"/>
                <a:gd name="connsiteY4" fmla="*/ 1057544 h 1659710"/>
                <a:gd name="connsiteX5" fmla="*/ 82542 w 3006639"/>
                <a:gd name="connsiteY5" fmla="*/ 1191359 h 1659710"/>
                <a:gd name="connsiteX6" fmla="*/ 93693 w 3006639"/>
                <a:gd name="connsiteY6" fmla="*/ 1302871 h 1659710"/>
                <a:gd name="connsiteX7" fmla="*/ 104845 w 3006639"/>
                <a:gd name="connsiteY7" fmla="*/ 1503593 h 1659710"/>
                <a:gd name="connsiteX8" fmla="*/ 115996 w 3006639"/>
                <a:gd name="connsiteY8" fmla="*/ 1592803 h 1659710"/>
                <a:gd name="connsiteX9" fmla="*/ 138298 w 3006639"/>
                <a:gd name="connsiteY9" fmla="*/ 1626256 h 1659710"/>
                <a:gd name="connsiteX10" fmla="*/ 227508 w 3006639"/>
                <a:gd name="connsiteY10" fmla="*/ 1659710 h 1659710"/>
                <a:gd name="connsiteX11" fmla="*/ 695859 w 3006639"/>
                <a:gd name="connsiteY11" fmla="*/ 1637407 h 1659710"/>
                <a:gd name="connsiteX12" fmla="*/ 918884 w 3006639"/>
                <a:gd name="connsiteY12" fmla="*/ 1615105 h 1659710"/>
                <a:gd name="connsiteX13" fmla="*/ 963489 w 3006639"/>
                <a:gd name="connsiteY13" fmla="*/ 1592803 h 1659710"/>
                <a:gd name="connsiteX14" fmla="*/ 996942 w 3006639"/>
                <a:gd name="connsiteY14" fmla="*/ 1559349 h 1659710"/>
                <a:gd name="connsiteX15" fmla="*/ 1164210 w 3006639"/>
                <a:gd name="connsiteY15" fmla="*/ 1525895 h 1659710"/>
                <a:gd name="connsiteX16" fmla="*/ 1253420 w 3006639"/>
                <a:gd name="connsiteY16" fmla="*/ 1481290 h 1659710"/>
                <a:gd name="connsiteX17" fmla="*/ 1264571 w 3006639"/>
                <a:gd name="connsiteY17" fmla="*/ 1447837 h 1659710"/>
                <a:gd name="connsiteX18" fmla="*/ 1320328 w 3006639"/>
                <a:gd name="connsiteY18" fmla="*/ 1392081 h 1659710"/>
                <a:gd name="connsiteX19" fmla="*/ 1353781 w 3006639"/>
                <a:gd name="connsiteY19" fmla="*/ 1358627 h 1659710"/>
                <a:gd name="connsiteX20" fmla="*/ 1387235 w 3006639"/>
                <a:gd name="connsiteY20" fmla="*/ 1325173 h 1659710"/>
                <a:gd name="connsiteX21" fmla="*/ 1409537 w 3006639"/>
                <a:gd name="connsiteY21" fmla="*/ 1291720 h 1659710"/>
                <a:gd name="connsiteX22" fmla="*/ 1476445 w 3006639"/>
                <a:gd name="connsiteY22" fmla="*/ 1224812 h 1659710"/>
                <a:gd name="connsiteX23" fmla="*/ 1498747 w 3006639"/>
                <a:gd name="connsiteY23" fmla="*/ 1180207 h 1659710"/>
                <a:gd name="connsiteX24" fmla="*/ 1521050 w 3006639"/>
                <a:gd name="connsiteY24" fmla="*/ 1157905 h 1659710"/>
                <a:gd name="connsiteX25" fmla="*/ 1543352 w 3006639"/>
                <a:gd name="connsiteY25" fmla="*/ 1124451 h 1659710"/>
                <a:gd name="connsiteX26" fmla="*/ 1576806 w 3006639"/>
                <a:gd name="connsiteY26" fmla="*/ 1079847 h 1659710"/>
                <a:gd name="connsiteX27" fmla="*/ 1610259 w 3006639"/>
                <a:gd name="connsiteY27" fmla="*/ 1024090 h 1659710"/>
                <a:gd name="connsiteX28" fmla="*/ 1621410 w 3006639"/>
                <a:gd name="connsiteY28" fmla="*/ 990637 h 1659710"/>
                <a:gd name="connsiteX29" fmla="*/ 1654864 w 3006639"/>
                <a:gd name="connsiteY29" fmla="*/ 957183 h 1659710"/>
                <a:gd name="connsiteX30" fmla="*/ 1744074 w 3006639"/>
                <a:gd name="connsiteY30" fmla="*/ 856822 h 1659710"/>
                <a:gd name="connsiteX31" fmla="*/ 1777528 w 3006639"/>
                <a:gd name="connsiteY31" fmla="*/ 845671 h 1659710"/>
                <a:gd name="connsiteX32" fmla="*/ 1844435 w 3006639"/>
                <a:gd name="connsiteY32" fmla="*/ 789915 h 1659710"/>
                <a:gd name="connsiteX33" fmla="*/ 1877889 w 3006639"/>
                <a:gd name="connsiteY33" fmla="*/ 778764 h 1659710"/>
                <a:gd name="connsiteX34" fmla="*/ 1944796 w 3006639"/>
                <a:gd name="connsiteY34" fmla="*/ 734159 h 1659710"/>
                <a:gd name="connsiteX35" fmla="*/ 1978250 w 3006639"/>
                <a:gd name="connsiteY35" fmla="*/ 700705 h 1659710"/>
                <a:gd name="connsiteX36" fmla="*/ 2045157 w 3006639"/>
                <a:gd name="connsiteY36" fmla="*/ 656100 h 1659710"/>
                <a:gd name="connsiteX37" fmla="*/ 2100913 w 3006639"/>
                <a:gd name="connsiteY37" fmla="*/ 611495 h 1659710"/>
                <a:gd name="connsiteX38" fmla="*/ 2134367 w 3006639"/>
                <a:gd name="connsiteY38" fmla="*/ 600344 h 1659710"/>
                <a:gd name="connsiteX39" fmla="*/ 2190123 w 3006639"/>
                <a:gd name="connsiteY39" fmla="*/ 578042 h 1659710"/>
                <a:gd name="connsiteX40" fmla="*/ 2312786 w 3006639"/>
                <a:gd name="connsiteY40" fmla="*/ 555739 h 1659710"/>
                <a:gd name="connsiteX41" fmla="*/ 2390845 w 3006639"/>
                <a:gd name="connsiteY41" fmla="*/ 533437 h 1659710"/>
                <a:gd name="connsiteX42" fmla="*/ 2647323 w 3006639"/>
                <a:gd name="connsiteY42" fmla="*/ 477681 h 1659710"/>
                <a:gd name="connsiteX43" fmla="*/ 2691928 w 3006639"/>
                <a:gd name="connsiteY43" fmla="*/ 444227 h 1659710"/>
                <a:gd name="connsiteX44" fmla="*/ 2736532 w 3006639"/>
                <a:gd name="connsiteY44" fmla="*/ 421925 h 1659710"/>
                <a:gd name="connsiteX45" fmla="*/ 2803440 w 3006639"/>
                <a:gd name="connsiteY45" fmla="*/ 355017 h 1659710"/>
                <a:gd name="connsiteX46" fmla="*/ 2814591 w 3006639"/>
                <a:gd name="connsiteY46" fmla="*/ 321564 h 1659710"/>
                <a:gd name="connsiteX47" fmla="*/ 2814590 w 3006639"/>
                <a:gd name="connsiteY47" fmla="*/ 53934 h 1659710"/>
                <a:gd name="connsiteX48" fmla="*/ 227508 w 3006639"/>
                <a:gd name="connsiteY48" fmla="*/ 9329 h 1659710"/>
                <a:gd name="connsiteX49" fmla="*/ 4484 w 3006639"/>
                <a:gd name="connsiteY49" fmla="*/ 53934 h 1659710"/>
                <a:gd name="connsiteX50" fmla="*/ 15635 w 3006639"/>
                <a:gd name="connsiteY50" fmla="*/ 165447 h 1659710"/>
                <a:gd name="connsiteX0" fmla="*/ 15635 w 3005400"/>
                <a:gd name="connsiteY0" fmla="*/ 165447 h 1659710"/>
                <a:gd name="connsiteX1" fmla="*/ 15635 w 3005400"/>
                <a:gd name="connsiteY1" fmla="*/ 165447 h 1659710"/>
                <a:gd name="connsiteX2" fmla="*/ 37937 w 3005400"/>
                <a:gd name="connsiteY2" fmla="*/ 488832 h 1659710"/>
                <a:gd name="connsiteX3" fmla="*/ 49089 w 3005400"/>
                <a:gd name="connsiteY3" fmla="*/ 600344 h 1659710"/>
                <a:gd name="connsiteX4" fmla="*/ 71391 w 3005400"/>
                <a:gd name="connsiteY4" fmla="*/ 1057544 h 1659710"/>
                <a:gd name="connsiteX5" fmla="*/ 82542 w 3005400"/>
                <a:gd name="connsiteY5" fmla="*/ 1191359 h 1659710"/>
                <a:gd name="connsiteX6" fmla="*/ 93693 w 3005400"/>
                <a:gd name="connsiteY6" fmla="*/ 1302871 h 1659710"/>
                <a:gd name="connsiteX7" fmla="*/ 104845 w 3005400"/>
                <a:gd name="connsiteY7" fmla="*/ 1503593 h 1659710"/>
                <a:gd name="connsiteX8" fmla="*/ 115996 w 3005400"/>
                <a:gd name="connsiteY8" fmla="*/ 1592803 h 1659710"/>
                <a:gd name="connsiteX9" fmla="*/ 138298 w 3005400"/>
                <a:gd name="connsiteY9" fmla="*/ 1626256 h 1659710"/>
                <a:gd name="connsiteX10" fmla="*/ 227508 w 3005400"/>
                <a:gd name="connsiteY10" fmla="*/ 1659710 h 1659710"/>
                <a:gd name="connsiteX11" fmla="*/ 695859 w 3005400"/>
                <a:gd name="connsiteY11" fmla="*/ 1637407 h 1659710"/>
                <a:gd name="connsiteX12" fmla="*/ 918884 w 3005400"/>
                <a:gd name="connsiteY12" fmla="*/ 1615105 h 1659710"/>
                <a:gd name="connsiteX13" fmla="*/ 963489 w 3005400"/>
                <a:gd name="connsiteY13" fmla="*/ 1592803 h 1659710"/>
                <a:gd name="connsiteX14" fmla="*/ 996942 w 3005400"/>
                <a:gd name="connsiteY14" fmla="*/ 1559349 h 1659710"/>
                <a:gd name="connsiteX15" fmla="*/ 1164210 w 3005400"/>
                <a:gd name="connsiteY15" fmla="*/ 1525895 h 1659710"/>
                <a:gd name="connsiteX16" fmla="*/ 1253420 w 3005400"/>
                <a:gd name="connsiteY16" fmla="*/ 1481290 h 1659710"/>
                <a:gd name="connsiteX17" fmla="*/ 1264571 w 3005400"/>
                <a:gd name="connsiteY17" fmla="*/ 1447837 h 1659710"/>
                <a:gd name="connsiteX18" fmla="*/ 1320328 w 3005400"/>
                <a:gd name="connsiteY18" fmla="*/ 1392081 h 1659710"/>
                <a:gd name="connsiteX19" fmla="*/ 1353781 w 3005400"/>
                <a:gd name="connsiteY19" fmla="*/ 1358627 h 1659710"/>
                <a:gd name="connsiteX20" fmla="*/ 1387235 w 3005400"/>
                <a:gd name="connsiteY20" fmla="*/ 1325173 h 1659710"/>
                <a:gd name="connsiteX21" fmla="*/ 1409537 w 3005400"/>
                <a:gd name="connsiteY21" fmla="*/ 1291720 h 1659710"/>
                <a:gd name="connsiteX22" fmla="*/ 1476445 w 3005400"/>
                <a:gd name="connsiteY22" fmla="*/ 1224812 h 1659710"/>
                <a:gd name="connsiteX23" fmla="*/ 1498747 w 3005400"/>
                <a:gd name="connsiteY23" fmla="*/ 1180207 h 1659710"/>
                <a:gd name="connsiteX24" fmla="*/ 1521050 w 3005400"/>
                <a:gd name="connsiteY24" fmla="*/ 1157905 h 1659710"/>
                <a:gd name="connsiteX25" fmla="*/ 1543352 w 3005400"/>
                <a:gd name="connsiteY25" fmla="*/ 1124451 h 1659710"/>
                <a:gd name="connsiteX26" fmla="*/ 1576806 w 3005400"/>
                <a:gd name="connsiteY26" fmla="*/ 1079847 h 1659710"/>
                <a:gd name="connsiteX27" fmla="*/ 1610259 w 3005400"/>
                <a:gd name="connsiteY27" fmla="*/ 1024090 h 1659710"/>
                <a:gd name="connsiteX28" fmla="*/ 1621410 w 3005400"/>
                <a:gd name="connsiteY28" fmla="*/ 990637 h 1659710"/>
                <a:gd name="connsiteX29" fmla="*/ 1654864 w 3005400"/>
                <a:gd name="connsiteY29" fmla="*/ 957183 h 1659710"/>
                <a:gd name="connsiteX30" fmla="*/ 1744074 w 3005400"/>
                <a:gd name="connsiteY30" fmla="*/ 856822 h 1659710"/>
                <a:gd name="connsiteX31" fmla="*/ 1777528 w 3005400"/>
                <a:gd name="connsiteY31" fmla="*/ 845671 h 1659710"/>
                <a:gd name="connsiteX32" fmla="*/ 1844435 w 3005400"/>
                <a:gd name="connsiteY32" fmla="*/ 789915 h 1659710"/>
                <a:gd name="connsiteX33" fmla="*/ 1877889 w 3005400"/>
                <a:gd name="connsiteY33" fmla="*/ 778764 h 1659710"/>
                <a:gd name="connsiteX34" fmla="*/ 1944796 w 3005400"/>
                <a:gd name="connsiteY34" fmla="*/ 734159 h 1659710"/>
                <a:gd name="connsiteX35" fmla="*/ 1978250 w 3005400"/>
                <a:gd name="connsiteY35" fmla="*/ 700705 h 1659710"/>
                <a:gd name="connsiteX36" fmla="*/ 2045157 w 3005400"/>
                <a:gd name="connsiteY36" fmla="*/ 656100 h 1659710"/>
                <a:gd name="connsiteX37" fmla="*/ 2100913 w 3005400"/>
                <a:gd name="connsiteY37" fmla="*/ 611495 h 1659710"/>
                <a:gd name="connsiteX38" fmla="*/ 2134367 w 3005400"/>
                <a:gd name="connsiteY38" fmla="*/ 600344 h 1659710"/>
                <a:gd name="connsiteX39" fmla="*/ 2190123 w 3005400"/>
                <a:gd name="connsiteY39" fmla="*/ 578042 h 1659710"/>
                <a:gd name="connsiteX40" fmla="*/ 2312786 w 3005400"/>
                <a:gd name="connsiteY40" fmla="*/ 555739 h 1659710"/>
                <a:gd name="connsiteX41" fmla="*/ 2390845 w 3005400"/>
                <a:gd name="connsiteY41" fmla="*/ 533437 h 1659710"/>
                <a:gd name="connsiteX42" fmla="*/ 2647323 w 3005400"/>
                <a:gd name="connsiteY42" fmla="*/ 477681 h 1659710"/>
                <a:gd name="connsiteX43" fmla="*/ 2691928 w 3005400"/>
                <a:gd name="connsiteY43" fmla="*/ 444227 h 1659710"/>
                <a:gd name="connsiteX44" fmla="*/ 2736532 w 3005400"/>
                <a:gd name="connsiteY44" fmla="*/ 421925 h 1659710"/>
                <a:gd name="connsiteX45" fmla="*/ 2803440 w 3005400"/>
                <a:gd name="connsiteY45" fmla="*/ 355017 h 1659710"/>
                <a:gd name="connsiteX46" fmla="*/ 2814590 w 3005400"/>
                <a:gd name="connsiteY46" fmla="*/ 53934 h 1659710"/>
                <a:gd name="connsiteX47" fmla="*/ 227508 w 3005400"/>
                <a:gd name="connsiteY47" fmla="*/ 9329 h 1659710"/>
                <a:gd name="connsiteX48" fmla="*/ 4484 w 3005400"/>
                <a:gd name="connsiteY48" fmla="*/ 53934 h 1659710"/>
                <a:gd name="connsiteX49" fmla="*/ 15635 w 3005400"/>
                <a:gd name="connsiteY49" fmla="*/ 165447 h 1659710"/>
                <a:gd name="connsiteX0" fmla="*/ 15635 w 2986022"/>
                <a:gd name="connsiteY0" fmla="*/ 165447 h 1659710"/>
                <a:gd name="connsiteX1" fmla="*/ 15635 w 2986022"/>
                <a:gd name="connsiteY1" fmla="*/ 165447 h 1659710"/>
                <a:gd name="connsiteX2" fmla="*/ 37937 w 2986022"/>
                <a:gd name="connsiteY2" fmla="*/ 488832 h 1659710"/>
                <a:gd name="connsiteX3" fmla="*/ 49089 w 2986022"/>
                <a:gd name="connsiteY3" fmla="*/ 600344 h 1659710"/>
                <a:gd name="connsiteX4" fmla="*/ 71391 w 2986022"/>
                <a:gd name="connsiteY4" fmla="*/ 1057544 h 1659710"/>
                <a:gd name="connsiteX5" fmla="*/ 82542 w 2986022"/>
                <a:gd name="connsiteY5" fmla="*/ 1191359 h 1659710"/>
                <a:gd name="connsiteX6" fmla="*/ 93693 w 2986022"/>
                <a:gd name="connsiteY6" fmla="*/ 1302871 h 1659710"/>
                <a:gd name="connsiteX7" fmla="*/ 104845 w 2986022"/>
                <a:gd name="connsiteY7" fmla="*/ 1503593 h 1659710"/>
                <a:gd name="connsiteX8" fmla="*/ 115996 w 2986022"/>
                <a:gd name="connsiteY8" fmla="*/ 1592803 h 1659710"/>
                <a:gd name="connsiteX9" fmla="*/ 138298 w 2986022"/>
                <a:gd name="connsiteY9" fmla="*/ 1626256 h 1659710"/>
                <a:gd name="connsiteX10" fmla="*/ 227508 w 2986022"/>
                <a:gd name="connsiteY10" fmla="*/ 1659710 h 1659710"/>
                <a:gd name="connsiteX11" fmla="*/ 695859 w 2986022"/>
                <a:gd name="connsiteY11" fmla="*/ 1637407 h 1659710"/>
                <a:gd name="connsiteX12" fmla="*/ 918884 w 2986022"/>
                <a:gd name="connsiteY12" fmla="*/ 1615105 h 1659710"/>
                <a:gd name="connsiteX13" fmla="*/ 963489 w 2986022"/>
                <a:gd name="connsiteY13" fmla="*/ 1592803 h 1659710"/>
                <a:gd name="connsiteX14" fmla="*/ 996942 w 2986022"/>
                <a:gd name="connsiteY14" fmla="*/ 1559349 h 1659710"/>
                <a:gd name="connsiteX15" fmla="*/ 1164210 w 2986022"/>
                <a:gd name="connsiteY15" fmla="*/ 1525895 h 1659710"/>
                <a:gd name="connsiteX16" fmla="*/ 1253420 w 2986022"/>
                <a:gd name="connsiteY16" fmla="*/ 1481290 h 1659710"/>
                <a:gd name="connsiteX17" fmla="*/ 1264571 w 2986022"/>
                <a:gd name="connsiteY17" fmla="*/ 1447837 h 1659710"/>
                <a:gd name="connsiteX18" fmla="*/ 1320328 w 2986022"/>
                <a:gd name="connsiteY18" fmla="*/ 1392081 h 1659710"/>
                <a:gd name="connsiteX19" fmla="*/ 1353781 w 2986022"/>
                <a:gd name="connsiteY19" fmla="*/ 1358627 h 1659710"/>
                <a:gd name="connsiteX20" fmla="*/ 1387235 w 2986022"/>
                <a:gd name="connsiteY20" fmla="*/ 1325173 h 1659710"/>
                <a:gd name="connsiteX21" fmla="*/ 1409537 w 2986022"/>
                <a:gd name="connsiteY21" fmla="*/ 1291720 h 1659710"/>
                <a:gd name="connsiteX22" fmla="*/ 1476445 w 2986022"/>
                <a:gd name="connsiteY22" fmla="*/ 1224812 h 1659710"/>
                <a:gd name="connsiteX23" fmla="*/ 1498747 w 2986022"/>
                <a:gd name="connsiteY23" fmla="*/ 1180207 h 1659710"/>
                <a:gd name="connsiteX24" fmla="*/ 1521050 w 2986022"/>
                <a:gd name="connsiteY24" fmla="*/ 1157905 h 1659710"/>
                <a:gd name="connsiteX25" fmla="*/ 1543352 w 2986022"/>
                <a:gd name="connsiteY25" fmla="*/ 1124451 h 1659710"/>
                <a:gd name="connsiteX26" fmla="*/ 1576806 w 2986022"/>
                <a:gd name="connsiteY26" fmla="*/ 1079847 h 1659710"/>
                <a:gd name="connsiteX27" fmla="*/ 1610259 w 2986022"/>
                <a:gd name="connsiteY27" fmla="*/ 1024090 h 1659710"/>
                <a:gd name="connsiteX28" fmla="*/ 1621410 w 2986022"/>
                <a:gd name="connsiteY28" fmla="*/ 990637 h 1659710"/>
                <a:gd name="connsiteX29" fmla="*/ 1654864 w 2986022"/>
                <a:gd name="connsiteY29" fmla="*/ 957183 h 1659710"/>
                <a:gd name="connsiteX30" fmla="*/ 1744074 w 2986022"/>
                <a:gd name="connsiteY30" fmla="*/ 856822 h 1659710"/>
                <a:gd name="connsiteX31" fmla="*/ 1777528 w 2986022"/>
                <a:gd name="connsiteY31" fmla="*/ 845671 h 1659710"/>
                <a:gd name="connsiteX32" fmla="*/ 1844435 w 2986022"/>
                <a:gd name="connsiteY32" fmla="*/ 789915 h 1659710"/>
                <a:gd name="connsiteX33" fmla="*/ 1877889 w 2986022"/>
                <a:gd name="connsiteY33" fmla="*/ 778764 h 1659710"/>
                <a:gd name="connsiteX34" fmla="*/ 1944796 w 2986022"/>
                <a:gd name="connsiteY34" fmla="*/ 734159 h 1659710"/>
                <a:gd name="connsiteX35" fmla="*/ 1978250 w 2986022"/>
                <a:gd name="connsiteY35" fmla="*/ 700705 h 1659710"/>
                <a:gd name="connsiteX36" fmla="*/ 2045157 w 2986022"/>
                <a:gd name="connsiteY36" fmla="*/ 656100 h 1659710"/>
                <a:gd name="connsiteX37" fmla="*/ 2100913 w 2986022"/>
                <a:gd name="connsiteY37" fmla="*/ 611495 h 1659710"/>
                <a:gd name="connsiteX38" fmla="*/ 2134367 w 2986022"/>
                <a:gd name="connsiteY38" fmla="*/ 600344 h 1659710"/>
                <a:gd name="connsiteX39" fmla="*/ 2190123 w 2986022"/>
                <a:gd name="connsiteY39" fmla="*/ 578042 h 1659710"/>
                <a:gd name="connsiteX40" fmla="*/ 2312786 w 2986022"/>
                <a:gd name="connsiteY40" fmla="*/ 555739 h 1659710"/>
                <a:gd name="connsiteX41" fmla="*/ 2390845 w 2986022"/>
                <a:gd name="connsiteY41" fmla="*/ 533437 h 1659710"/>
                <a:gd name="connsiteX42" fmla="*/ 2647323 w 2986022"/>
                <a:gd name="connsiteY42" fmla="*/ 477681 h 1659710"/>
                <a:gd name="connsiteX43" fmla="*/ 2691928 w 2986022"/>
                <a:gd name="connsiteY43" fmla="*/ 444227 h 1659710"/>
                <a:gd name="connsiteX44" fmla="*/ 2736532 w 2986022"/>
                <a:gd name="connsiteY44" fmla="*/ 421925 h 1659710"/>
                <a:gd name="connsiteX45" fmla="*/ 2814590 w 2986022"/>
                <a:gd name="connsiteY45" fmla="*/ 53934 h 1659710"/>
                <a:gd name="connsiteX46" fmla="*/ 227508 w 2986022"/>
                <a:gd name="connsiteY46" fmla="*/ 9329 h 1659710"/>
                <a:gd name="connsiteX47" fmla="*/ 4484 w 2986022"/>
                <a:gd name="connsiteY47" fmla="*/ 53934 h 1659710"/>
                <a:gd name="connsiteX48" fmla="*/ 15635 w 2986022"/>
                <a:gd name="connsiteY48" fmla="*/ 165447 h 1659710"/>
                <a:gd name="connsiteX0" fmla="*/ 15635 w 2758205"/>
                <a:gd name="connsiteY0" fmla="*/ 165447 h 1659710"/>
                <a:gd name="connsiteX1" fmla="*/ 15635 w 2758205"/>
                <a:gd name="connsiteY1" fmla="*/ 165447 h 1659710"/>
                <a:gd name="connsiteX2" fmla="*/ 37937 w 2758205"/>
                <a:gd name="connsiteY2" fmla="*/ 488832 h 1659710"/>
                <a:gd name="connsiteX3" fmla="*/ 49089 w 2758205"/>
                <a:gd name="connsiteY3" fmla="*/ 600344 h 1659710"/>
                <a:gd name="connsiteX4" fmla="*/ 71391 w 2758205"/>
                <a:gd name="connsiteY4" fmla="*/ 1057544 h 1659710"/>
                <a:gd name="connsiteX5" fmla="*/ 82542 w 2758205"/>
                <a:gd name="connsiteY5" fmla="*/ 1191359 h 1659710"/>
                <a:gd name="connsiteX6" fmla="*/ 93693 w 2758205"/>
                <a:gd name="connsiteY6" fmla="*/ 1302871 h 1659710"/>
                <a:gd name="connsiteX7" fmla="*/ 104845 w 2758205"/>
                <a:gd name="connsiteY7" fmla="*/ 1503593 h 1659710"/>
                <a:gd name="connsiteX8" fmla="*/ 115996 w 2758205"/>
                <a:gd name="connsiteY8" fmla="*/ 1592803 h 1659710"/>
                <a:gd name="connsiteX9" fmla="*/ 138298 w 2758205"/>
                <a:gd name="connsiteY9" fmla="*/ 1626256 h 1659710"/>
                <a:gd name="connsiteX10" fmla="*/ 227508 w 2758205"/>
                <a:gd name="connsiteY10" fmla="*/ 1659710 h 1659710"/>
                <a:gd name="connsiteX11" fmla="*/ 695859 w 2758205"/>
                <a:gd name="connsiteY11" fmla="*/ 1637407 h 1659710"/>
                <a:gd name="connsiteX12" fmla="*/ 918884 w 2758205"/>
                <a:gd name="connsiteY12" fmla="*/ 1615105 h 1659710"/>
                <a:gd name="connsiteX13" fmla="*/ 963489 w 2758205"/>
                <a:gd name="connsiteY13" fmla="*/ 1592803 h 1659710"/>
                <a:gd name="connsiteX14" fmla="*/ 996942 w 2758205"/>
                <a:gd name="connsiteY14" fmla="*/ 1559349 h 1659710"/>
                <a:gd name="connsiteX15" fmla="*/ 1164210 w 2758205"/>
                <a:gd name="connsiteY15" fmla="*/ 1525895 h 1659710"/>
                <a:gd name="connsiteX16" fmla="*/ 1253420 w 2758205"/>
                <a:gd name="connsiteY16" fmla="*/ 1481290 h 1659710"/>
                <a:gd name="connsiteX17" fmla="*/ 1264571 w 2758205"/>
                <a:gd name="connsiteY17" fmla="*/ 1447837 h 1659710"/>
                <a:gd name="connsiteX18" fmla="*/ 1320328 w 2758205"/>
                <a:gd name="connsiteY18" fmla="*/ 1392081 h 1659710"/>
                <a:gd name="connsiteX19" fmla="*/ 1353781 w 2758205"/>
                <a:gd name="connsiteY19" fmla="*/ 1358627 h 1659710"/>
                <a:gd name="connsiteX20" fmla="*/ 1387235 w 2758205"/>
                <a:gd name="connsiteY20" fmla="*/ 1325173 h 1659710"/>
                <a:gd name="connsiteX21" fmla="*/ 1409537 w 2758205"/>
                <a:gd name="connsiteY21" fmla="*/ 1291720 h 1659710"/>
                <a:gd name="connsiteX22" fmla="*/ 1476445 w 2758205"/>
                <a:gd name="connsiteY22" fmla="*/ 1224812 h 1659710"/>
                <a:gd name="connsiteX23" fmla="*/ 1498747 w 2758205"/>
                <a:gd name="connsiteY23" fmla="*/ 1180207 h 1659710"/>
                <a:gd name="connsiteX24" fmla="*/ 1521050 w 2758205"/>
                <a:gd name="connsiteY24" fmla="*/ 1157905 h 1659710"/>
                <a:gd name="connsiteX25" fmla="*/ 1543352 w 2758205"/>
                <a:gd name="connsiteY25" fmla="*/ 1124451 h 1659710"/>
                <a:gd name="connsiteX26" fmla="*/ 1576806 w 2758205"/>
                <a:gd name="connsiteY26" fmla="*/ 1079847 h 1659710"/>
                <a:gd name="connsiteX27" fmla="*/ 1610259 w 2758205"/>
                <a:gd name="connsiteY27" fmla="*/ 1024090 h 1659710"/>
                <a:gd name="connsiteX28" fmla="*/ 1621410 w 2758205"/>
                <a:gd name="connsiteY28" fmla="*/ 990637 h 1659710"/>
                <a:gd name="connsiteX29" fmla="*/ 1654864 w 2758205"/>
                <a:gd name="connsiteY29" fmla="*/ 957183 h 1659710"/>
                <a:gd name="connsiteX30" fmla="*/ 1744074 w 2758205"/>
                <a:gd name="connsiteY30" fmla="*/ 856822 h 1659710"/>
                <a:gd name="connsiteX31" fmla="*/ 1777528 w 2758205"/>
                <a:gd name="connsiteY31" fmla="*/ 845671 h 1659710"/>
                <a:gd name="connsiteX32" fmla="*/ 1844435 w 2758205"/>
                <a:gd name="connsiteY32" fmla="*/ 789915 h 1659710"/>
                <a:gd name="connsiteX33" fmla="*/ 1877889 w 2758205"/>
                <a:gd name="connsiteY33" fmla="*/ 778764 h 1659710"/>
                <a:gd name="connsiteX34" fmla="*/ 1944796 w 2758205"/>
                <a:gd name="connsiteY34" fmla="*/ 734159 h 1659710"/>
                <a:gd name="connsiteX35" fmla="*/ 1978250 w 2758205"/>
                <a:gd name="connsiteY35" fmla="*/ 700705 h 1659710"/>
                <a:gd name="connsiteX36" fmla="*/ 2045157 w 2758205"/>
                <a:gd name="connsiteY36" fmla="*/ 656100 h 1659710"/>
                <a:gd name="connsiteX37" fmla="*/ 2100913 w 2758205"/>
                <a:gd name="connsiteY37" fmla="*/ 611495 h 1659710"/>
                <a:gd name="connsiteX38" fmla="*/ 2134367 w 2758205"/>
                <a:gd name="connsiteY38" fmla="*/ 600344 h 1659710"/>
                <a:gd name="connsiteX39" fmla="*/ 2190123 w 2758205"/>
                <a:gd name="connsiteY39" fmla="*/ 578042 h 1659710"/>
                <a:gd name="connsiteX40" fmla="*/ 2312786 w 2758205"/>
                <a:gd name="connsiteY40" fmla="*/ 555739 h 1659710"/>
                <a:gd name="connsiteX41" fmla="*/ 2390845 w 2758205"/>
                <a:gd name="connsiteY41" fmla="*/ 533437 h 1659710"/>
                <a:gd name="connsiteX42" fmla="*/ 2647323 w 2758205"/>
                <a:gd name="connsiteY42" fmla="*/ 477681 h 1659710"/>
                <a:gd name="connsiteX43" fmla="*/ 2691928 w 2758205"/>
                <a:gd name="connsiteY43" fmla="*/ 444227 h 1659710"/>
                <a:gd name="connsiteX44" fmla="*/ 2736532 w 2758205"/>
                <a:gd name="connsiteY44" fmla="*/ 421925 h 1659710"/>
                <a:gd name="connsiteX45" fmla="*/ 2312785 w 2758205"/>
                <a:gd name="connsiteY45" fmla="*/ 53934 h 1659710"/>
                <a:gd name="connsiteX46" fmla="*/ 227508 w 2758205"/>
                <a:gd name="connsiteY46" fmla="*/ 9329 h 1659710"/>
                <a:gd name="connsiteX47" fmla="*/ 4484 w 2758205"/>
                <a:gd name="connsiteY47" fmla="*/ 53934 h 1659710"/>
                <a:gd name="connsiteX48" fmla="*/ 15635 w 2758205"/>
                <a:gd name="connsiteY48" fmla="*/ 165447 h 1659710"/>
                <a:gd name="connsiteX0" fmla="*/ 15635 w 2749766"/>
                <a:gd name="connsiteY0" fmla="*/ 165447 h 1659710"/>
                <a:gd name="connsiteX1" fmla="*/ 15635 w 2749766"/>
                <a:gd name="connsiteY1" fmla="*/ 165447 h 1659710"/>
                <a:gd name="connsiteX2" fmla="*/ 37937 w 2749766"/>
                <a:gd name="connsiteY2" fmla="*/ 488832 h 1659710"/>
                <a:gd name="connsiteX3" fmla="*/ 49089 w 2749766"/>
                <a:gd name="connsiteY3" fmla="*/ 600344 h 1659710"/>
                <a:gd name="connsiteX4" fmla="*/ 71391 w 2749766"/>
                <a:gd name="connsiteY4" fmla="*/ 1057544 h 1659710"/>
                <a:gd name="connsiteX5" fmla="*/ 82542 w 2749766"/>
                <a:gd name="connsiteY5" fmla="*/ 1191359 h 1659710"/>
                <a:gd name="connsiteX6" fmla="*/ 93693 w 2749766"/>
                <a:gd name="connsiteY6" fmla="*/ 1302871 h 1659710"/>
                <a:gd name="connsiteX7" fmla="*/ 104845 w 2749766"/>
                <a:gd name="connsiteY7" fmla="*/ 1503593 h 1659710"/>
                <a:gd name="connsiteX8" fmla="*/ 115996 w 2749766"/>
                <a:gd name="connsiteY8" fmla="*/ 1592803 h 1659710"/>
                <a:gd name="connsiteX9" fmla="*/ 138298 w 2749766"/>
                <a:gd name="connsiteY9" fmla="*/ 1626256 h 1659710"/>
                <a:gd name="connsiteX10" fmla="*/ 227508 w 2749766"/>
                <a:gd name="connsiteY10" fmla="*/ 1659710 h 1659710"/>
                <a:gd name="connsiteX11" fmla="*/ 695859 w 2749766"/>
                <a:gd name="connsiteY11" fmla="*/ 1637407 h 1659710"/>
                <a:gd name="connsiteX12" fmla="*/ 918884 w 2749766"/>
                <a:gd name="connsiteY12" fmla="*/ 1615105 h 1659710"/>
                <a:gd name="connsiteX13" fmla="*/ 963489 w 2749766"/>
                <a:gd name="connsiteY13" fmla="*/ 1592803 h 1659710"/>
                <a:gd name="connsiteX14" fmla="*/ 996942 w 2749766"/>
                <a:gd name="connsiteY14" fmla="*/ 1559349 h 1659710"/>
                <a:gd name="connsiteX15" fmla="*/ 1164210 w 2749766"/>
                <a:gd name="connsiteY15" fmla="*/ 1525895 h 1659710"/>
                <a:gd name="connsiteX16" fmla="*/ 1253420 w 2749766"/>
                <a:gd name="connsiteY16" fmla="*/ 1481290 h 1659710"/>
                <a:gd name="connsiteX17" fmla="*/ 1264571 w 2749766"/>
                <a:gd name="connsiteY17" fmla="*/ 1447837 h 1659710"/>
                <a:gd name="connsiteX18" fmla="*/ 1320328 w 2749766"/>
                <a:gd name="connsiteY18" fmla="*/ 1392081 h 1659710"/>
                <a:gd name="connsiteX19" fmla="*/ 1353781 w 2749766"/>
                <a:gd name="connsiteY19" fmla="*/ 1358627 h 1659710"/>
                <a:gd name="connsiteX20" fmla="*/ 1387235 w 2749766"/>
                <a:gd name="connsiteY20" fmla="*/ 1325173 h 1659710"/>
                <a:gd name="connsiteX21" fmla="*/ 1409537 w 2749766"/>
                <a:gd name="connsiteY21" fmla="*/ 1291720 h 1659710"/>
                <a:gd name="connsiteX22" fmla="*/ 1476445 w 2749766"/>
                <a:gd name="connsiteY22" fmla="*/ 1224812 h 1659710"/>
                <a:gd name="connsiteX23" fmla="*/ 1498747 w 2749766"/>
                <a:gd name="connsiteY23" fmla="*/ 1180207 h 1659710"/>
                <a:gd name="connsiteX24" fmla="*/ 1521050 w 2749766"/>
                <a:gd name="connsiteY24" fmla="*/ 1157905 h 1659710"/>
                <a:gd name="connsiteX25" fmla="*/ 1543352 w 2749766"/>
                <a:gd name="connsiteY25" fmla="*/ 1124451 h 1659710"/>
                <a:gd name="connsiteX26" fmla="*/ 1576806 w 2749766"/>
                <a:gd name="connsiteY26" fmla="*/ 1079847 h 1659710"/>
                <a:gd name="connsiteX27" fmla="*/ 1610259 w 2749766"/>
                <a:gd name="connsiteY27" fmla="*/ 1024090 h 1659710"/>
                <a:gd name="connsiteX28" fmla="*/ 1621410 w 2749766"/>
                <a:gd name="connsiteY28" fmla="*/ 990637 h 1659710"/>
                <a:gd name="connsiteX29" fmla="*/ 1654864 w 2749766"/>
                <a:gd name="connsiteY29" fmla="*/ 957183 h 1659710"/>
                <a:gd name="connsiteX30" fmla="*/ 1744074 w 2749766"/>
                <a:gd name="connsiteY30" fmla="*/ 856822 h 1659710"/>
                <a:gd name="connsiteX31" fmla="*/ 1777528 w 2749766"/>
                <a:gd name="connsiteY31" fmla="*/ 845671 h 1659710"/>
                <a:gd name="connsiteX32" fmla="*/ 1844435 w 2749766"/>
                <a:gd name="connsiteY32" fmla="*/ 789915 h 1659710"/>
                <a:gd name="connsiteX33" fmla="*/ 1877889 w 2749766"/>
                <a:gd name="connsiteY33" fmla="*/ 778764 h 1659710"/>
                <a:gd name="connsiteX34" fmla="*/ 1944796 w 2749766"/>
                <a:gd name="connsiteY34" fmla="*/ 734159 h 1659710"/>
                <a:gd name="connsiteX35" fmla="*/ 1978250 w 2749766"/>
                <a:gd name="connsiteY35" fmla="*/ 700705 h 1659710"/>
                <a:gd name="connsiteX36" fmla="*/ 2045157 w 2749766"/>
                <a:gd name="connsiteY36" fmla="*/ 656100 h 1659710"/>
                <a:gd name="connsiteX37" fmla="*/ 2100913 w 2749766"/>
                <a:gd name="connsiteY37" fmla="*/ 611495 h 1659710"/>
                <a:gd name="connsiteX38" fmla="*/ 2134367 w 2749766"/>
                <a:gd name="connsiteY38" fmla="*/ 600344 h 1659710"/>
                <a:gd name="connsiteX39" fmla="*/ 2190123 w 2749766"/>
                <a:gd name="connsiteY39" fmla="*/ 578042 h 1659710"/>
                <a:gd name="connsiteX40" fmla="*/ 2312786 w 2749766"/>
                <a:gd name="connsiteY40" fmla="*/ 555739 h 1659710"/>
                <a:gd name="connsiteX41" fmla="*/ 2390845 w 2749766"/>
                <a:gd name="connsiteY41" fmla="*/ 533437 h 1659710"/>
                <a:gd name="connsiteX42" fmla="*/ 2647323 w 2749766"/>
                <a:gd name="connsiteY42" fmla="*/ 477681 h 1659710"/>
                <a:gd name="connsiteX43" fmla="*/ 2691928 w 2749766"/>
                <a:gd name="connsiteY43" fmla="*/ 444227 h 1659710"/>
                <a:gd name="connsiteX44" fmla="*/ 2736532 w 2749766"/>
                <a:gd name="connsiteY44" fmla="*/ 421925 h 1659710"/>
                <a:gd name="connsiteX45" fmla="*/ 2435449 w 2749766"/>
                <a:gd name="connsiteY45" fmla="*/ 53934 h 1659710"/>
                <a:gd name="connsiteX46" fmla="*/ 227508 w 2749766"/>
                <a:gd name="connsiteY46" fmla="*/ 9329 h 1659710"/>
                <a:gd name="connsiteX47" fmla="*/ 4484 w 2749766"/>
                <a:gd name="connsiteY47" fmla="*/ 53934 h 1659710"/>
                <a:gd name="connsiteX48" fmla="*/ 15635 w 2749766"/>
                <a:gd name="connsiteY48" fmla="*/ 165447 h 1659710"/>
                <a:gd name="connsiteX0" fmla="*/ 15635 w 2707351"/>
                <a:gd name="connsiteY0" fmla="*/ 165447 h 1659710"/>
                <a:gd name="connsiteX1" fmla="*/ 15635 w 2707351"/>
                <a:gd name="connsiteY1" fmla="*/ 165447 h 1659710"/>
                <a:gd name="connsiteX2" fmla="*/ 37937 w 2707351"/>
                <a:gd name="connsiteY2" fmla="*/ 488832 h 1659710"/>
                <a:gd name="connsiteX3" fmla="*/ 49089 w 2707351"/>
                <a:gd name="connsiteY3" fmla="*/ 600344 h 1659710"/>
                <a:gd name="connsiteX4" fmla="*/ 71391 w 2707351"/>
                <a:gd name="connsiteY4" fmla="*/ 1057544 h 1659710"/>
                <a:gd name="connsiteX5" fmla="*/ 82542 w 2707351"/>
                <a:gd name="connsiteY5" fmla="*/ 1191359 h 1659710"/>
                <a:gd name="connsiteX6" fmla="*/ 93693 w 2707351"/>
                <a:gd name="connsiteY6" fmla="*/ 1302871 h 1659710"/>
                <a:gd name="connsiteX7" fmla="*/ 104845 w 2707351"/>
                <a:gd name="connsiteY7" fmla="*/ 1503593 h 1659710"/>
                <a:gd name="connsiteX8" fmla="*/ 115996 w 2707351"/>
                <a:gd name="connsiteY8" fmla="*/ 1592803 h 1659710"/>
                <a:gd name="connsiteX9" fmla="*/ 138298 w 2707351"/>
                <a:gd name="connsiteY9" fmla="*/ 1626256 h 1659710"/>
                <a:gd name="connsiteX10" fmla="*/ 227508 w 2707351"/>
                <a:gd name="connsiteY10" fmla="*/ 1659710 h 1659710"/>
                <a:gd name="connsiteX11" fmla="*/ 695859 w 2707351"/>
                <a:gd name="connsiteY11" fmla="*/ 1637407 h 1659710"/>
                <a:gd name="connsiteX12" fmla="*/ 918884 w 2707351"/>
                <a:gd name="connsiteY12" fmla="*/ 1615105 h 1659710"/>
                <a:gd name="connsiteX13" fmla="*/ 963489 w 2707351"/>
                <a:gd name="connsiteY13" fmla="*/ 1592803 h 1659710"/>
                <a:gd name="connsiteX14" fmla="*/ 996942 w 2707351"/>
                <a:gd name="connsiteY14" fmla="*/ 1559349 h 1659710"/>
                <a:gd name="connsiteX15" fmla="*/ 1164210 w 2707351"/>
                <a:gd name="connsiteY15" fmla="*/ 1525895 h 1659710"/>
                <a:gd name="connsiteX16" fmla="*/ 1253420 w 2707351"/>
                <a:gd name="connsiteY16" fmla="*/ 1481290 h 1659710"/>
                <a:gd name="connsiteX17" fmla="*/ 1264571 w 2707351"/>
                <a:gd name="connsiteY17" fmla="*/ 1447837 h 1659710"/>
                <a:gd name="connsiteX18" fmla="*/ 1320328 w 2707351"/>
                <a:gd name="connsiteY18" fmla="*/ 1392081 h 1659710"/>
                <a:gd name="connsiteX19" fmla="*/ 1353781 w 2707351"/>
                <a:gd name="connsiteY19" fmla="*/ 1358627 h 1659710"/>
                <a:gd name="connsiteX20" fmla="*/ 1387235 w 2707351"/>
                <a:gd name="connsiteY20" fmla="*/ 1325173 h 1659710"/>
                <a:gd name="connsiteX21" fmla="*/ 1409537 w 2707351"/>
                <a:gd name="connsiteY21" fmla="*/ 1291720 h 1659710"/>
                <a:gd name="connsiteX22" fmla="*/ 1476445 w 2707351"/>
                <a:gd name="connsiteY22" fmla="*/ 1224812 h 1659710"/>
                <a:gd name="connsiteX23" fmla="*/ 1498747 w 2707351"/>
                <a:gd name="connsiteY23" fmla="*/ 1180207 h 1659710"/>
                <a:gd name="connsiteX24" fmla="*/ 1521050 w 2707351"/>
                <a:gd name="connsiteY24" fmla="*/ 1157905 h 1659710"/>
                <a:gd name="connsiteX25" fmla="*/ 1543352 w 2707351"/>
                <a:gd name="connsiteY25" fmla="*/ 1124451 h 1659710"/>
                <a:gd name="connsiteX26" fmla="*/ 1576806 w 2707351"/>
                <a:gd name="connsiteY26" fmla="*/ 1079847 h 1659710"/>
                <a:gd name="connsiteX27" fmla="*/ 1610259 w 2707351"/>
                <a:gd name="connsiteY27" fmla="*/ 1024090 h 1659710"/>
                <a:gd name="connsiteX28" fmla="*/ 1621410 w 2707351"/>
                <a:gd name="connsiteY28" fmla="*/ 990637 h 1659710"/>
                <a:gd name="connsiteX29" fmla="*/ 1654864 w 2707351"/>
                <a:gd name="connsiteY29" fmla="*/ 957183 h 1659710"/>
                <a:gd name="connsiteX30" fmla="*/ 1744074 w 2707351"/>
                <a:gd name="connsiteY30" fmla="*/ 856822 h 1659710"/>
                <a:gd name="connsiteX31" fmla="*/ 1777528 w 2707351"/>
                <a:gd name="connsiteY31" fmla="*/ 845671 h 1659710"/>
                <a:gd name="connsiteX32" fmla="*/ 1844435 w 2707351"/>
                <a:gd name="connsiteY32" fmla="*/ 789915 h 1659710"/>
                <a:gd name="connsiteX33" fmla="*/ 1877889 w 2707351"/>
                <a:gd name="connsiteY33" fmla="*/ 778764 h 1659710"/>
                <a:gd name="connsiteX34" fmla="*/ 1944796 w 2707351"/>
                <a:gd name="connsiteY34" fmla="*/ 734159 h 1659710"/>
                <a:gd name="connsiteX35" fmla="*/ 1978250 w 2707351"/>
                <a:gd name="connsiteY35" fmla="*/ 700705 h 1659710"/>
                <a:gd name="connsiteX36" fmla="*/ 2045157 w 2707351"/>
                <a:gd name="connsiteY36" fmla="*/ 656100 h 1659710"/>
                <a:gd name="connsiteX37" fmla="*/ 2100913 w 2707351"/>
                <a:gd name="connsiteY37" fmla="*/ 611495 h 1659710"/>
                <a:gd name="connsiteX38" fmla="*/ 2134367 w 2707351"/>
                <a:gd name="connsiteY38" fmla="*/ 600344 h 1659710"/>
                <a:gd name="connsiteX39" fmla="*/ 2190123 w 2707351"/>
                <a:gd name="connsiteY39" fmla="*/ 578042 h 1659710"/>
                <a:gd name="connsiteX40" fmla="*/ 2312786 w 2707351"/>
                <a:gd name="connsiteY40" fmla="*/ 555739 h 1659710"/>
                <a:gd name="connsiteX41" fmla="*/ 2390845 w 2707351"/>
                <a:gd name="connsiteY41" fmla="*/ 533437 h 1659710"/>
                <a:gd name="connsiteX42" fmla="*/ 2647323 w 2707351"/>
                <a:gd name="connsiteY42" fmla="*/ 477681 h 1659710"/>
                <a:gd name="connsiteX43" fmla="*/ 2691928 w 2707351"/>
                <a:gd name="connsiteY43" fmla="*/ 444227 h 1659710"/>
                <a:gd name="connsiteX44" fmla="*/ 2435449 w 2707351"/>
                <a:gd name="connsiteY44" fmla="*/ 53934 h 1659710"/>
                <a:gd name="connsiteX45" fmla="*/ 227508 w 2707351"/>
                <a:gd name="connsiteY45" fmla="*/ 9329 h 1659710"/>
                <a:gd name="connsiteX46" fmla="*/ 4484 w 2707351"/>
                <a:gd name="connsiteY46" fmla="*/ 53934 h 1659710"/>
                <a:gd name="connsiteX47" fmla="*/ 15635 w 2707351"/>
                <a:gd name="connsiteY47" fmla="*/ 165447 h 1659710"/>
                <a:gd name="connsiteX0" fmla="*/ 15635 w 2723436"/>
                <a:gd name="connsiteY0" fmla="*/ 165447 h 1659710"/>
                <a:gd name="connsiteX1" fmla="*/ 15635 w 2723436"/>
                <a:gd name="connsiteY1" fmla="*/ 165447 h 1659710"/>
                <a:gd name="connsiteX2" fmla="*/ 37937 w 2723436"/>
                <a:gd name="connsiteY2" fmla="*/ 488832 h 1659710"/>
                <a:gd name="connsiteX3" fmla="*/ 49089 w 2723436"/>
                <a:gd name="connsiteY3" fmla="*/ 600344 h 1659710"/>
                <a:gd name="connsiteX4" fmla="*/ 71391 w 2723436"/>
                <a:gd name="connsiteY4" fmla="*/ 1057544 h 1659710"/>
                <a:gd name="connsiteX5" fmla="*/ 82542 w 2723436"/>
                <a:gd name="connsiteY5" fmla="*/ 1191359 h 1659710"/>
                <a:gd name="connsiteX6" fmla="*/ 93693 w 2723436"/>
                <a:gd name="connsiteY6" fmla="*/ 1302871 h 1659710"/>
                <a:gd name="connsiteX7" fmla="*/ 104845 w 2723436"/>
                <a:gd name="connsiteY7" fmla="*/ 1503593 h 1659710"/>
                <a:gd name="connsiteX8" fmla="*/ 115996 w 2723436"/>
                <a:gd name="connsiteY8" fmla="*/ 1592803 h 1659710"/>
                <a:gd name="connsiteX9" fmla="*/ 138298 w 2723436"/>
                <a:gd name="connsiteY9" fmla="*/ 1626256 h 1659710"/>
                <a:gd name="connsiteX10" fmla="*/ 227508 w 2723436"/>
                <a:gd name="connsiteY10" fmla="*/ 1659710 h 1659710"/>
                <a:gd name="connsiteX11" fmla="*/ 695859 w 2723436"/>
                <a:gd name="connsiteY11" fmla="*/ 1637407 h 1659710"/>
                <a:gd name="connsiteX12" fmla="*/ 918884 w 2723436"/>
                <a:gd name="connsiteY12" fmla="*/ 1615105 h 1659710"/>
                <a:gd name="connsiteX13" fmla="*/ 963489 w 2723436"/>
                <a:gd name="connsiteY13" fmla="*/ 1592803 h 1659710"/>
                <a:gd name="connsiteX14" fmla="*/ 996942 w 2723436"/>
                <a:gd name="connsiteY14" fmla="*/ 1559349 h 1659710"/>
                <a:gd name="connsiteX15" fmla="*/ 1164210 w 2723436"/>
                <a:gd name="connsiteY15" fmla="*/ 1525895 h 1659710"/>
                <a:gd name="connsiteX16" fmla="*/ 1253420 w 2723436"/>
                <a:gd name="connsiteY16" fmla="*/ 1481290 h 1659710"/>
                <a:gd name="connsiteX17" fmla="*/ 1264571 w 2723436"/>
                <a:gd name="connsiteY17" fmla="*/ 1447837 h 1659710"/>
                <a:gd name="connsiteX18" fmla="*/ 1320328 w 2723436"/>
                <a:gd name="connsiteY18" fmla="*/ 1392081 h 1659710"/>
                <a:gd name="connsiteX19" fmla="*/ 1353781 w 2723436"/>
                <a:gd name="connsiteY19" fmla="*/ 1358627 h 1659710"/>
                <a:gd name="connsiteX20" fmla="*/ 1387235 w 2723436"/>
                <a:gd name="connsiteY20" fmla="*/ 1325173 h 1659710"/>
                <a:gd name="connsiteX21" fmla="*/ 1409537 w 2723436"/>
                <a:gd name="connsiteY21" fmla="*/ 1291720 h 1659710"/>
                <a:gd name="connsiteX22" fmla="*/ 1476445 w 2723436"/>
                <a:gd name="connsiteY22" fmla="*/ 1224812 h 1659710"/>
                <a:gd name="connsiteX23" fmla="*/ 1498747 w 2723436"/>
                <a:gd name="connsiteY23" fmla="*/ 1180207 h 1659710"/>
                <a:gd name="connsiteX24" fmla="*/ 1521050 w 2723436"/>
                <a:gd name="connsiteY24" fmla="*/ 1157905 h 1659710"/>
                <a:gd name="connsiteX25" fmla="*/ 1543352 w 2723436"/>
                <a:gd name="connsiteY25" fmla="*/ 1124451 h 1659710"/>
                <a:gd name="connsiteX26" fmla="*/ 1576806 w 2723436"/>
                <a:gd name="connsiteY26" fmla="*/ 1079847 h 1659710"/>
                <a:gd name="connsiteX27" fmla="*/ 1610259 w 2723436"/>
                <a:gd name="connsiteY27" fmla="*/ 1024090 h 1659710"/>
                <a:gd name="connsiteX28" fmla="*/ 1621410 w 2723436"/>
                <a:gd name="connsiteY28" fmla="*/ 990637 h 1659710"/>
                <a:gd name="connsiteX29" fmla="*/ 1654864 w 2723436"/>
                <a:gd name="connsiteY29" fmla="*/ 957183 h 1659710"/>
                <a:gd name="connsiteX30" fmla="*/ 1744074 w 2723436"/>
                <a:gd name="connsiteY30" fmla="*/ 856822 h 1659710"/>
                <a:gd name="connsiteX31" fmla="*/ 1777528 w 2723436"/>
                <a:gd name="connsiteY31" fmla="*/ 845671 h 1659710"/>
                <a:gd name="connsiteX32" fmla="*/ 1844435 w 2723436"/>
                <a:gd name="connsiteY32" fmla="*/ 789915 h 1659710"/>
                <a:gd name="connsiteX33" fmla="*/ 1877889 w 2723436"/>
                <a:gd name="connsiteY33" fmla="*/ 778764 h 1659710"/>
                <a:gd name="connsiteX34" fmla="*/ 1944796 w 2723436"/>
                <a:gd name="connsiteY34" fmla="*/ 734159 h 1659710"/>
                <a:gd name="connsiteX35" fmla="*/ 1978250 w 2723436"/>
                <a:gd name="connsiteY35" fmla="*/ 700705 h 1659710"/>
                <a:gd name="connsiteX36" fmla="*/ 2045157 w 2723436"/>
                <a:gd name="connsiteY36" fmla="*/ 656100 h 1659710"/>
                <a:gd name="connsiteX37" fmla="*/ 2100913 w 2723436"/>
                <a:gd name="connsiteY37" fmla="*/ 611495 h 1659710"/>
                <a:gd name="connsiteX38" fmla="*/ 2134367 w 2723436"/>
                <a:gd name="connsiteY38" fmla="*/ 600344 h 1659710"/>
                <a:gd name="connsiteX39" fmla="*/ 2190123 w 2723436"/>
                <a:gd name="connsiteY39" fmla="*/ 578042 h 1659710"/>
                <a:gd name="connsiteX40" fmla="*/ 2312786 w 2723436"/>
                <a:gd name="connsiteY40" fmla="*/ 555739 h 1659710"/>
                <a:gd name="connsiteX41" fmla="*/ 2390845 w 2723436"/>
                <a:gd name="connsiteY41" fmla="*/ 533437 h 1659710"/>
                <a:gd name="connsiteX42" fmla="*/ 2691928 w 2723436"/>
                <a:gd name="connsiteY42" fmla="*/ 444227 h 1659710"/>
                <a:gd name="connsiteX43" fmla="*/ 2435449 w 2723436"/>
                <a:gd name="connsiteY43" fmla="*/ 53934 h 1659710"/>
                <a:gd name="connsiteX44" fmla="*/ 227508 w 2723436"/>
                <a:gd name="connsiteY44" fmla="*/ 9329 h 1659710"/>
                <a:gd name="connsiteX45" fmla="*/ 4484 w 2723436"/>
                <a:gd name="connsiteY45" fmla="*/ 53934 h 1659710"/>
                <a:gd name="connsiteX46" fmla="*/ 15635 w 2723436"/>
                <a:gd name="connsiteY46" fmla="*/ 165447 h 1659710"/>
                <a:gd name="connsiteX0" fmla="*/ 15635 w 2728939"/>
                <a:gd name="connsiteY0" fmla="*/ 165447 h 1659710"/>
                <a:gd name="connsiteX1" fmla="*/ 15635 w 2728939"/>
                <a:gd name="connsiteY1" fmla="*/ 165447 h 1659710"/>
                <a:gd name="connsiteX2" fmla="*/ 37937 w 2728939"/>
                <a:gd name="connsiteY2" fmla="*/ 488832 h 1659710"/>
                <a:gd name="connsiteX3" fmla="*/ 49089 w 2728939"/>
                <a:gd name="connsiteY3" fmla="*/ 600344 h 1659710"/>
                <a:gd name="connsiteX4" fmla="*/ 71391 w 2728939"/>
                <a:gd name="connsiteY4" fmla="*/ 1057544 h 1659710"/>
                <a:gd name="connsiteX5" fmla="*/ 82542 w 2728939"/>
                <a:gd name="connsiteY5" fmla="*/ 1191359 h 1659710"/>
                <a:gd name="connsiteX6" fmla="*/ 93693 w 2728939"/>
                <a:gd name="connsiteY6" fmla="*/ 1302871 h 1659710"/>
                <a:gd name="connsiteX7" fmla="*/ 104845 w 2728939"/>
                <a:gd name="connsiteY7" fmla="*/ 1503593 h 1659710"/>
                <a:gd name="connsiteX8" fmla="*/ 115996 w 2728939"/>
                <a:gd name="connsiteY8" fmla="*/ 1592803 h 1659710"/>
                <a:gd name="connsiteX9" fmla="*/ 138298 w 2728939"/>
                <a:gd name="connsiteY9" fmla="*/ 1626256 h 1659710"/>
                <a:gd name="connsiteX10" fmla="*/ 227508 w 2728939"/>
                <a:gd name="connsiteY10" fmla="*/ 1659710 h 1659710"/>
                <a:gd name="connsiteX11" fmla="*/ 695859 w 2728939"/>
                <a:gd name="connsiteY11" fmla="*/ 1637407 h 1659710"/>
                <a:gd name="connsiteX12" fmla="*/ 918884 w 2728939"/>
                <a:gd name="connsiteY12" fmla="*/ 1615105 h 1659710"/>
                <a:gd name="connsiteX13" fmla="*/ 963489 w 2728939"/>
                <a:gd name="connsiteY13" fmla="*/ 1592803 h 1659710"/>
                <a:gd name="connsiteX14" fmla="*/ 996942 w 2728939"/>
                <a:gd name="connsiteY14" fmla="*/ 1559349 h 1659710"/>
                <a:gd name="connsiteX15" fmla="*/ 1164210 w 2728939"/>
                <a:gd name="connsiteY15" fmla="*/ 1525895 h 1659710"/>
                <a:gd name="connsiteX16" fmla="*/ 1253420 w 2728939"/>
                <a:gd name="connsiteY16" fmla="*/ 1481290 h 1659710"/>
                <a:gd name="connsiteX17" fmla="*/ 1264571 w 2728939"/>
                <a:gd name="connsiteY17" fmla="*/ 1447837 h 1659710"/>
                <a:gd name="connsiteX18" fmla="*/ 1320328 w 2728939"/>
                <a:gd name="connsiteY18" fmla="*/ 1392081 h 1659710"/>
                <a:gd name="connsiteX19" fmla="*/ 1353781 w 2728939"/>
                <a:gd name="connsiteY19" fmla="*/ 1358627 h 1659710"/>
                <a:gd name="connsiteX20" fmla="*/ 1387235 w 2728939"/>
                <a:gd name="connsiteY20" fmla="*/ 1325173 h 1659710"/>
                <a:gd name="connsiteX21" fmla="*/ 1409537 w 2728939"/>
                <a:gd name="connsiteY21" fmla="*/ 1291720 h 1659710"/>
                <a:gd name="connsiteX22" fmla="*/ 1476445 w 2728939"/>
                <a:gd name="connsiteY22" fmla="*/ 1224812 h 1659710"/>
                <a:gd name="connsiteX23" fmla="*/ 1498747 w 2728939"/>
                <a:gd name="connsiteY23" fmla="*/ 1180207 h 1659710"/>
                <a:gd name="connsiteX24" fmla="*/ 1521050 w 2728939"/>
                <a:gd name="connsiteY24" fmla="*/ 1157905 h 1659710"/>
                <a:gd name="connsiteX25" fmla="*/ 1543352 w 2728939"/>
                <a:gd name="connsiteY25" fmla="*/ 1124451 h 1659710"/>
                <a:gd name="connsiteX26" fmla="*/ 1576806 w 2728939"/>
                <a:gd name="connsiteY26" fmla="*/ 1079847 h 1659710"/>
                <a:gd name="connsiteX27" fmla="*/ 1610259 w 2728939"/>
                <a:gd name="connsiteY27" fmla="*/ 1024090 h 1659710"/>
                <a:gd name="connsiteX28" fmla="*/ 1621410 w 2728939"/>
                <a:gd name="connsiteY28" fmla="*/ 990637 h 1659710"/>
                <a:gd name="connsiteX29" fmla="*/ 1654864 w 2728939"/>
                <a:gd name="connsiteY29" fmla="*/ 957183 h 1659710"/>
                <a:gd name="connsiteX30" fmla="*/ 1744074 w 2728939"/>
                <a:gd name="connsiteY30" fmla="*/ 856822 h 1659710"/>
                <a:gd name="connsiteX31" fmla="*/ 1777528 w 2728939"/>
                <a:gd name="connsiteY31" fmla="*/ 845671 h 1659710"/>
                <a:gd name="connsiteX32" fmla="*/ 1844435 w 2728939"/>
                <a:gd name="connsiteY32" fmla="*/ 789915 h 1659710"/>
                <a:gd name="connsiteX33" fmla="*/ 1877889 w 2728939"/>
                <a:gd name="connsiteY33" fmla="*/ 778764 h 1659710"/>
                <a:gd name="connsiteX34" fmla="*/ 1944796 w 2728939"/>
                <a:gd name="connsiteY34" fmla="*/ 734159 h 1659710"/>
                <a:gd name="connsiteX35" fmla="*/ 1978250 w 2728939"/>
                <a:gd name="connsiteY35" fmla="*/ 700705 h 1659710"/>
                <a:gd name="connsiteX36" fmla="*/ 2045157 w 2728939"/>
                <a:gd name="connsiteY36" fmla="*/ 656100 h 1659710"/>
                <a:gd name="connsiteX37" fmla="*/ 2100913 w 2728939"/>
                <a:gd name="connsiteY37" fmla="*/ 611495 h 1659710"/>
                <a:gd name="connsiteX38" fmla="*/ 2134367 w 2728939"/>
                <a:gd name="connsiteY38" fmla="*/ 600344 h 1659710"/>
                <a:gd name="connsiteX39" fmla="*/ 2190123 w 2728939"/>
                <a:gd name="connsiteY39" fmla="*/ 578042 h 1659710"/>
                <a:gd name="connsiteX40" fmla="*/ 2312786 w 2728939"/>
                <a:gd name="connsiteY40" fmla="*/ 555739 h 1659710"/>
                <a:gd name="connsiteX41" fmla="*/ 2691928 w 2728939"/>
                <a:gd name="connsiteY41" fmla="*/ 444227 h 1659710"/>
                <a:gd name="connsiteX42" fmla="*/ 2435449 w 2728939"/>
                <a:gd name="connsiteY42" fmla="*/ 53934 h 1659710"/>
                <a:gd name="connsiteX43" fmla="*/ 227508 w 2728939"/>
                <a:gd name="connsiteY43" fmla="*/ 9329 h 1659710"/>
                <a:gd name="connsiteX44" fmla="*/ 4484 w 2728939"/>
                <a:gd name="connsiteY44" fmla="*/ 53934 h 1659710"/>
                <a:gd name="connsiteX45" fmla="*/ 15635 w 2728939"/>
                <a:gd name="connsiteY45" fmla="*/ 165447 h 1659710"/>
                <a:gd name="connsiteX0" fmla="*/ 15635 w 2728939"/>
                <a:gd name="connsiteY0" fmla="*/ 165447 h 1637767"/>
                <a:gd name="connsiteX1" fmla="*/ 15635 w 2728939"/>
                <a:gd name="connsiteY1" fmla="*/ 165447 h 1637767"/>
                <a:gd name="connsiteX2" fmla="*/ 37937 w 2728939"/>
                <a:gd name="connsiteY2" fmla="*/ 488832 h 1637767"/>
                <a:gd name="connsiteX3" fmla="*/ 49089 w 2728939"/>
                <a:gd name="connsiteY3" fmla="*/ 600344 h 1637767"/>
                <a:gd name="connsiteX4" fmla="*/ 71391 w 2728939"/>
                <a:gd name="connsiteY4" fmla="*/ 1057544 h 1637767"/>
                <a:gd name="connsiteX5" fmla="*/ 82542 w 2728939"/>
                <a:gd name="connsiteY5" fmla="*/ 1191359 h 1637767"/>
                <a:gd name="connsiteX6" fmla="*/ 93693 w 2728939"/>
                <a:gd name="connsiteY6" fmla="*/ 1302871 h 1637767"/>
                <a:gd name="connsiteX7" fmla="*/ 104845 w 2728939"/>
                <a:gd name="connsiteY7" fmla="*/ 1503593 h 1637767"/>
                <a:gd name="connsiteX8" fmla="*/ 115996 w 2728939"/>
                <a:gd name="connsiteY8" fmla="*/ 1592803 h 1637767"/>
                <a:gd name="connsiteX9" fmla="*/ 138298 w 2728939"/>
                <a:gd name="connsiteY9" fmla="*/ 1626256 h 1637767"/>
                <a:gd name="connsiteX10" fmla="*/ 695859 w 2728939"/>
                <a:gd name="connsiteY10" fmla="*/ 1637407 h 1637767"/>
                <a:gd name="connsiteX11" fmla="*/ 918884 w 2728939"/>
                <a:gd name="connsiteY11" fmla="*/ 1615105 h 1637767"/>
                <a:gd name="connsiteX12" fmla="*/ 963489 w 2728939"/>
                <a:gd name="connsiteY12" fmla="*/ 1592803 h 1637767"/>
                <a:gd name="connsiteX13" fmla="*/ 996942 w 2728939"/>
                <a:gd name="connsiteY13" fmla="*/ 1559349 h 1637767"/>
                <a:gd name="connsiteX14" fmla="*/ 1164210 w 2728939"/>
                <a:gd name="connsiteY14" fmla="*/ 1525895 h 1637767"/>
                <a:gd name="connsiteX15" fmla="*/ 1253420 w 2728939"/>
                <a:gd name="connsiteY15" fmla="*/ 1481290 h 1637767"/>
                <a:gd name="connsiteX16" fmla="*/ 1264571 w 2728939"/>
                <a:gd name="connsiteY16" fmla="*/ 1447837 h 1637767"/>
                <a:gd name="connsiteX17" fmla="*/ 1320328 w 2728939"/>
                <a:gd name="connsiteY17" fmla="*/ 1392081 h 1637767"/>
                <a:gd name="connsiteX18" fmla="*/ 1353781 w 2728939"/>
                <a:gd name="connsiteY18" fmla="*/ 1358627 h 1637767"/>
                <a:gd name="connsiteX19" fmla="*/ 1387235 w 2728939"/>
                <a:gd name="connsiteY19" fmla="*/ 1325173 h 1637767"/>
                <a:gd name="connsiteX20" fmla="*/ 1409537 w 2728939"/>
                <a:gd name="connsiteY20" fmla="*/ 1291720 h 1637767"/>
                <a:gd name="connsiteX21" fmla="*/ 1476445 w 2728939"/>
                <a:gd name="connsiteY21" fmla="*/ 1224812 h 1637767"/>
                <a:gd name="connsiteX22" fmla="*/ 1498747 w 2728939"/>
                <a:gd name="connsiteY22" fmla="*/ 1180207 h 1637767"/>
                <a:gd name="connsiteX23" fmla="*/ 1521050 w 2728939"/>
                <a:gd name="connsiteY23" fmla="*/ 1157905 h 1637767"/>
                <a:gd name="connsiteX24" fmla="*/ 1543352 w 2728939"/>
                <a:gd name="connsiteY24" fmla="*/ 1124451 h 1637767"/>
                <a:gd name="connsiteX25" fmla="*/ 1576806 w 2728939"/>
                <a:gd name="connsiteY25" fmla="*/ 1079847 h 1637767"/>
                <a:gd name="connsiteX26" fmla="*/ 1610259 w 2728939"/>
                <a:gd name="connsiteY26" fmla="*/ 1024090 h 1637767"/>
                <a:gd name="connsiteX27" fmla="*/ 1621410 w 2728939"/>
                <a:gd name="connsiteY27" fmla="*/ 990637 h 1637767"/>
                <a:gd name="connsiteX28" fmla="*/ 1654864 w 2728939"/>
                <a:gd name="connsiteY28" fmla="*/ 957183 h 1637767"/>
                <a:gd name="connsiteX29" fmla="*/ 1744074 w 2728939"/>
                <a:gd name="connsiteY29" fmla="*/ 856822 h 1637767"/>
                <a:gd name="connsiteX30" fmla="*/ 1777528 w 2728939"/>
                <a:gd name="connsiteY30" fmla="*/ 845671 h 1637767"/>
                <a:gd name="connsiteX31" fmla="*/ 1844435 w 2728939"/>
                <a:gd name="connsiteY31" fmla="*/ 789915 h 1637767"/>
                <a:gd name="connsiteX32" fmla="*/ 1877889 w 2728939"/>
                <a:gd name="connsiteY32" fmla="*/ 778764 h 1637767"/>
                <a:gd name="connsiteX33" fmla="*/ 1944796 w 2728939"/>
                <a:gd name="connsiteY33" fmla="*/ 734159 h 1637767"/>
                <a:gd name="connsiteX34" fmla="*/ 1978250 w 2728939"/>
                <a:gd name="connsiteY34" fmla="*/ 700705 h 1637767"/>
                <a:gd name="connsiteX35" fmla="*/ 2045157 w 2728939"/>
                <a:gd name="connsiteY35" fmla="*/ 656100 h 1637767"/>
                <a:gd name="connsiteX36" fmla="*/ 2100913 w 2728939"/>
                <a:gd name="connsiteY36" fmla="*/ 611495 h 1637767"/>
                <a:gd name="connsiteX37" fmla="*/ 2134367 w 2728939"/>
                <a:gd name="connsiteY37" fmla="*/ 600344 h 1637767"/>
                <a:gd name="connsiteX38" fmla="*/ 2190123 w 2728939"/>
                <a:gd name="connsiteY38" fmla="*/ 578042 h 1637767"/>
                <a:gd name="connsiteX39" fmla="*/ 2312786 w 2728939"/>
                <a:gd name="connsiteY39" fmla="*/ 555739 h 1637767"/>
                <a:gd name="connsiteX40" fmla="*/ 2691928 w 2728939"/>
                <a:gd name="connsiteY40" fmla="*/ 444227 h 1637767"/>
                <a:gd name="connsiteX41" fmla="*/ 2435449 w 2728939"/>
                <a:gd name="connsiteY41" fmla="*/ 53934 h 1637767"/>
                <a:gd name="connsiteX42" fmla="*/ 227508 w 2728939"/>
                <a:gd name="connsiteY42" fmla="*/ 9329 h 1637767"/>
                <a:gd name="connsiteX43" fmla="*/ 4484 w 2728939"/>
                <a:gd name="connsiteY43" fmla="*/ 53934 h 1637767"/>
                <a:gd name="connsiteX44" fmla="*/ 15635 w 2728939"/>
                <a:gd name="connsiteY44" fmla="*/ 165447 h 1637767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37937 w 2728939"/>
                <a:gd name="connsiteY2" fmla="*/ 488832 h 1627109"/>
                <a:gd name="connsiteX3" fmla="*/ 49089 w 2728939"/>
                <a:gd name="connsiteY3" fmla="*/ 600344 h 1627109"/>
                <a:gd name="connsiteX4" fmla="*/ 71391 w 2728939"/>
                <a:gd name="connsiteY4" fmla="*/ 1057544 h 1627109"/>
                <a:gd name="connsiteX5" fmla="*/ 82542 w 2728939"/>
                <a:gd name="connsiteY5" fmla="*/ 1191359 h 1627109"/>
                <a:gd name="connsiteX6" fmla="*/ 93693 w 2728939"/>
                <a:gd name="connsiteY6" fmla="*/ 1302871 h 1627109"/>
                <a:gd name="connsiteX7" fmla="*/ 104845 w 2728939"/>
                <a:gd name="connsiteY7" fmla="*/ 1503593 h 1627109"/>
                <a:gd name="connsiteX8" fmla="*/ 115996 w 2728939"/>
                <a:gd name="connsiteY8" fmla="*/ 1592803 h 1627109"/>
                <a:gd name="connsiteX9" fmla="*/ 138298 w 2728939"/>
                <a:gd name="connsiteY9" fmla="*/ 1626256 h 1627109"/>
                <a:gd name="connsiteX10" fmla="*/ 918884 w 2728939"/>
                <a:gd name="connsiteY10" fmla="*/ 1615105 h 1627109"/>
                <a:gd name="connsiteX11" fmla="*/ 963489 w 2728939"/>
                <a:gd name="connsiteY11" fmla="*/ 1592803 h 1627109"/>
                <a:gd name="connsiteX12" fmla="*/ 996942 w 2728939"/>
                <a:gd name="connsiteY12" fmla="*/ 1559349 h 1627109"/>
                <a:gd name="connsiteX13" fmla="*/ 1164210 w 2728939"/>
                <a:gd name="connsiteY13" fmla="*/ 1525895 h 1627109"/>
                <a:gd name="connsiteX14" fmla="*/ 1253420 w 2728939"/>
                <a:gd name="connsiteY14" fmla="*/ 1481290 h 1627109"/>
                <a:gd name="connsiteX15" fmla="*/ 1264571 w 2728939"/>
                <a:gd name="connsiteY15" fmla="*/ 1447837 h 1627109"/>
                <a:gd name="connsiteX16" fmla="*/ 1320328 w 2728939"/>
                <a:gd name="connsiteY16" fmla="*/ 1392081 h 1627109"/>
                <a:gd name="connsiteX17" fmla="*/ 1353781 w 2728939"/>
                <a:gd name="connsiteY17" fmla="*/ 1358627 h 1627109"/>
                <a:gd name="connsiteX18" fmla="*/ 1387235 w 2728939"/>
                <a:gd name="connsiteY18" fmla="*/ 1325173 h 1627109"/>
                <a:gd name="connsiteX19" fmla="*/ 1409537 w 2728939"/>
                <a:gd name="connsiteY19" fmla="*/ 1291720 h 1627109"/>
                <a:gd name="connsiteX20" fmla="*/ 1476445 w 2728939"/>
                <a:gd name="connsiteY20" fmla="*/ 1224812 h 1627109"/>
                <a:gd name="connsiteX21" fmla="*/ 1498747 w 2728939"/>
                <a:gd name="connsiteY21" fmla="*/ 1180207 h 1627109"/>
                <a:gd name="connsiteX22" fmla="*/ 1521050 w 2728939"/>
                <a:gd name="connsiteY22" fmla="*/ 1157905 h 1627109"/>
                <a:gd name="connsiteX23" fmla="*/ 1543352 w 2728939"/>
                <a:gd name="connsiteY23" fmla="*/ 1124451 h 1627109"/>
                <a:gd name="connsiteX24" fmla="*/ 1576806 w 2728939"/>
                <a:gd name="connsiteY24" fmla="*/ 1079847 h 1627109"/>
                <a:gd name="connsiteX25" fmla="*/ 1610259 w 2728939"/>
                <a:gd name="connsiteY25" fmla="*/ 1024090 h 1627109"/>
                <a:gd name="connsiteX26" fmla="*/ 1621410 w 2728939"/>
                <a:gd name="connsiteY26" fmla="*/ 990637 h 1627109"/>
                <a:gd name="connsiteX27" fmla="*/ 1654864 w 2728939"/>
                <a:gd name="connsiteY27" fmla="*/ 957183 h 1627109"/>
                <a:gd name="connsiteX28" fmla="*/ 1744074 w 2728939"/>
                <a:gd name="connsiteY28" fmla="*/ 856822 h 1627109"/>
                <a:gd name="connsiteX29" fmla="*/ 1777528 w 2728939"/>
                <a:gd name="connsiteY29" fmla="*/ 845671 h 1627109"/>
                <a:gd name="connsiteX30" fmla="*/ 1844435 w 2728939"/>
                <a:gd name="connsiteY30" fmla="*/ 789915 h 1627109"/>
                <a:gd name="connsiteX31" fmla="*/ 1877889 w 2728939"/>
                <a:gd name="connsiteY31" fmla="*/ 778764 h 1627109"/>
                <a:gd name="connsiteX32" fmla="*/ 1944796 w 2728939"/>
                <a:gd name="connsiteY32" fmla="*/ 734159 h 1627109"/>
                <a:gd name="connsiteX33" fmla="*/ 1978250 w 2728939"/>
                <a:gd name="connsiteY33" fmla="*/ 700705 h 1627109"/>
                <a:gd name="connsiteX34" fmla="*/ 2045157 w 2728939"/>
                <a:gd name="connsiteY34" fmla="*/ 656100 h 1627109"/>
                <a:gd name="connsiteX35" fmla="*/ 2100913 w 2728939"/>
                <a:gd name="connsiteY35" fmla="*/ 611495 h 1627109"/>
                <a:gd name="connsiteX36" fmla="*/ 2134367 w 2728939"/>
                <a:gd name="connsiteY36" fmla="*/ 600344 h 1627109"/>
                <a:gd name="connsiteX37" fmla="*/ 2190123 w 2728939"/>
                <a:gd name="connsiteY37" fmla="*/ 578042 h 1627109"/>
                <a:gd name="connsiteX38" fmla="*/ 2312786 w 2728939"/>
                <a:gd name="connsiteY38" fmla="*/ 555739 h 1627109"/>
                <a:gd name="connsiteX39" fmla="*/ 2691928 w 2728939"/>
                <a:gd name="connsiteY39" fmla="*/ 444227 h 1627109"/>
                <a:gd name="connsiteX40" fmla="*/ 2435449 w 2728939"/>
                <a:gd name="connsiteY40" fmla="*/ 53934 h 1627109"/>
                <a:gd name="connsiteX41" fmla="*/ 227508 w 2728939"/>
                <a:gd name="connsiteY41" fmla="*/ 9329 h 1627109"/>
                <a:gd name="connsiteX42" fmla="*/ 4484 w 2728939"/>
                <a:gd name="connsiteY42" fmla="*/ 53934 h 1627109"/>
                <a:gd name="connsiteX43" fmla="*/ 15635 w 2728939"/>
                <a:gd name="connsiteY43" fmla="*/ 165447 h 1627109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49089 w 2728939"/>
                <a:gd name="connsiteY2" fmla="*/ 600344 h 1627109"/>
                <a:gd name="connsiteX3" fmla="*/ 71391 w 2728939"/>
                <a:gd name="connsiteY3" fmla="*/ 1057544 h 1627109"/>
                <a:gd name="connsiteX4" fmla="*/ 82542 w 2728939"/>
                <a:gd name="connsiteY4" fmla="*/ 1191359 h 1627109"/>
                <a:gd name="connsiteX5" fmla="*/ 93693 w 2728939"/>
                <a:gd name="connsiteY5" fmla="*/ 1302871 h 1627109"/>
                <a:gd name="connsiteX6" fmla="*/ 104845 w 2728939"/>
                <a:gd name="connsiteY6" fmla="*/ 1503593 h 1627109"/>
                <a:gd name="connsiteX7" fmla="*/ 115996 w 2728939"/>
                <a:gd name="connsiteY7" fmla="*/ 1592803 h 1627109"/>
                <a:gd name="connsiteX8" fmla="*/ 138298 w 2728939"/>
                <a:gd name="connsiteY8" fmla="*/ 1626256 h 1627109"/>
                <a:gd name="connsiteX9" fmla="*/ 918884 w 2728939"/>
                <a:gd name="connsiteY9" fmla="*/ 1615105 h 1627109"/>
                <a:gd name="connsiteX10" fmla="*/ 963489 w 2728939"/>
                <a:gd name="connsiteY10" fmla="*/ 1592803 h 1627109"/>
                <a:gd name="connsiteX11" fmla="*/ 996942 w 2728939"/>
                <a:gd name="connsiteY11" fmla="*/ 1559349 h 1627109"/>
                <a:gd name="connsiteX12" fmla="*/ 1164210 w 2728939"/>
                <a:gd name="connsiteY12" fmla="*/ 1525895 h 1627109"/>
                <a:gd name="connsiteX13" fmla="*/ 1253420 w 2728939"/>
                <a:gd name="connsiteY13" fmla="*/ 1481290 h 1627109"/>
                <a:gd name="connsiteX14" fmla="*/ 1264571 w 2728939"/>
                <a:gd name="connsiteY14" fmla="*/ 1447837 h 1627109"/>
                <a:gd name="connsiteX15" fmla="*/ 1320328 w 2728939"/>
                <a:gd name="connsiteY15" fmla="*/ 1392081 h 1627109"/>
                <a:gd name="connsiteX16" fmla="*/ 1353781 w 2728939"/>
                <a:gd name="connsiteY16" fmla="*/ 1358627 h 1627109"/>
                <a:gd name="connsiteX17" fmla="*/ 1387235 w 2728939"/>
                <a:gd name="connsiteY17" fmla="*/ 1325173 h 1627109"/>
                <a:gd name="connsiteX18" fmla="*/ 1409537 w 2728939"/>
                <a:gd name="connsiteY18" fmla="*/ 1291720 h 1627109"/>
                <a:gd name="connsiteX19" fmla="*/ 1476445 w 2728939"/>
                <a:gd name="connsiteY19" fmla="*/ 1224812 h 1627109"/>
                <a:gd name="connsiteX20" fmla="*/ 1498747 w 2728939"/>
                <a:gd name="connsiteY20" fmla="*/ 1180207 h 1627109"/>
                <a:gd name="connsiteX21" fmla="*/ 1521050 w 2728939"/>
                <a:gd name="connsiteY21" fmla="*/ 1157905 h 1627109"/>
                <a:gd name="connsiteX22" fmla="*/ 1543352 w 2728939"/>
                <a:gd name="connsiteY22" fmla="*/ 1124451 h 1627109"/>
                <a:gd name="connsiteX23" fmla="*/ 1576806 w 2728939"/>
                <a:gd name="connsiteY23" fmla="*/ 1079847 h 1627109"/>
                <a:gd name="connsiteX24" fmla="*/ 1610259 w 2728939"/>
                <a:gd name="connsiteY24" fmla="*/ 1024090 h 1627109"/>
                <a:gd name="connsiteX25" fmla="*/ 1621410 w 2728939"/>
                <a:gd name="connsiteY25" fmla="*/ 990637 h 1627109"/>
                <a:gd name="connsiteX26" fmla="*/ 1654864 w 2728939"/>
                <a:gd name="connsiteY26" fmla="*/ 957183 h 1627109"/>
                <a:gd name="connsiteX27" fmla="*/ 1744074 w 2728939"/>
                <a:gd name="connsiteY27" fmla="*/ 856822 h 1627109"/>
                <a:gd name="connsiteX28" fmla="*/ 1777528 w 2728939"/>
                <a:gd name="connsiteY28" fmla="*/ 845671 h 1627109"/>
                <a:gd name="connsiteX29" fmla="*/ 1844435 w 2728939"/>
                <a:gd name="connsiteY29" fmla="*/ 789915 h 1627109"/>
                <a:gd name="connsiteX30" fmla="*/ 1877889 w 2728939"/>
                <a:gd name="connsiteY30" fmla="*/ 778764 h 1627109"/>
                <a:gd name="connsiteX31" fmla="*/ 1944796 w 2728939"/>
                <a:gd name="connsiteY31" fmla="*/ 734159 h 1627109"/>
                <a:gd name="connsiteX32" fmla="*/ 1978250 w 2728939"/>
                <a:gd name="connsiteY32" fmla="*/ 700705 h 1627109"/>
                <a:gd name="connsiteX33" fmla="*/ 2045157 w 2728939"/>
                <a:gd name="connsiteY33" fmla="*/ 656100 h 1627109"/>
                <a:gd name="connsiteX34" fmla="*/ 2100913 w 2728939"/>
                <a:gd name="connsiteY34" fmla="*/ 611495 h 1627109"/>
                <a:gd name="connsiteX35" fmla="*/ 2134367 w 2728939"/>
                <a:gd name="connsiteY35" fmla="*/ 600344 h 1627109"/>
                <a:gd name="connsiteX36" fmla="*/ 2190123 w 2728939"/>
                <a:gd name="connsiteY36" fmla="*/ 578042 h 1627109"/>
                <a:gd name="connsiteX37" fmla="*/ 2312786 w 2728939"/>
                <a:gd name="connsiteY37" fmla="*/ 555739 h 1627109"/>
                <a:gd name="connsiteX38" fmla="*/ 2691928 w 2728939"/>
                <a:gd name="connsiteY38" fmla="*/ 444227 h 1627109"/>
                <a:gd name="connsiteX39" fmla="*/ 2435449 w 2728939"/>
                <a:gd name="connsiteY39" fmla="*/ 53934 h 1627109"/>
                <a:gd name="connsiteX40" fmla="*/ 227508 w 2728939"/>
                <a:gd name="connsiteY40" fmla="*/ 9329 h 1627109"/>
                <a:gd name="connsiteX41" fmla="*/ 4484 w 2728939"/>
                <a:gd name="connsiteY41" fmla="*/ 53934 h 1627109"/>
                <a:gd name="connsiteX42" fmla="*/ 15635 w 2728939"/>
                <a:gd name="connsiteY42" fmla="*/ 165447 h 1627109"/>
                <a:gd name="connsiteX0" fmla="*/ 32115 w 2745419"/>
                <a:gd name="connsiteY0" fmla="*/ 161388 h 1623050"/>
                <a:gd name="connsiteX1" fmla="*/ 32115 w 2745419"/>
                <a:gd name="connsiteY1" fmla="*/ 161388 h 1623050"/>
                <a:gd name="connsiteX2" fmla="*/ 65569 w 2745419"/>
                <a:gd name="connsiteY2" fmla="*/ 596285 h 1623050"/>
                <a:gd name="connsiteX3" fmla="*/ 87871 w 2745419"/>
                <a:gd name="connsiteY3" fmla="*/ 1053485 h 1623050"/>
                <a:gd name="connsiteX4" fmla="*/ 99022 w 2745419"/>
                <a:gd name="connsiteY4" fmla="*/ 1187300 h 1623050"/>
                <a:gd name="connsiteX5" fmla="*/ 110173 w 2745419"/>
                <a:gd name="connsiteY5" fmla="*/ 1298812 h 1623050"/>
                <a:gd name="connsiteX6" fmla="*/ 121325 w 2745419"/>
                <a:gd name="connsiteY6" fmla="*/ 1499534 h 1623050"/>
                <a:gd name="connsiteX7" fmla="*/ 132476 w 2745419"/>
                <a:gd name="connsiteY7" fmla="*/ 1588744 h 1623050"/>
                <a:gd name="connsiteX8" fmla="*/ 154778 w 2745419"/>
                <a:gd name="connsiteY8" fmla="*/ 1622197 h 1623050"/>
                <a:gd name="connsiteX9" fmla="*/ 935364 w 2745419"/>
                <a:gd name="connsiteY9" fmla="*/ 1611046 h 1623050"/>
                <a:gd name="connsiteX10" fmla="*/ 979969 w 2745419"/>
                <a:gd name="connsiteY10" fmla="*/ 1588744 h 1623050"/>
                <a:gd name="connsiteX11" fmla="*/ 1013422 w 2745419"/>
                <a:gd name="connsiteY11" fmla="*/ 1555290 h 1623050"/>
                <a:gd name="connsiteX12" fmla="*/ 1180690 w 2745419"/>
                <a:gd name="connsiteY12" fmla="*/ 1521836 h 1623050"/>
                <a:gd name="connsiteX13" fmla="*/ 1269900 w 2745419"/>
                <a:gd name="connsiteY13" fmla="*/ 1477231 h 1623050"/>
                <a:gd name="connsiteX14" fmla="*/ 1281051 w 2745419"/>
                <a:gd name="connsiteY14" fmla="*/ 1443778 h 1623050"/>
                <a:gd name="connsiteX15" fmla="*/ 1336808 w 2745419"/>
                <a:gd name="connsiteY15" fmla="*/ 1388022 h 1623050"/>
                <a:gd name="connsiteX16" fmla="*/ 1370261 w 2745419"/>
                <a:gd name="connsiteY16" fmla="*/ 1354568 h 1623050"/>
                <a:gd name="connsiteX17" fmla="*/ 1403715 w 2745419"/>
                <a:gd name="connsiteY17" fmla="*/ 1321114 h 1623050"/>
                <a:gd name="connsiteX18" fmla="*/ 1426017 w 2745419"/>
                <a:gd name="connsiteY18" fmla="*/ 1287661 h 1623050"/>
                <a:gd name="connsiteX19" fmla="*/ 1492925 w 2745419"/>
                <a:gd name="connsiteY19" fmla="*/ 1220753 h 1623050"/>
                <a:gd name="connsiteX20" fmla="*/ 1515227 w 2745419"/>
                <a:gd name="connsiteY20" fmla="*/ 1176148 h 1623050"/>
                <a:gd name="connsiteX21" fmla="*/ 1537530 w 2745419"/>
                <a:gd name="connsiteY21" fmla="*/ 1153846 h 1623050"/>
                <a:gd name="connsiteX22" fmla="*/ 1559832 w 2745419"/>
                <a:gd name="connsiteY22" fmla="*/ 1120392 h 1623050"/>
                <a:gd name="connsiteX23" fmla="*/ 1593286 w 2745419"/>
                <a:gd name="connsiteY23" fmla="*/ 1075788 h 1623050"/>
                <a:gd name="connsiteX24" fmla="*/ 1626739 w 2745419"/>
                <a:gd name="connsiteY24" fmla="*/ 1020031 h 1623050"/>
                <a:gd name="connsiteX25" fmla="*/ 1637890 w 2745419"/>
                <a:gd name="connsiteY25" fmla="*/ 986578 h 1623050"/>
                <a:gd name="connsiteX26" fmla="*/ 1671344 w 2745419"/>
                <a:gd name="connsiteY26" fmla="*/ 953124 h 1623050"/>
                <a:gd name="connsiteX27" fmla="*/ 1760554 w 2745419"/>
                <a:gd name="connsiteY27" fmla="*/ 852763 h 1623050"/>
                <a:gd name="connsiteX28" fmla="*/ 1794008 w 2745419"/>
                <a:gd name="connsiteY28" fmla="*/ 841612 h 1623050"/>
                <a:gd name="connsiteX29" fmla="*/ 1860915 w 2745419"/>
                <a:gd name="connsiteY29" fmla="*/ 785856 h 1623050"/>
                <a:gd name="connsiteX30" fmla="*/ 1894369 w 2745419"/>
                <a:gd name="connsiteY30" fmla="*/ 774705 h 1623050"/>
                <a:gd name="connsiteX31" fmla="*/ 1961276 w 2745419"/>
                <a:gd name="connsiteY31" fmla="*/ 730100 h 1623050"/>
                <a:gd name="connsiteX32" fmla="*/ 1994730 w 2745419"/>
                <a:gd name="connsiteY32" fmla="*/ 696646 h 1623050"/>
                <a:gd name="connsiteX33" fmla="*/ 2061637 w 2745419"/>
                <a:gd name="connsiteY33" fmla="*/ 652041 h 1623050"/>
                <a:gd name="connsiteX34" fmla="*/ 2117393 w 2745419"/>
                <a:gd name="connsiteY34" fmla="*/ 607436 h 1623050"/>
                <a:gd name="connsiteX35" fmla="*/ 2150847 w 2745419"/>
                <a:gd name="connsiteY35" fmla="*/ 596285 h 1623050"/>
                <a:gd name="connsiteX36" fmla="*/ 2206603 w 2745419"/>
                <a:gd name="connsiteY36" fmla="*/ 573983 h 1623050"/>
                <a:gd name="connsiteX37" fmla="*/ 2329266 w 2745419"/>
                <a:gd name="connsiteY37" fmla="*/ 551680 h 1623050"/>
                <a:gd name="connsiteX38" fmla="*/ 2708408 w 2745419"/>
                <a:gd name="connsiteY38" fmla="*/ 440168 h 1623050"/>
                <a:gd name="connsiteX39" fmla="*/ 2451929 w 2745419"/>
                <a:gd name="connsiteY39" fmla="*/ 49875 h 1623050"/>
                <a:gd name="connsiteX40" fmla="*/ 243988 w 2745419"/>
                <a:gd name="connsiteY40" fmla="*/ 5270 h 1623050"/>
                <a:gd name="connsiteX41" fmla="*/ 32115 w 2745419"/>
                <a:gd name="connsiteY41" fmla="*/ 161388 h 1623050"/>
                <a:gd name="connsiteX0" fmla="*/ 246045 w 2747476"/>
                <a:gd name="connsiteY0" fmla="*/ 5270 h 1623050"/>
                <a:gd name="connsiteX1" fmla="*/ 34172 w 2747476"/>
                <a:gd name="connsiteY1" fmla="*/ 161388 h 1623050"/>
                <a:gd name="connsiteX2" fmla="*/ 67626 w 2747476"/>
                <a:gd name="connsiteY2" fmla="*/ 596285 h 1623050"/>
                <a:gd name="connsiteX3" fmla="*/ 89928 w 2747476"/>
                <a:gd name="connsiteY3" fmla="*/ 1053485 h 1623050"/>
                <a:gd name="connsiteX4" fmla="*/ 101079 w 2747476"/>
                <a:gd name="connsiteY4" fmla="*/ 1187300 h 1623050"/>
                <a:gd name="connsiteX5" fmla="*/ 112230 w 2747476"/>
                <a:gd name="connsiteY5" fmla="*/ 1298812 h 1623050"/>
                <a:gd name="connsiteX6" fmla="*/ 123382 w 2747476"/>
                <a:gd name="connsiteY6" fmla="*/ 1499534 h 1623050"/>
                <a:gd name="connsiteX7" fmla="*/ 134533 w 2747476"/>
                <a:gd name="connsiteY7" fmla="*/ 1588744 h 1623050"/>
                <a:gd name="connsiteX8" fmla="*/ 156835 w 2747476"/>
                <a:gd name="connsiteY8" fmla="*/ 1622197 h 1623050"/>
                <a:gd name="connsiteX9" fmla="*/ 937421 w 2747476"/>
                <a:gd name="connsiteY9" fmla="*/ 1611046 h 1623050"/>
                <a:gd name="connsiteX10" fmla="*/ 982026 w 2747476"/>
                <a:gd name="connsiteY10" fmla="*/ 1588744 h 1623050"/>
                <a:gd name="connsiteX11" fmla="*/ 1015479 w 2747476"/>
                <a:gd name="connsiteY11" fmla="*/ 1555290 h 1623050"/>
                <a:gd name="connsiteX12" fmla="*/ 1182747 w 2747476"/>
                <a:gd name="connsiteY12" fmla="*/ 1521836 h 1623050"/>
                <a:gd name="connsiteX13" fmla="*/ 1271957 w 2747476"/>
                <a:gd name="connsiteY13" fmla="*/ 1477231 h 1623050"/>
                <a:gd name="connsiteX14" fmla="*/ 1283108 w 2747476"/>
                <a:gd name="connsiteY14" fmla="*/ 1443778 h 1623050"/>
                <a:gd name="connsiteX15" fmla="*/ 1338865 w 2747476"/>
                <a:gd name="connsiteY15" fmla="*/ 1388022 h 1623050"/>
                <a:gd name="connsiteX16" fmla="*/ 1372318 w 2747476"/>
                <a:gd name="connsiteY16" fmla="*/ 1354568 h 1623050"/>
                <a:gd name="connsiteX17" fmla="*/ 1405772 w 2747476"/>
                <a:gd name="connsiteY17" fmla="*/ 1321114 h 1623050"/>
                <a:gd name="connsiteX18" fmla="*/ 1428074 w 2747476"/>
                <a:gd name="connsiteY18" fmla="*/ 1287661 h 1623050"/>
                <a:gd name="connsiteX19" fmla="*/ 1494982 w 2747476"/>
                <a:gd name="connsiteY19" fmla="*/ 1220753 h 1623050"/>
                <a:gd name="connsiteX20" fmla="*/ 1517284 w 2747476"/>
                <a:gd name="connsiteY20" fmla="*/ 1176148 h 1623050"/>
                <a:gd name="connsiteX21" fmla="*/ 1539587 w 2747476"/>
                <a:gd name="connsiteY21" fmla="*/ 1153846 h 1623050"/>
                <a:gd name="connsiteX22" fmla="*/ 1561889 w 2747476"/>
                <a:gd name="connsiteY22" fmla="*/ 1120392 h 1623050"/>
                <a:gd name="connsiteX23" fmla="*/ 1595343 w 2747476"/>
                <a:gd name="connsiteY23" fmla="*/ 1075788 h 1623050"/>
                <a:gd name="connsiteX24" fmla="*/ 1628796 w 2747476"/>
                <a:gd name="connsiteY24" fmla="*/ 1020031 h 1623050"/>
                <a:gd name="connsiteX25" fmla="*/ 1639947 w 2747476"/>
                <a:gd name="connsiteY25" fmla="*/ 986578 h 1623050"/>
                <a:gd name="connsiteX26" fmla="*/ 1673401 w 2747476"/>
                <a:gd name="connsiteY26" fmla="*/ 953124 h 1623050"/>
                <a:gd name="connsiteX27" fmla="*/ 1762611 w 2747476"/>
                <a:gd name="connsiteY27" fmla="*/ 852763 h 1623050"/>
                <a:gd name="connsiteX28" fmla="*/ 1796065 w 2747476"/>
                <a:gd name="connsiteY28" fmla="*/ 841612 h 1623050"/>
                <a:gd name="connsiteX29" fmla="*/ 1862972 w 2747476"/>
                <a:gd name="connsiteY29" fmla="*/ 785856 h 1623050"/>
                <a:gd name="connsiteX30" fmla="*/ 1896426 w 2747476"/>
                <a:gd name="connsiteY30" fmla="*/ 774705 h 1623050"/>
                <a:gd name="connsiteX31" fmla="*/ 1963333 w 2747476"/>
                <a:gd name="connsiteY31" fmla="*/ 730100 h 1623050"/>
                <a:gd name="connsiteX32" fmla="*/ 1996787 w 2747476"/>
                <a:gd name="connsiteY32" fmla="*/ 696646 h 1623050"/>
                <a:gd name="connsiteX33" fmla="*/ 2063694 w 2747476"/>
                <a:gd name="connsiteY33" fmla="*/ 652041 h 1623050"/>
                <a:gd name="connsiteX34" fmla="*/ 2119450 w 2747476"/>
                <a:gd name="connsiteY34" fmla="*/ 607436 h 1623050"/>
                <a:gd name="connsiteX35" fmla="*/ 2152904 w 2747476"/>
                <a:gd name="connsiteY35" fmla="*/ 596285 h 1623050"/>
                <a:gd name="connsiteX36" fmla="*/ 2208660 w 2747476"/>
                <a:gd name="connsiteY36" fmla="*/ 573983 h 1623050"/>
                <a:gd name="connsiteX37" fmla="*/ 2331323 w 2747476"/>
                <a:gd name="connsiteY37" fmla="*/ 551680 h 1623050"/>
                <a:gd name="connsiteX38" fmla="*/ 2710465 w 2747476"/>
                <a:gd name="connsiteY38" fmla="*/ 440168 h 1623050"/>
                <a:gd name="connsiteX39" fmla="*/ 2453986 w 2747476"/>
                <a:gd name="connsiteY39" fmla="*/ 49875 h 1623050"/>
                <a:gd name="connsiteX40" fmla="*/ 246045 w 2747476"/>
                <a:gd name="connsiteY40" fmla="*/ 5270 h 1623050"/>
                <a:gd name="connsiteX0" fmla="*/ 229658 w 2731089"/>
                <a:gd name="connsiteY0" fmla="*/ 5270 h 1623050"/>
                <a:gd name="connsiteX1" fmla="*/ 51239 w 2731089"/>
                <a:gd name="connsiteY1" fmla="*/ 596285 h 1623050"/>
                <a:gd name="connsiteX2" fmla="*/ 73541 w 2731089"/>
                <a:gd name="connsiteY2" fmla="*/ 1053485 h 1623050"/>
                <a:gd name="connsiteX3" fmla="*/ 84692 w 2731089"/>
                <a:gd name="connsiteY3" fmla="*/ 1187300 h 1623050"/>
                <a:gd name="connsiteX4" fmla="*/ 95843 w 2731089"/>
                <a:gd name="connsiteY4" fmla="*/ 1298812 h 1623050"/>
                <a:gd name="connsiteX5" fmla="*/ 106995 w 2731089"/>
                <a:gd name="connsiteY5" fmla="*/ 1499534 h 1623050"/>
                <a:gd name="connsiteX6" fmla="*/ 118146 w 2731089"/>
                <a:gd name="connsiteY6" fmla="*/ 1588744 h 1623050"/>
                <a:gd name="connsiteX7" fmla="*/ 140448 w 2731089"/>
                <a:gd name="connsiteY7" fmla="*/ 1622197 h 1623050"/>
                <a:gd name="connsiteX8" fmla="*/ 921034 w 2731089"/>
                <a:gd name="connsiteY8" fmla="*/ 1611046 h 1623050"/>
                <a:gd name="connsiteX9" fmla="*/ 965639 w 2731089"/>
                <a:gd name="connsiteY9" fmla="*/ 1588744 h 1623050"/>
                <a:gd name="connsiteX10" fmla="*/ 999092 w 2731089"/>
                <a:gd name="connsiteY10" fmla="*/ 1555290 h 1623050"/>
                <a:gd name="connsiteX11" fmla="*/ 1166360 w 2731089"/>
                <a:gd name="connsiteY11" fmla="*/ 1521836 h 1623050"/>
                <a:gd name="connsiteX12" fmla="*/ 1255570 w 2731089"/>
                <a:gd name="connsiteY12" fmla="*/ 1477231 h 1623050"/>
                <a:gd name="connsiteX13" fmla="*/ 1266721 w 2731089"/>
                <a:gd name="connsiteY13" fmla="*/ 1443778 h 1623050"/>
                <a:gd name="connsiteX14" fmla="*/ 1322478 w 2731089"/>
                <a:gd name="connsiteY14" fmla="*/ 1388022 h 1623050"/>
                <a:gd name="connsiteX15" fmla="*/ 1355931 w 2731089"/>
                <a:gd name="connsiteY15" fmla="*/ 1354568 h 1623050"/>
                <a:gd name="connsiteX16" fmla="*/ 1389385 w 2731089"/>
                <a:gd name="connsiteY16" fmla="*/ 1321114 h 1623050"/>
                <a:gd name="connsiteX17" fmla="*/ 1411687 w 2731089"/>
                <a:gd name="connsiteY17" fmla="*/ 1287661 h 1623050"/>
                <a:gd name="connsiteX18" fmla="*/ 1478595 w 2731089"/>
                <a:gd name="connsiteY18" fmla="*/ 1220753 h 1623050"/>
                <a:gd name="connsiteX19" fmla="*/ 1500897 w 2731089"/>
                <a:gd name="connsiteY19" fmla="*/ 1176148 h 1623050"/>
                <a:gd name="connsiteX20" fmla="*/ 1523200 w 2731089"/>
                <a:gd name="connsiteY20" fmla="*/ 1153846 h 1623050"/>
                <a:gd name="connsiteX21" fmla="*/ 1545502 w 2731089"/>
                <a:gd name="connsiteY21" fmla="*/ 1120392 h 1623050"/>
                <a:gd name="connsiteX22" fmla="*/ 1578956 w 2731089"/>
                <a:gd name="connsiteY22" fmla="*/ 1075788 h 1623050"/>
                <a:gd name="connsiteX23" fmla="*/ 1612409 w 2731089"/>
                <a:gd name="connsiteY23" fmla="*/ 1020031 h 1623050"/>
                <a:gd name="connsiteX24" fmla="*/ 1623560 w 2731089"/>
                <a:gd name="connsiteY24" fmla="*/ 986578 h 1623050"/>
                <a:gd name="connsiteX25" fmla="*/ 1657014 w 2731089"/>
                <a:gd name="connsiteY25" fmla="*/ 953124 h 1623050"/>
                <a:gd name="connsiteX26" fmla="*/ 1746224 w 2731089"/>
                <a:gd name="connsiteY26" fmla="*/ 852763 h 1623050"/>
                <a:gd name="connsiteX27" fmla="*/ 1779678 w 2731089"/>
                <a:gd name="connsiteY27" fmla="*/ 841612 h 1623050"/>
                <a:gd name="connsiteX28" fmla="*/ 1846585 w 2731089"/>
                <a:gd name="connsiteY28" fmla="*/ 785856 h 1623050"/>
                <a:gd name="connsiteX29" fmla="*/ 1880039 w 2731089"/>
                <a:gd name="connsiteY29" fmla="*/ 774705 h 1623050"/>
                <a:gd name="connsiteX30" fmla="*/ 1946946 w 2731089"/>
                <a:gd name="connsiteY30" fmla="*/ 730100 h 1623050"/>
                <a:gd name="connsiteX31" fmla="*/ 1980400 w 2731089"/>
                <a:gd name="connsiteY31" fmla="*/ 696646 h 1623050"/>
                <a:gd name="connsiteX32" fmla="*/ 2047307 w 2731089"/>
                <a:gd name="connsiteY32" fmla="*/ 652041 h 1623050"/>
                <a:gd name="connsiteX33" fmla="*/ 2103063 w 2731089"/>
                <a:gd name="connsiteY33" fmla="*/ 607436 h 1623050"/>
                <a:gd name="connsiteX34" fmla="*/ 2136517 w 2731089"/>
                <a:gd name="connsiteY34" fmla="*/ 596285 h 1623050"/>
                <a:gd name="connsiteX35" fmla="*/ 2192273 w 2731089"/>
                <a:gd name="connsiteY35" fmla="*/ 573983 h 1623050"/>
                <a:gd name="connsiteX36" fmla="*/ 2314936 w 2731089"/>
                <a:gd name="connsiteY36" fmla="*/ 551680 h 1623050"/>
                <a:gd name="connsiteX37" fmla="*/ 2694078 w 2731089"/>
                <a:gd name="connsiteY37" fmla="*/ 440168 h 1623050"/>
                <a:gd name="connsiteX38" fmla="*/ 2437599 w 2731089"/>
                <a:gd name="connsiteY38" fmla="*/ 49875 h 1623050"/>
                <a:gd name="connsiteX39" fmla="*/ 229658 w 2731089"/>
                <a:gd name="connsiteY39" fmla="*/ 5270 h 1623050"/>
                <a:gd name="connsiteX0" fmla="*/ 219321 w 2720752"/>
                <a:gd name="connsiteY0" fmla="*/ 5270 h 1623050"/>
                <a:gd name="connsiteX1" fmla="*/ 63204 w 2720752"/>
                <a:gd name="connsiteY1" fmla="*/ 1053485 h 1623050"/>
                <a:gd name="connsiteX2" fmla="*/ 74355 w 2720752"/>
                <a:gd name="connsiteY2" fmla="*/ 1187300 h 1623050"/>
                <a:gd name="connsiteX3" fmla="*/ 85506 w 2720752"/>
                <a:gd name="connsiteY3" fmla="*/ 1298812 h 1623050"/>
                <a:gd name="connsiteX4" fmla="*/ 96658 w 2720752"/>
                <a:gd name="connsiteY4" fmla="*/ 1499534 h 1623050"/>
                <a:gd name="connsiteX5" fmla="*/ 107809 w 2720752"/>
                <a:gd name="connsiteY5" fmla="*/ 1588744 h 1623050"/>
                <a:gd name="connsiteX6" fmla="*/ 130111 w 2720752"/>
                <a:gd name="connsiteY6" fmla="*/ 1622197 h 1623050"/>
                <a:gd name="connsiteX7" fmla="*/ 910697 w 2720752"/>
                <a:gd name="connsiteY7" fmla="*/ 1611046 h 1623050"/>
                <a:gd name="connsiteX8" fmla="*/ 955302 w 2720752"/>
                <a:gd name="connsiteY8" fmla="*/ 1588744 h 1623050"/>
                <a:gd name="connsiteX9" fmla="*/ 988755 w 2720752"/>
                <a:gd name="connsiteY9" fmla="*/ 1555290 h 1623050"/>
                <a:gd name="connsiteX10" fmla="*/ 1156023 w 2720752"/>
                <a:gd name="connsiteY10" fmla="*/ 1521836 h 1623050"/>
                <a:gd name="connsiteX11" fmla="*/ 1245233 w 2720752"/>
                <a:gd name="connsiteY11" fmla="*/ 1477231 h 1623050"/>
                <a:gd name="connsiteX12" fmla="*/ 1256384 w 2720752"/>
                <a:gd name="connsiteY12" fmla="*/ 1443778 h 1623050"/>
                <a:gd name="connsiteX13" fmla="*/ 1312141 w 2720752"/>
                <a:gd name="connsiteY13" fmla="*/ 1388022 h 1623050"/>
                <a:gd name="connsiteX14" fmla="*/ 1345594 w 2720752"/>
                <a:gd name="connsiteY14" fmla="*/ 1354568 h 1623050"/>
                <a:gd name="connsiteX15" fmla="*/ 1379048 w 2720752"/>
                <a:gd name="connsiteY15" fmla="*/ 1321114 h 1623050"/>
                <a:gd name="connsiteX16" fmla="*/ 1401350 w 2720752"/>
                <a:gd name="connsiteY16" fmla="*/ 1287661 h 1623050"/>
                <a:gd name="connsiteX17" fmla="*/ 1468258 w 2720752"/>
                <a:gd name="connsiteY17" fmla="*/ 1220753 h 1623050"/>
                <a:gd name="connsiteX18" fmla="*/ 1490560 w 2720752"/>
                <a:gd name="connsiteY18" fmla="*/ 1176148 h 1623050"/>
                <a:gd name="connsiteX19" fmla="*/ 1512863 w 2720752"/>
                <a:gd name="connsiteY19" fmla="*/ 1153846 h 1623050"/>
                <a:gd name="connsiteX20" fmla="*/ 1535165 w 2720752"/>
                <a:gd name="connsiteY20" fmla="*/ 1120392 h 1623050"/>
                <a:gd name="connsiteX21" fmla="*/ 1568619 w 2720752"/>
                <a:gd name="connsiteY21" fmla="*/ 1075788 h 1623050"/>
                <a:gd name="connsiteX22" fmla="*/ 1602072 w 2720752"/>
                <a:gd name="connsiteY22" fmla="*/ 1020031 h 1623050"/>
                <a:gd name="connsiteX23" fmla="*/ 1613223 w 2720752"/>
                <a:gd name="connsiteY23" fmla="*/ 986578 h 1623050"/>
                <a:gd name="connsiteX24" fmla="*/ 1646677 w 2720752"/>
                <a:gd name="connsiteY24" fmla="*/ 953124 h 1623050"/>
                <a:gd name="connsiteX25" fmla="*/ 1735887 w 2720752"/>
                <a:gd name="connsiteY25" fmla="*/ 852763 h 1623050"/>
                <a:gd name="connsiteX26" fmla="*/ 1769341 w 2720752"/>
                <a:gd name="connsiteY26" fmla="*/ 841612 h 1623050"/>
                <a:gd name="connsiteX27" fmla="*/ 1836248 w 2720752"/>
                <a:gd name="connsiteY27" fmla="*/ 785856 h 1623050"/>
                <a:gd name="connsiteX28" fmla="*/ 1869702 w 2720752"/>
                <a:gd name="connsiteY28" fmla="*/ 774705 h 1623050"/>
                <a:gd name="connsiteX29" fmla="*/ 1936609 w 2720752"/>
                <a:gd name="connsiteY29" fmla="*/ 730100 h 1623050"/>
                <a:gd name="connsiteX30" fmla="*/ 1970063 w 2720752"/>
                <a:gd name="connsiteY30" fmla="*/ 696646 h 1623050"/>
                <a:gd name="connsiteX31" fmla="*/ 2036970 w 2720752"/>
                <a:gd name="connsiteY31" fmla="*/ 652041 h 1623050"/>
                <a:gd name="connsiteX32" fmla="*/ 2092726 w 2720752"/>
                <a:gd name="connsiteY32" fmla="*/ 607436 h 1623050"/>
                <a:gd name="connsiteX33" fmla="*/ 2126180 w 2720752"/>
                <a:gd name="connsiteY33" fmla="*/ 596285 h 1623050"/>
                <a:gd name="connsiteX34" fmla="*/ 2181936 w 2720752"/>
                <a:gd name="connsiteY34" fmla="*/ 573983 h 1623050"/>
                <a:gd name="connsiteX35" fmla="*/ 2304599 w 2720752"/>
                <a:gd name="connsiteY35" fmla="*/ 551680 h 1623050"/>
                <a:gd name="connsiteX36" fmla="*/ 2683741 w 2720752"/>
                <a:gd name="connsiteY36" fmla="*/ 440168 h 1623050"/>
                <a:gd name="connsiteX37" fmla="*/ 2427262 w 2720752"/>
                <a:gd name="connsiteY37" fmla="*/ 49875 h 1623050"/>
                <a:gd name="connsiteX38" fmla="*/ 219321 w 2720752"/>
                <a:gd name="connsiteY38" fmla="*/ 5270 h 1623050"/>
                <a:gd name="connsiteX0" fmla="*/ 214670 w 2716101"/>
                <a:gd name="connsiteY0" fmla="*/ 5270 h 1623050"/>
                <a:gd name="connsiteX1" fmla="*/ 69704 w 2716101"/>
                <a:gd name="connsiteY1" fmla="*/ 1187300 h 1623050"/>
                <a:gd name="connsiteX2" fmla="*/ 80855 w 2716101"/>
                <a:gd name="connsiteY2" fmla="*/ 1298812 h 1623050"/>
                <a:gd name="connsiteX3" fmla="*/ 92007 w 2716101"/>
                <a:gd name="connsiteY3" fmla="*/ 1499534 h 1623050"/>
                <a:gd name="connsiteX4" fmla="*/ 103158 w 2716101"/>
                <a:gd name="connsiteY4" fmla="*/ 1588744 h 1623050"/>
                <a:gd name="connsiteX5" fmla="*/ 125460 w 2716101"/>
                <a:gd name="connsiteY5" fmla="*/ 1622197 h 1623050"/>
                <a:gd name="connsiteX6" fmla="*/ 906046 w 2716101"/>
                <a:gd name="connsiteY6" fmla="*/ 1611046 h 1623050"/>
                <a:gd name="connsiteX7" fmla="*/ 950651 w 2716101"/>
                <a:gd name="connsiteY7" fmla="*/ 1588744 h 1623050"/>
                <a:gd name="connsiteX8" fmla="*/ 984104 w 2716101"/>
                <a:gd name="connsiteY8" fmla="*/ 1555290 h 1623050"/>
                <a:gd name="connsiteX9" fmla="*/ 1151372 w 2716101"/>
                <a:gd name="connsiteY9" fmla="*/ 1521836 h 1623050"/>
                <a:gd name="connsiteX10" fmla="*/ 1240582 w 2716101"/>
                <a:gd name="connsiteY10" fmla="*/ 1477231 h 1623050"/>
                <a:gd name="connsiteX11" fmla="*/ 1251733 w 2716101"/>
                <a:gd name="connsiteY11" fmla="*/ 1443778 h 1623050"/>
                <a:gd name="connsiteX12" fmla="*/ 1307490 w 2716101"/>
                <a:gd name="connsiteY12" fmla="*/ 1388022 h 1623050"/>
                <a:gd name="connsiteX13" fmla="*/ 1340943 w 2716101"/>
                <a:gd name="connsiteY13" fmla="*/ 1354568 h 1623050"/>
                <a:gd name="connsiteX14" fmla="*/ 1374397 w 2716101"/>
                <a:gd name="connsiteY14" fmla="*/ 1321114 h 1623050"/>
                <a:gd name="connsiteX15" fmla="*/ 1396699 w 2716101"/>
                <a:gd name="connsiteY15" fmla="*/ 1287661 h 1623050"/>
                <a:gd name="connsiteX16" fmla="*/ 1463607 w 2716101"/>
                <a:gd name="connsiteY16" fmla="*/ 1220753 h 1623050"/>
                <a:gd name="connsiteX17" fmla="*/ 1485909 w 2716101"/>
                <a:gd name="connsiteY17" fmla="*/ 1176148 h 1623050"/>
                <a:gd name="connsiteX18" fmla="*/ 1508212 w 2716101"/>
                <a:gd name="connsiteY18" fmla="*/ 1153846 h 1623050"/>
                <a:gd name="connsiteX19" fmla="*/ 1530514 w 2716101"/>
                <a:gd name="connsiteY19" fmla="*/ 1120392 h 1623050"/>
                <a:gd name="connsiteX20" fmla="*/ 1563968 w 2716101"/>
                <a:gd name="connsiteY20" fmla="*/ 1075788 h 1623050"/>
                <a:gd name="connsiteX21" fmla="*/ 1597421 w 2716101"/>
                <a:gd name="connsiteY21" fmla="*/ 1020031 h 1623050"/>
                <a:gd name="connsiteX22" fmla="*/ 1608572 w 2716101"/>
                <a:gd name="connsiteY22" fmla="*/ 986578 h 1623050"/>
                <a:gd name="connsiteX23" fmla="*/ 1642026 w 2716101"/>
                <a:gd name="connsiteY23" fmla="*/ 953124 h 1623050"/>
                <a:gd name="connsiteX24" fmla="*/ 1731236 w 2716101"/>
                <a:gd name="connsiteY24" fmla="*/ 852763 h 1623050"/>
                <a:gd name="connsiteX25" fmla="*/ 1764690 w 2716101"/>
                <a:gd name="connsiteY25" fmla="*/ 841612 h 1623050"/>
                <a:gd name="connsiteX26" fmla="*/ 1831597 w 2716101"/>
                <a:gd name="connsiteY26" fmla="*/ 785856 h 1623050"/>
                <a:gd name="connsiteX27" fmla="*/ 1865051 w 2716101"/>
                <a:gd name="connsiteY27" fmla="*/ 774705 h 1623050"/>
                <a:gd name="connsiteX28" fmla="*/ 1931958 w 2716101"/>
                <a:gd name="connsiteY28" fmla="*/ 730100 h 1623050"/>
                <a:gd name="connsiteX29" fmla="*/ 1965412 w 2716101"/>
                <a:gd name="connsiteY29" fmla="*/ 696646 h 1623050"/>
                <a:gd name="connsiteX30" fmla="*/ 2032319 w 2716101"/>
                <a:gd name="connsiteY30" fmla="*/ 652041 h 1623050"/>
                <a:gd name="connsiteX31" fmla="*/ 2088075 w 2716101"/>
                <a:gd name="connsiteY31" fmla="*/ 607436 h 1623050"/>
                <a:gd name="connsiteX32" fmla="*/ 2121529 w 2716101"/>
                <a:gd name="connsiteY32" fmla="*/ 596285 h 1623050"/>
                <a:gd name="connsiteX33" fmla="*/ 2177285 w 2716101"/>
                <a:gd name="connsiteY33" fmla="*/ 573983 h 1623050"/>
                <a:gd name="connsiteX34" fmla="*/ 2299948 w 2716101"/>
                <a:gd name="connsiteY34" fmla="*/ 551680 h 1623050"/>
                <a:gd name="connsiteX35" fmla="*/ 2679090 w 2716101"/>
                <a:gd name="connsiteY35" fmla="*/ 440168 h 1623050"/>
                <a:gd name="connsiteX36" fmla="*/ 2422611 w 2716101"/>
                <a:gd name="connsiteY36" fmla="*/ 49875 h 1623050"/>
                <a:gd name="connsiteX37" fmla="*/ 214670 w 2716101"/>
                <a:gd name="connsiteY37" fmla="*/ 5270 h 1623050"/>
                <a:gd name="connsiteX0" fmla="*/ 210143 w 2711574"/>
                <a:gd name="connsiteY0" fmla="*/ 5270 h 1623050"/>
                <a:gd name="connsiteX1" fmla="*/ 76328 w 2711574"/>
                <a:gd name="connsiteY1" fmla="*/ 1298812 h 1623050"/>
                <a:gd name="connsiteX2" fmla="*/ 87480 w 2711574"/>
                <a:gd name="connsiteY2" fmla="*/ 1499534 h 1623050"/>
                <a:gd name="connsiteX3" fmla="*/ 98631 w 2711574"/>
                <a:gd name="connsiteY3" fmla="*/ 1588744 h 1623050"/>
                <a:gd name="connsiteX4" fmla="*/ 120933 w 2711574"/>
                <a:gd name="connsiteY4" fmla="*/ 1622197 h 1623050"/>
                <a:gd name="connsiteX5" fmla="*/ 901519 w 2711574"/>
                <a:gd name="connsiteY5" fmla="*/ 1611046 h 1623050"/>
                <a:gd name="connsiteX6" fmla="*/ 946124 w 2711574"/>
                <a:gd name="connsiteY6" fmla="*/ 1588744 h 1623050"/>
                <a:gd name="connsiteX7" fmla="*/ 979577 w 2711574"/>
                <a:gd name="connsiteY7" fmla="*/ 1555290 h 1623050"/>
                <a:gd name="connsiteX8" fmla="*/ 1146845 w 2711574"/>
                <a:gd name="connsiteY8" fmla="*/ 1521836 h 1623050"/>
                <a:gd name="connsiteX9" fmla="*/ 1236055 w 2711574"/>
                <a:gd name="connsiteY9" fmla="*/ 1477231 h 1623050"/>
                <a:gd name="connsiteX10" fmla="*/ 1247206 w 2711574"/>
                <a:gd name="connsiteY10" fmla="*/ 1443778 h 1623050"/>
                <a:gd name="connsiteX11" fmla="*/ 1302963 w 2711574"/>
                <a:gd name="connsiteY11" fmla="*/ 1388022 h 1623050"/>
                <a:gd name="connsiteX12" fmla="*/ 1336416 w 2711574"/>
                <a:gd name="connsiteY12" fmla="*/ 1354568 h 1623050"/>
                <a:gd name="connsiteX13" fmla="*/ 1369870 w 2711574"/>
                <a:gd name="connsiteY13" fmla="*/ 1321114 h 1623050"/>
                <a:gd name="connsiteX14" fmla="*/ 1392172 w 2711574"/>
                <a:gd name="connsiteY14" fmla="*/ 1287661 h 1623050"/>
                <a:gd name="connsiteX15" fmla="*/ 1459080 w 2711574"/>
                <a:gd name="connsiteY15" fmla="*/ 1220753 h 1623050"/>
                <a:gd name="connsiteX16" fmla="*/ 1481382 w 2711574"/>
                <a:gd name="connsiteY16" fmla="*/ 1176148 h 1623050"/>
                <a:gd name="connsiteX17" fmla="*/ 1503685 w 2711574"/>
                <a:gd name="connsiteY17" fmla="*/ 1153846 h 1623050"/>
                <a:gd name="connsiteX18" fmla="*/ 1525987 w 2711574"/>
                <a:gd name="connsiteY18" fmla="*/ 1120392 h 1623050"/>
                <a:gd name="connsiteX19" fmla="*/ 1559441 w 2711574"/>
                <a:gd name="connsiteY19" fmla="*/ 1075788 h 1623050"/>
                <a:gd name="connsiteX20" fmla="*/ 1592894 w 2711574"/>
                <a:gd name="connsiteY20" fmla="*/ 1020031 h 1623050"/>
                <a:gd name="connsiteX21" fmla="*/ 1604045 w 2711574"/>
                <a:gd name="connsiteY21" fmla="*/ 986578 h 1623050"/>
                <a:gd name="connsiteX22" fmla="*/ 1637499 w 2711574"/>
                <a:gd name="connsiteY22" fmla="*/ 953124 h 1623050"/>
                <a:gd name="connsiteX23" fmla="*/ 1726709 w 2711574"/>
                <a:gd name="connsiteY23" fmla="*/ 852763 h 1623050"/>
                <a:gd name="connsiteX24" fmla="*/ 1760163 w 2711574"/>
                <a:gd name="connsiteY24" fmla="*/ 841612 h 1623050"/>
                <a:gd name="connsiteX25" fmla="*/ 1827070 w 2711574"/>
                <a:gd name="connsiteY25" fmla="*/ 785856 h 1623050"/>
                <a:gd name="connsiteX26" fmla="*/ 1860524 w 2711574"/>
                <a:gd name="connsiteY26" fmla="*/ 774705 h 1623050"/>
                <a:gd name="connsiteX27" fmla="*/ 1927431 w 2711574"/>
                <a:gd name="connsiteY27" fmla="*/ 730100 h 1623050"/>
                <a:gd name="connsiteX28" fmla="*/ 1960885 w 2711574"/>
                <a:gd name="connsiteY28" fmla="*/ 696646 h 1623050"/>
                <a:gd name="connsiteX29" fmla="*/ 2027792 w 2711574"/>
                <a:gd name="connsiteY29" fmla="*/ 652041 h 1623050"/>
                <a:gd name="connsiteX30" fmla="*/ 2083548 w 2711574"/>
                <a:gd name="connsiteY30" fmla="*/ 607436 h 1623050"/>
                <a:gd name="connsiteX31" fmla="*/ 2117002 w 2711574"/>
                <a:gd name="connsiteY31" fmla="*/ 596285 h 1623050"/>
                <a:gd name="connsiteX32" fmla="*/ 2172758 w 2711574"/>
                <a:gd name="connsiteY32" fmla="*/ 573983 h 1623050"/>
                <a:gd name="connsiteX33" fmla="*/ 2295421 w 2711574"/>
                <a:gd name="connsiteY33" fmla="*/ 551680 h 1623050"/>
                <a:gd name="connsiteX34" fmla="*/ 2674563 w 2711574"/>
                <a:gd name="connsiteY34" fmla="*/ 440168 h 1623050"/>
                <a:gd name="connsiteX35" fmla="*/ 2418084 w 2711574"/>
                <a:gd name="connsiteY35" fmla="*/ 49875 h 1623050"/>
                <a:gd name="connsiteX36" fmla="*/ 210143 w 2711574"/>
                <a:gd name="connsiteY36" fmla="*/ 5270 h 1623050"/>
                <a:gd name="connsiteX0" fmla="*/ 205736 w 2707167"/>
                <a:gd name="connsiteY0" fmla="*/ 5270 h 1636633"/>
                <a:gd name="connsiteX1" fmla="*/ 83073 w 2707167"/>
                <a:gd name="connsiteY1" fmla="*/ 1499534 h 1636633"/>
                <a:gd name="connsiteX2" fmla="*/ 94224 w 2707167"/>
                <a:gd name="connsiteY2" fmla="*/ 1588744 h 1636633"/>
                <a:gd name="connsiteX3" fmla="*/ 116526 w 2707167"/>
                <a:gd name="connsiteY3" fmla="*/ 1622197 h 1636633"/>
                <a:gd name="connsiteX4" fmla="*/ 897112 w 2707167"/>
                <a:gd name="connsiteY4" fmla="*/ 1611046 h 1636633"/>
                <a:gd name="connsiteX5" fmla="*/ 941717 w 2707167"/>
                <a:gd name="connsiteY5" fmla="*/ 1588744 h 1636633"/>
                <a:gd name="connsiteX6" fmla="*/ 975170 w 2707167"/>
                <a:gd name="connsiteY6" fmla="*/ 1555290 h 1636633"/>
                <a:gd name="connsiteX7" fmla="*/ 1142438 w 2707167"/>
                <a:gd name="connsiteY7" fmla="*/ 1521836 h 1636633"/>
                <a:gd name="connsiteX8" fmla="*/ 1231648 w 2707167"/>
                <a:gd name="connsiteY8" fmla="*/ 1477231 h 1636633"/>
                <a:gd name="connsiteX9" fmla="*/ 1242799 w 2707167"/>
                <a:gd name="connsiteY9" fmla="*/ 1443778 h 1636633"/>
                <a:gd name="connsiteX10" fmla="*/ 1298556 w 2707167"/>
                <a:gd name="connsiteY10" fmla="*/ 1388022 h 1636633"/>
                <a:gd name="connsiteX11" fmla="*/ 1332009 w 2707167"/>
                <a:gd name="connsiteY11" fmla="*/ 1354568 h 1636633"/>
                <a:gd name="connsiteX12" fmla="*/ 1365463 w 2707167"/>
                <a:gd name="connsiteY12" fmla="*/ 1321114 h 1636633"/>
                <a:gd name="connsiteX13" fmla="*/ 1387765 w 2707167"/>
                <a:gd name="connsiteY13" fmla="*/ 1287661 h 1636633"/>
                <a:gd name="connsiteX14" fmla="*/ 1454673 w 2707167"/>
                <a:gd name="connsiteY14" fmla="*/ 1220753 h 1636633"/>
                <a:gd name="connsiteX15" fmla="*/ 1476975 w 2707167"/>
                <a:gd name="connsiteY15" fmla="*/ 1176148 h 1636633"/>
                <a:gd name="connsiteX16" fmla="*/ 1499278 w 2707167"/>
                <a:gd name="connsiteY16" fmla="*/ 1153846 h 1636633"/>
                <a:gd name="connsiteX17" fmla="*/ 1521580 w 2707167"/>
                <a:gd name="connsiteY17" fmla="*/ 1120392 h 1636633"/>
                <a:gd name="connsiteX18" fmla="*/ 1555034 w 2707167"/>
                <a:gd name="connsiteY18" fmla="*/ 1075788 h 1636633"/>
                <a:gd name="connsiteX19" fmla="*/ 1588487 w 2707167"/>
                <a:gd name="connsiteY19" fmla="*/ 1020031 h 1636633"/>
                <a:gd name="connsiteX20" fmla="*/ 1599638 w 2707167"/>
                <a:gd name="connsiteY20" fmla="*/ 986578 h 1636633"/>
                <a:gd name="connsiteX21" fmla="*/ 1633092 w 2707167"/>
                <a:gd name="connsiteY21" fmla="*/ 953124 h 1636633"/>
                <a:gd name="connsiteX22" fmla="*/ 1722302 w 2707167"/>
                <a:gd name="connsiteY22" fmla="*/ 852763 h 1636633"/>
                <a:gd name="connsiteX23" fmla="*/ 1755756 w 2707167"/>
                <a:gd name="connsiteY23" fmla="*/ 841612 h 1636633"/>
                <a:gd name="connsiteX24" fmla="*/ 1822663 w 2707167"/>
                <a:gd name="connsiteY24" fmla="*/ 785856 h 1636633"/>
                <a:gd name="connsiteX25" fmla="*/ 1856117 w 2707167"/>
                <a:gd name="connsiteY25" fmla="*/ 774705 h 1636633"/>
                <a:gd name="connsiteX26" fmla="*/ 1923024 w 2707167"/>
                <a:gd name="connsiteY26" fmla="*/ 730100 h 1636633"/>
                <a:gd name="connsiteX27" fmla="*/ 1956478 w 2707167"/>
                <a:gd name="connsiteY27" fmla="*/ 696646 h 1636633"/>
                <a:gd name="connsiteX28" fmla="*/ 2023385 w 2707167"/>
                <a:gd name="connsiteY28" fmla="*/ 652041 h 1636633"/>
                <a:gd name="connsiteX29" fmla="*/ 2079141 w 2707167"/>
                <a:gd name="connsiteY29" fmla="*/ 607436 h 1636633"/>
                <a:gd name="connsiteX30" fmla="*/ 2112595 w 2707167"/>
                <a:gd name="connsiteY30" fmla="*/ 596285 h 1636633"/>
                <a:gd name="connsiteX31" fmla="*/ 2168351 w 2707167"/>
                <a:gd name="connsiteY31" fmla="*/ 573983 h 1636633"/>
                <a:gd name="connsiteX32" fmla="*/ 2291014 w 2707167"/>
                <a:gd name="connsiteY32" fmla="*/ 551680 h 1636633"/>
                <a:gd name="connsiteX33" fmla="*/ 2670156 w 2707167"/>
                <a:gd name="connsiteY33" fmla="*/ 440168 h 1636633"/>
                <a:gd name="connsiteX34" fmla="*/ 2413677 w 2707167"/>
                <a:gd name="connsiteY34" fmla="*/ 49875 h 1636633"/>
                <a:gd name="connsiteX35" fmla="*/ 205736 w 2707167"/>
                <a:gd name="connsiteY35" fmla="*/ 5270 h 1636633"/>
                <a:gd name="connsiteX0" fmla="*/ 201987 w 2703418"/>
                <a:gd name="connsiteY0" fmla="*/ 5270 h 1716917"/>
                <a:gd name="connsiteX1" fmla="*/ 90475 w 2703418"/>
                <a:gd name="connsiteY1" fmla="*/ 1588744 h 1716917"/>
                <a:gd name="connsiteX2" fmla="*/ 112777 w 2703418"/>
                <a:gd name="connsiteY2" fmla="*/ 1622197 h 1716917"/>
                <a:gd name="connsiteX3" fmla="*/ 893363 w 2703418"/>
                <a:gd name="connsiteY3" fmla="*/ 1611046 h 1716917"/>
                <a:gd name="connsiteX4" fmla="*/ 937968 w 2703418"/>
                <a:gd name="connsiteY4" fmla="*/ 1588744 h 1716917"/>
                <a:gd name="connsiteX5" fmla="*/ 971421 w 2703418"/>
                <a:gd name="connsiteY5" fmla="*/ 1555290 h 1716917"/>
                <a:gd name="connsiteX6" fmla="*/ 1138689 w 2703418"/>
                <a:gd name="connsiteY6" fmla="*/ 1521836 h 1716917"/>
                <a:gd name="connsiteX7" fmla="*/ 1227899 w 2703418"/>
                <a:gd name="connsiteY7" fmla="*/ 1477231 h 1716917"/>
                <a:gd name="connsiteX8" fmla="*/ 1239050 w 2703418"/>
                <a:gd name="connsiteY8" fmla="*/ 1443778 h 1716917"/>
                <a:gd name="connsiteX9" fmla="*/ 1294807 w 2703418"/>
                <a:gd name="connsiteY9" fmla="*/ 1388022 h 1716917"/>
                <a:gd name="connsiteX10" fmla="*/ 1328260 w 2703418"/>
                <a:gd name="connsiteY10" fmla="*/ 1354568 h 1716917"/>
                <a:gd name="connsiteX11" fmla="*/ 1361714 w 2703418"/>
                <a:gd name="connsiteY11" fmla="*/ 1321114 h 1716917"/>
                <a:gd name="connsiteX12" fmla="*/ 1384016 w 2703418"/>
                <a:gd name="connsiteY12" fmla="*/ 1287661 h 1716917"/>
                <a:gd name="connsiteX13" fmla="*/ 1450924 w 2703418"/>
                <a:gd name="connsiteY13" fmla="*/ 1220753 h 1716917"/>
                <a:gd name="connsiteX14" fmla="*/ 1473226 w 2703418"/>
                <a:gd name="connsiteY14" fmla="*/ 1176148 h 1716917"/>
                <a:gd name="connsiteX15" fmla="*/ 1495529 w 2703418"/>
                <a:gd name="connsiteY15" fmla="*/ 1153846 h 1716917"/>
                <a:gd name="connsiteX16" fmla="*/ 1517831 w 2703418"/>
                <a:gd name="connsiteY16" fmla="*/ 1120392 h 1716917"/>
                <a:gd name="connsiteX17" fmla="*/ 1551285 w 2703418"/>
                <a:gd name="connsiteY17" fmla="*/ 1075788 h 1716917"/>
                <a:gd name="connsiteX18" fmla="*/ 1584738 w 2703418"/>
                <a:gd name="connsiteY18" fmla="*/ 1020031 h 1716917"/>
                <a:gd name="connsiteX19" fmla="*/ 1595889 w 2703418"/>
                <a:gd name="connsiteY19" fmla="*/ 986578 h 1716917"/>
                <a:gd name="connsiteX20" fmla="*/ 1629343 w 2703418"/>
                <a:gd name="connsiteY20" fmla="*/ 953124 h 1716917"/>
                <a:gd name="connsiteX21" fmla="*/ 1718553 w 2703418"/>
                <a:gd name="connsiteY21" fmla="*/ 852763 h 1716917"/>
                <a:gd name="connsiteX22" fmla="*/ 1752007 w 2703418"/>
                <a:gd name="connsiteY22" fmla="*/ 841612 h 1716917"/>
                <a:gd name="connsiteX23" fmla="*/ 1818914 w 2703418"/>
                <a:gd name="connsiteY23" fmla="*/ 785856 h 1716917"/>
                <a:gd name="connsiteX24" fmla="*/ 1852368 w 2703418"/>
                <a:gd name="connsiteY24" fmla="*/ 774705 h 1716917"/>
                <a:gd name="connsiteX25" fmla="*/ 1919275 w 2703418"/>
                <a:gd name="connsiteY25" fmla="*/ 730100 h 1716917"/>
                <a:gd name="connsiteX26" fmla="*/ 1952729 w 2703418"/>
                <a:gd name="connsiteY26" fmla="*/ 696646 h 1716917"/>
                <a:gd name="connsiteX27" fmla="*/ 2019636 w 2703418"/>
                <a:gd name="connsiteY27" fmla="*/ 652041 h 1716917"/>
                <a:gd name="connsiteX28" fmla="*/ 2075392 w 2703418"/>
                <a:gd name="connsiteY28" fmla="*/ 607436 h 1716917"/>
                <a:gd name="connsiteX29" fmla="*/ 2108846 w 2703418"/>
                <a:gd name="connsiteY29" fmla="*/ 596285 h 1716917"/>
                <a:gd name="connsiteX30" fmla="*/ 2164602 w 2703418"/>
                <a:gd name="connsiteY30" fmla="*/ 573983 h 1716917"/>
                <a:gd name="connsiteX31" fmla="*/ 2287265 w 2703418"/>
                <a:gd name="connsiteY31" fmla="*/ 551680 h 1716917"/>
                <a:gd name="connsiteX32" fmla="*/ 2666407 w 2703418"/>
                <a:gd name="connsiteY32" fmla="*/ 440168 h 1716917"/>
                <a:gd name="connsiteX33" fmla="*/ 2409928 w 2703418"/>
                <a:gd name="connsiteY33" fmla="*/ 49875 h 1716917"/>
                <a:gd name="connsiteX34" fmla="*/ 201987 w 2703418"/>
                <a:gd name="connsiteY34" fmla="*/ 5270 h 1716917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013795 w 2745792"/>
                <a:gd name="connsiteY4" fmla="*/ 1555290 h 1713760"/>
                <a:gd name="connsiteX5" fmla="*/ 1181063 w 2745792"/>
                <a:gd name="connsiteY5" fmla="*/ 1521836 h 1713760"/>
                <a:gd name="connsiteX6" fmla="*/ 1270273 w 2745792"/>
                <a:gd name="connsiteY6" fmla="*/ 1477231 h 1713760"/>
                <a:gd name="connsiteX7" fmla="*/ 1281424 w 2745792"/>
                <a:gd name="connsiteY7" fmla="*/ 1443778 h 1713760"/>
                <a:gd name="connsiteX8" fmla="*/ 1337181 w 2745792"/>
                <a:gd name="connsiteY8" fmla="*/ 1388022 h 1713760"/>
                <a:gd name="connsiteX9" fmla="*/ 1370634 w 2745792"/>
                <a:gd name="connsiteY9" fmla="*/ 1354568 h 1713760"/>
                <a:gd name="connsiteX10" fmla="*/ 1404088 w 2745792"/>
                <a:gd name="connsiteY10" fmla="*/ 1321114 h 1713760"/>
                <a:gd name="connsiteX11" fmla="*/ 1426390 w 2745792"/>
                <a:gd name="connsiteY11" fmla="*/ 1287661 h 1713760"/>
                <a:gd name="connsiteX12" fmla="*/ 1493298 w 2745792"/>
                <a:gd name="connsiteY12" fmla="*/ 1220753 h 1713760"/>
                <a:gd name="connsiteX13" fmla="*/ 1515600 w 2745792"/>
                <a:gd name="connsiteY13" fmla="*/ 1176148 h 1713760"/>
                <a:gd name="connsiteX14" fmla="*/ 1537903 w 2745792"/>
                <a:gd name="connsiteY14" fmla="*/ 1153846 h 1713760"/>
                <a:gd name="connsiteX15" fmla="*/ 1560205 w 2745792"/>
                <a:gd name="connsiteY15" fmla="*/ 1120392 h 1713760"/>
                <a:gd name="connsiteX16" fmla="*/ 1593659 w 2745792"/>
                <a:gd name="connsiteY16" fmla="*/ 1075788 h 1713760"/>
                <a:gd name="connsiteX17" fmla="*/ 1627112 w 2745792"/>
                <a:gd name="connsiteY17" fmla="*/ 1020031 h 1713760"/>
                <a:gd name="connsiteX18" fmla="*/ 1638263 w 2745792"/>
                <a:gd name="connsiteY18" fmla="*/ 986578 h 1713760"/>
                <a:gd name="connsiteX19" fmla="*/ 1671717 w 2745792"/>
                <a:gd name="connsiteY19" fmla="*/ 953124 h 1713760"/>
                <a:gd name="connsiteX20" fmla="*/ 1760927 w 2745792"/>
                <a:gd name="connsiteY20" fmla="*/ 852763 h 1713760"/>
                <a:gd name="connsiteX21" fmla="*/ 1794381 w 2745792"/>
                <a:gd name="connsiteY21" fmla="*/ 841612 h 1713760"/>
                <a:gd name="connsiteX22" fmla="*/ 1861288 w 2745792"/>
                <a:gd name="connsiteY22" fmla="*/ 785856 h 1713760"/>
                <a:gd name="connsiteX23" fmla="*/ 1894742 w 2745792"/>
                <a:gd name="connsiteY23" fmla="*/ 774705 h 1713760"/>
                <a:gd name="connsiteX24" fmla="*/ 1961649 w 2745792"/>
                <a:gd name="connsiteY24" fmla="*/ 730100 h 1713760"/>
                <a:gd name="connsiteX25" fmla="*/ 1995103 w 2745792"/>
                <a:gd name="connsiteY25" fmla="*/ 696646 h 1713760"/>
                <a:gd name="connsiteX26" fmla="*/ 2062010 w 2745792"/>
                <a:gd name="connsiteY26" fmla="*/ 652041 h 1713760"/>
                <a:gd name="connsiteX27" fmla="*/ 2117766 w 2745792"/>
                <a:gd name="connsiteY27" fmla="*/ 607436 h 1713760"/>
                <a:gd name="connsiteX28" fmla="*/ 2151220 w 2745792"/>
                <a:gd name="connsiteY28" fmla="*/ 596285 h 1713760"/>
                <a:gd name="connsiteX29" fmla="*/ 2206976 w 2745792"/>
                <a:gd name="connsiteY29" fmla="*/ 573983 h 1713760"/>
                <a:gd name="connsiteX30" fmla="*/ 2329639 w 2745792"/>
                <a:gd name="connsiteY30" fmla="*/ 551680 h 1713760"/>
                <a:gd name="connsiteX31" fmla="*/ 2708781 w 2745792"/>
                <a:gd name="connsiteY31" fmla="*/ 440168 h 1713760"/>
                <a:gd name="connsiteX32" fmla="*/ 2452302 w 2745792"/>
                <a:gd name="connsiteY32" fmla="*/ 49875 h 1713760"/>
                <a:gd name="connsiteX33" fmla="*/ 244361 w 2745792"/>
                <a:gd name="connsiteY33" fmla="*/ 5270 h 1713760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181063 w 2745792"/>
                <a:gd name="connsiteY4" fmla="*/ 1521836 h 1713760"/>
                <a:gd name="connsiteX5" fmla="*/ 1270273 w 2745792"/>
                <a:gd name="connsiteY5" fmla="*/ 1477231 h 1713760"/>
                <a:gd name="connsiteX6" fmla="*/ 1281424 w 2745792"/>
                <a:gd name="connsiteY6" fmla="*/ 1443778 h 1713760"/>
                <a:gd name="connsiteX7" fmla="*/ 1337181 w 2745792"/>
                <a:gd name="connsiteY7" fmla="*/ 1388022 h 1713760"/>
                <a:gd name="connsiteX8" fmla="*/ 1370634 w 2745792"/>
                <a:gd name="connsiteY8" fmla="*/ 1354568 h 1713760"/>
                <a:gd name="connsiteX9" fmla="*/ 1404088 w 2745792"/>
                <a:gd name="connsiteY9" fmla="*/ 1321114 h 1713760"/>
                <a:gd name="connsiteX10" fmla="*/ 1426390 w 2745792"/>
                <a:gd name="connsiteY10" fmla="*/ 1287661 h 1713760"/>
                <a:gd name="connsiteX11" fmla="*/ 1493298 w 2745792"/>
                <a:gd name="connsiteY11" fmla="*/ 1220753 h 1713760"/>
                <a:gd name="connsiteX12" fmla="*/ 1515600 w 2745792"/>
                <a:gd name="connsiteY12" fmla="*/ 1176148 h 1713760"/>
                <a:gd name="connsiteX13" fmla="*/ 1537903 w 2745792"/>
                <a:gd name="connsiteY13" fmla="*/ 1153846 h 1713760"/>
                <a:gd name="connsiteX14" fmla="*/ 1560205 w 2745792"/>
                <a:gd name="connsiteY14" fmla="*/ 1120392 h 1713760"/>
                <a:gd name="connsiteX15" fmla="*/ 1593659 w 2745792"/>
                <a:gd name="connsiteY15" fmla="*/ 1075788 h 1713760"/>
                <a:gd name="connsiteX16" fmla="*/ 1627112 w 2745792"/>
                <a:gd name="connsiteY16" fmla="*/ 1020031 h 1713760"/>
                <a:gd name="connsiteX17" fmla="*/ 1638263 w 2745792"/>
                <a:gd name="connsiteY17" fmla="*/ 986578 h 1713760"/>
                <a:gd name="connsiteX18" fmla="*/ 1671717 w 2745792"/>
                <a:gd name="connsiteY18" fmla="*/ 953124 h 1713760"/>
                <a:gd name="connsiteX19" fmla="*/ 1760927 w 2745792"/>
                <a:gd name="connsiteY19" fmla="*/ 852763 h 1713760"/>
                <a:gd name="connsiteX20" fmla="*/ 1794381 w 2745792"/>
                <a:gd name="connsiteY20" fmla="*/ 841612 h 1713760"/>
                <a:gd name="connsiteX21" fmla="*/ 1861288 w 2745792"/>
                <a:gd name="connsiteY21" fmla="*/ 785856 h 1713760"/>
                <a:gd name="connsiteX22" fmla="*/ 1894742 w 2745792"/>
                <a:gd name="connsiteY22" fmla="*/ 774705 h 1713760"/>
                <a:gd name="connsiteX23" fmla="*/ 1961649 w 2745792"/>
                <a:gd name="connsiteY23" fmla="*/ 730100 h 1713760"/>
                <a:gd name="connsiteX24" fmla="*/ 1995103 w 2745792"/>
                <a:gd name="connsiteY24" fmla="*/ 696646 h 1713760"/>
                <a:gd name="connsiteX25" fmla="*/ 2062010 w 2745792"/>
                <a:gd name="connsiteY25" fmla="*/ 652041 h 1713760"/>
                <a:gd name="connsiteX26" fmla="*/ 2117766 w 2745792"/>
                <a:gd name="connsiteY26" fmla="*/ 607436 h 1713760"/>
                <a:gd name="connsiteX27" fmla="*/ 2151220 w 2745792"/>
                <a:gd name="connsiteY27" fmla="*/ 596285 h 1713760"/>
                <a:gd name="connsiteX28" fmla="*/ 2206976 w 2745792"/>
                <a:gd name="connsiteY28" fmla="*/ 573983 h 1713760"/>
                <a:gd name="connsiteX29" fmla="*/ 2329639 w 2745792"/>
                <a:gd name="connsiteY29" fmla="*/ 551680 h 1713760"/>
                <a:gd name="connsiteX30" fmla="*/ 2708781 w 2745792"/>
                <a:gd name="connsiteY30" fmla="*/ 440168 h 1713760"/>
                <a:gd name="connsiteX31" fmla="*/ 2452302 w 2745792"/>
                <a:gd name="connsiteY31" fmla="*/ 49875 h 1713760"/>
                <a:gd name="connsiteX32" fmla="*/ 244361 w 2745792"/>
                <a:gd name="connsiteY32" fmla="*/ 5270 h 1713760"/>
                <a:gd name="connsiteX0" fmla="*/ 244361 w 2745792"/>
                <a:gd name="connsiteY0" fmla="*/ 5270 h 1716499"/>
                <a:gd name="connsiteX1" fmla="*/ 132849 w 2745792"/>
                <a:gd name="connsiteY1" fmla="*/ 1588744 h 1716499"/>
                <a:gd name="connsiteX2" fmla="*/ 935737 w 2745792"/>
                <a:gd name="connsiteY2" fmla="*/ 1611046 h 1716499"/>
                <a:gd name="connsiteX3" fmla="*/ 1181063 w 2745792"/>
                <a:gd name="connsiteY3" fmla="*/ 1521836 h 1716499"/>
                <a:gd name="connsiteX4" fmla="*/ 1270273 w 2745792"/>
                <a:gd name="connsiteY4" fmla="*/ 1477231 h 1716499"/>
                <a:gd name="connsiteX5" fmla="*/ 1281424 w 2745792"/>
                <a:gd name="connsiteY5" fmla="*/ 1443778 h 1716499"/>
                <a:gd name="connsiteX6" fmla="*/ 1337181 w 2745792"/>
                <a:gd name="connsiteY6" fmla="*/ 1388022 h 1716499"/>
                <a:gd name="connsiteX7" fmla="*/ 1370634 w 2745792"/>
                <a:gd name="connsiteY7" fmla="*/ 1354568 h 1716499"/>
                <a:gd name="connsiteX8" fmla="*/ 1404088 w 2745792"/>
                <a:gd name="connsiteY8" fmla="*/ 1321114 h 1716499"/>
                <a:gd name="connsiteX9" fmla="*/ 1426390 w 2745792"/>
                <a:gd name="connsiteY9" fmla="*/ 1287661 h 1716499"/>
                <a:gd name="connsiteX10" fmla="*/ 1493298 w 2745792"/>
                <a:gd name="connsiteY10" fmla="*/ 1220753 h 1716499"/>
                <a:gd name="connsiteX11" fmla="*/ 1515600 w 2745792"/>
                <a:gd name="connsiteY11" fmla="*/ 1176148 h 1716499"/>
                <a:gd name="connsiteX12" fmla="*/ 1537903 w 2745792"/>
                <a:gd name="connsiteY12" fmla="*/ 1153846 h 1716499"/>
                <a:gd name="connsiteX13" fmla="*/ 1560205 w 2745792"/>
                <a:gd name="connsiteY13" fmla="*/ 1120392 h 1716499"/>
                <a:gd name="connsiteX14" fmla="*/ 1593659 w 2745792"/>
                <a:gd name="connsiteY14" fmla="*/ 1075788 h 1716499"/>
                <a:gd name="connsiteX15" fmla="*/ 1627112 w 2745792"/>
                <a:gd name="connsiteY15" fmla="*/ 1020031 h 1716499"/>
                <a:gd name="connsiteX16" fmla="*/ 1638263 w 2745792"/>
                <a:gd name="connsiteY16" fmla="*/ 986578 h 1716499"/>
                <a:gd name="connsiteX17" fmla="*/ 1671717 w 2745792"/>
                <a:gd name="connsiteY17" fmla="*/ 953124 h 1716499"/>
                <a:gd name="connsiteX18" fmla="*/ 1760927 w 2745792"/>
                <a:gd name="connsiteY18" fmla="*/ 852763 h 1716499"/>
                <a:gd name="connsiteX19" fmla="*/ 1794381 w 2745792"/>
                <a:gd name="connsiteY19" fmla="*/ 841612 h 1716499"/>
                <a:gd name="connsiteX20" fmla="*/ 1861288 w 2745792"/>
                <a:gd name="connsiteY20" fmla="*/ 785856 h 1716499"/>
                <a:gd name="connsiteX21" fmla="*/ 1894742 w 2745792"/>
                <a:gd name="connsiteY21" fmla="*/ 774705 h 1716499"/>
                <a:gd name="connsiteX22" fmla="*/ 1961649 w 2745792"/>
                <a:gd name="connsiteY22" fmla="*/ 730100 h 1716499"/>
                <a:gd name="connsiteX23" fmla="*/ 1995103 w 2745792"/>
                <a:gd name="connsiteY23" fmla="*/ 696646 h 1716499"/>
                <a:gd name="connsiteX24" fmla="*/ 2062010 w 2745792"/>
                <a:gd name="connsiteY24" fmla="*/ 652041 h 1716499"/>
                <a:gd name="connsiteX25" fmla="*/ 2117766 w 2745792"/>
                <a:gd name="connsiteY25" fmla="*/ 607436 h 1716499"/>
                <a:gd name="connsiteX26" fmla="*/ 2151220 w 2745792"/>
                <a:gd name="connsiteY26" fmla="*/ 596285 h 1716499"/>
                <a:gd name="connsiteX27" fmla="*/ 2206976 w 2745792"/>
                <a:gd name="connsiteY27" fmla="*/ 573983 h 1716499"/>
                <a:gd name="connsiteX28" fmla="*/ 2329639 w 2745792"/>
                <a:gd name="connsiteY28" fmla="*/ 551680 h 1716499"/>
                <a:gd name="connsiteX29" fmla="*/ 2708781 w 2745792"/>
                <a:gd name="connsiteY29" fmla="*/ 440168 h 1716499"/>
                <a:gd name="connsiteX30" fmla="*/ 2452302 w 2745792"/>
                <a:gd name="connsiteY30" fmla="*/ 49875 h 1716499"/>
                <a:gd name="connsiteX31" fmla="*/ 244361 w 2745792"/>
                <a:gd name="connsiteY31" fmla="*/ 5270 h 1716499"/>
                <a:gd name="connsiteX0" fmla="*/ 259275 w 2760706"/>
                <a:gd name="connsiteY0" fmla="*/ 5270 h 1689317"/>
                <a:gd name="connsiteX1" fmla="*/ 147763 w 2760706"/>
                <a:gd name="connsiteY1" fmla="*/ 1588744 h 1689317"/>
                <a:gd name="connsiteX2" fmla="*/ 1195977 w 2760706"/>
                <a:gd name="connsiteY2" fmla="*/ 1521836 h 1689317"/>
                <a:gd name="connsiteX3" fmla="*/ 1285187 w 2760706"/>
                <a:gd name="connsiteY3" fmla="*/ 1477231 h 1689317"/>
                <a:gd name="connsiteX4" fmla="*/ 1296338 w 2760706"/>
                <a:gd name="connsiteY4" fmla="*/ 1443778 h 1689317"/>
                <a:gd name="connsiteX5" fmla="*/ 1352095 w 2760706"/>
                <a:gd name="connsiteY5" fmla="*/ 1388022 h 1689317"/>
                <a:gd name="connsiteX6" fmla="*/ 1385548 w 2760706"/>
                <a:gd name="connsiteY6" fmla="*/ 1354568 h 1689317"/>
                <a:gd name="connsiteX7" fmla="*/ 1419002 w 2760706"/>
                <a:gd name="connsiteY7" fmla="*/ 1321114 h 1689317"/>
                <a:gd name="connsiteX8" fmla="*/ 1441304 w 2760706"/>
                <a:gd name="connsiteY8" fmla="*/ 1287661 h 1689317"/>
                <a:gd name="connsiteX9" fmla="*/ 1508212 w 2760706"/>
                <a:gd name="connsiteY9" fmla="*/ 1220753 h 1689317"/>
                <a:gd name="connsiteX10" fmla="*/ 1530514 w 2760706"/>
                <a:gd name="connsiteY10" fmla="*/ 1176148 h 1689317"/>
                <a:gd name="connsiteX11" fmla="*/ 1552817 w 2760706"/>
                <a:gd name="connsiteY11" fmla="*/ 1153846 h 1689317"/>
                <a:gd name="connsiteX12" fmla="*/ 1575119 w 2760706"/>
                <a:gd name="connsiteY12" fmla="*/ 1120392 h 1689317"/>
                <a:gd name="connsiteX13" fmla="*/ 1608573 w 2760706"/>
                <a:gd name="connsiteY13" fmla="*/ 1075788 h 1689317"/>
                <a:gd name="connsiteX14" fmla="*/ 1642026 w 2760706"/>
                <a:gd name="connsiteY14" fmla="*/ 1020031 h 1689317"/>
                <a:gd name="connsiteX15" fmla="*/ 1653177 w 2760706"/>
                <a:gd name="connsiteY15" fmla="*/ 986578 h 1689317"/>
                <a:gd name="connsiteX16" fmla="*/ 1686631 w 2760706"/>
                <a:gd name="connsiteY16" fmla="*/ 953124 h 1689317"/>
                <a:gd name="connsiteX17" fmla="*/ 1775841 w 2760706"/>
                <a:gd name="connsiteY17" fmla="*/ 852763 h 1689317"/>
                <a:gd name="connsiteX18" fmla="*/ 1809295 w 2760706"/>
                <a:gd name="connsiteY18" fmla="*/ 841612 h 1689317"/>
                <a:gd name="connsiteX19" fmla="*/ 1876202 w 2760706"/>
                <a:gd name="connsiteY19" fmla="*/ 785856 h 1689317"/>
                <a:gd name="connsiteX20" fmla="*/ 1909656 w 2760706"/>
                <a:gd name="connsiteY20" fmla="*/ 774705 h 1689317"/>
                <a:gd name="connsiteX21" fmla="*/ 1976563 w 2760706"/>
                <a:gd name="connsiteY21" fmla="*/ 730100 h 1689317"/>
                <a:gd name="connsiteX22" fmla="*/ 2010017 w 2760706"/>
                <a:gd name="connsiteY22" fmla="*/ 696646 h 1689317"/>
                <a:gd name="connsiteX23" fmla="*/ 2076924 w 2760706"/>
                <a:gd name="connsiteY23" fmla="*/ 652041 h 1689317"/>
                <a:gd name="connsiteX24" fmla="*/ 2132680 w 2760706"/>
                <a:gd name="connsiteY24" fmla="*/ 607436 h 1689317"/>
                <a:gd name="connsiteX25" fmla="*/ 2166134 w 2760706"/>
                <a:gd name="connsiteY25" fmla="*/ 596285 h 1689317"/>
                <a:gd name="connsiteX26" fmla="*/ 2221890 w 2760706"/>
                <a:gd name="connsiteY26" fmla="*/ 573983 h 1689317"/>
                <a:gd name="connsiteX27" fmla="*/ 2344553 w 2760706"/>
                <a:gd name="connsiteY27" fmla="*/ 551680 h 1689317"/>
                <a:gd name="connsiteX28" fmla="*/ 2723695 w 2760706"/>
                <a:gd name="connsiteY28" fmla="*/ 440168 h 1689317"/>
                <a:gd name="connsiteX29" fmla="*/ 2467216 w 2760706"/>
                <a:gd name="connsiteY29" fmla="*/ 49875 h 1689317"/>
                <a:gd name="connsiteX30" fmla="*/ 259275 w 2760706"/>
                <a:gd name="connsiteY30" fmla="*/ 5270 h 1689317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01913 w 2766281"/>
                <a:gd name="connsiteY3" fmla="*/ 1443778 h 1678508"/>
                <a:gd name="connsiteX4" fmla="*/ 1357670 w 2766281"/>
                <a:gd name="connsiteY4" fmla="*/ 1388022 h 1678508"/>
                <a:gd name="connsiteX5" fmla="*/ 1391123 w 2766281"/>
                <a:gd name="connsiteY5" fmla="*/ 1354568 h 1678508"/>
                <a:gd name="connsiteX6" fmla="*/ 1424577 w 2766281"/>
                <a:gd name="connsiteY6" fmla="*/ 1321114 h 1678508"/>
                <a:gd name="connsiteX7" fmla="*/ 1446879 w 2766281"/>
                <a:gd name="connsiteY7" fmla="*/ 1287661 h 1678508"/>
                <a:gd name="connsiteX8" fmla="*/ 1513787 w 2766281"/>
                <a:gd name="connsiteY8" fmla="*/ 1220753 h 1678508"/>
                <a:gd name="connsiteX9" fmla="*/ 1536089 w 2766281"/>
                <a:gd name="connsiteY9" fmla="*/ 1176148 h 1678508"/>
                <a:gd name="connsiteX10" fmla="*/ 1558392 w 2766281"/>
                <a:gd name="connsiteY10" fmla="*/ 1153846 h 1678508"/>
                <a:gd name="connsiteX11" fmla="*/ 1580694 w 2766281"/>
                <a:gd name="connsiteY11" fmla="*/ 1120392 h 1678508"/>
                <a:gd name="connsiteX12" fmla="*/ 1614148 w 2766281"/>
                <a:gd name="connsiteY12" fmla="*/ 1075788 h 1678508"/>
                <a:gd name="connsiteX13" fmla="*/ 1647601 w 2766281"/>
                <a:gd name="connsiteY13" fmla="*/ 1020031 h 1678508"/>
                <a:gd name="connsiteX14" fmla="*/ 1658752 w 2766281"/>
                <a:gd name="connsiteY14" fmla="*/ 986578 h 1678508"/>
                <a:gd name="connsiteX15" fmla="*/ 1692206 w 2766281"/>
                <a:gd name="connsiteY15" fmla="*/ 953124 h 1678508"/>
                <a:gd name="connsiteX16" fmla="*/ 1781416 w 2766281"/>
                <a:gd name="connsiteY16" fmla="*/ 852763 h 1678508"/>
                <a:gd name="connsiteX17" fmla="*/ 1814870 w 2766281"/>
                <a:gd name="connsiteY17" fmla="*/ 841612 h 1678508"/>
                <a:gd name="connsiteX18" fmla="*/ 1881777 w 2766281"/>
                <a:gd name="connsiteY18" fmla="*/ 785856 h 1678508"/>
                <a:gd name="connsiteX19" fmla="*/ 1915231 w 2766281"/>
                <a:gd name="connsiteY19" fmla="*/ 774705 h 1678508"/>
                <a:gd name="connsiteX20" fmla="*/ 1982138 w 2766281"/>
                <a:gd name="connsiteY20" fmla="*/ 730100 h 1678508"/>
                <a:gd name="connsiteX21" fmla="*/ 2015592 w 2766281"/>
                <a:gd name="connsiteY21" fmla="*/ 696646 h 1678508"/>
                <a:gd name="connsiteX22" fmla="*/ 2082499 w 2766281"/>
                <a:gd name="connsiteY22" fmla="*/ 652041 h 1678508"/>
                <a:gd name="connsiteX23" fmla="*/ 2138255 w 2766281"/>
                <a:gd name="connsiteY23" fmla="*/ 607436 h 1678508"/>
                <a:gd name="connsiteX24" fmla="*/ 2171709 w 2766281"/>
                <a:gd name="connsiteY24" fmla="*/ 596285 h 1678508"/>
                <a:gd name="connsiteX25" fmla="*/ 2227465 w 2766281"/>
                <a:gd name="connsiteY25" fmla="*/ 573983 h 1678508"/>
                <a:gd name="connsiteX26" fmla="*/ 2350128 w 2766281"/>
                <a:gd name="connsiteY26" fmla="*/ 551680 h 1678508"/>
                <a:gd name="connsiteX27" fmla="*/ 2729270 w 2766281"/>
                <a:gd name="connsiteY27" fmla="*/ 440168 h 1678508"/>
                <a:gd name="connsiteX28" fmla="*/ 2472791 w 2766281"/>
                <a:gd name="connsiteY28" fmla="*/ 49875 h 1678508"/>
                <a:gd name="connsiteX29" fmla="*/ 264850 w 2766281"/>
                <a:gd name="connsiteY29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391123 w 2766281"/>
                <a:gd name="connsiteY4" fmla="*/ 1354568 h 1678508"/>
                <a:gd name="connsiteX5" fmla="*/ 1424577 w 2766281"/>
                <a:gd name="connsiteY5" fmla="*/ 1321114 h 1678508"/>
                <a:gd name="connsiteX6" fmla="*/ 1446879 w 2766281"/>
                <a:gd name="connsiteY6" fmla="*/ 1287661 h 1678508"/>
                <a:gd name="connsiteX7" fmla="*/ 1513787 w 2766281"/>
                <a:gd name="connsiteY7" fmla="*/ 1220753 h 1678508"/>
                <a:gd name="connsiteX8" fmla="*/ 1536089 w 2766281"/>
                <a:gd name="connsiteY8" fmla="*/ 1176148 h 1678508"/>
                <a:gd name="connsiteX9" fmla="*/ 1558392 w 2766281"/>
                <a:gd name="connsiteY9" fmla="*/ 1153846 h 1678508"/>
                <a:gd name="connsiteX10" fmla="*/ 1580694 w 2766281"/>
                <a:gd name="connsiteY10" fmla="*/ 1120392 h 1678508"/>
                <a:gd name="connsiteX11" fmla="*/ 1614148 w 2766281"/>
                <a:gd name="connsiteY11" fmla="*/ 1075788 h 1678508"/>
                <a:gd name="connsiteX12" fmla="*/ 1647601 w 2766281"/>
                <a:gd name="connsiteY12" fmla="*/ 1020031 h 1678508"/>
                <a:gd name="connsiteX13" fmla="*/ 1658752 w 2766281"/>
                <a:gd name="connsiteY13" fmla="*/ 986578 h 1678508"/>
                <a:gd name="connsiteX14" fmla="*/ 1692206 w 2766281"/>
                <a:gd name="connsiteY14" fmla="*/ 953124 h 1678508"/>
                <a:gd name="connsiteX15" fmla="*/ 1781416 w 2766281"/>
                <a:gd name="connsiteY15" fmla="*/ 852763 h 1678508"/>
                <a:gd name="connsiteX16" fmla="*/ 1814870 w 2766281"/>
                <a:gd name="connsiteY16" fmla="*/ 841612 h 1678508"/>
                <a:gd name="connsiteX17" fmla="*/ 1881777 w 2766281"/>
                <a:gd name="connsiteY17" fmla="*/ 785856 h 1678508"/>
                <a:gd name="connsiteX18" fmla="*/ 1915231 w 2766281"/>
                <a:gd name="connsiteY18" fmla="*/ 774705 h 1678508"/>
                <a:gd name="connsiteX19" fmla="*/ 1982138 w 2766281"/>
                <a:gd name="connsiteY19" fmla="*/ 730100 h 1678508"/>
                <a:gd name="connsiteX20" fmla="*/ 2015592 w 2766281"/>
                <a:gd name="connsiteY20" fmla="*/ 696646 h 1678508"/>
                <a:gd name="connsiteX21" fmla="*/ 2082499 w 2766281"/>
                <a:gd name="connsiteY21" fmla="*/ 652041 h 1678508"/>
                <a:gd name="connsiteX22" fmla="*/ 2138255 w 2766281"/>
                <a:gd name="connsiteY22" fmla="*/ 607436 h 1678508"/>
                <a:gd name="connsiteX23" fmla="*/ 2171709 w 2766281"/>
                <a:gd name="connsiteY23" fmla="*/ 596285 h 1678508"/>
                <a:gd name="connsiteX24" fmla="*/ 2227465 w 2766281"/>
                <a:gd name="connsiteY24" fmla="*/ 573983 h 1678508"/>
                <a:gd name="connsiteX25" fmla="*/ 2350128 w 2766281"/>
                <a:gd name="connsiteY25" fmla="*/ 551680 h 1678508"/>
                <a:gd name="connsiteX26" fmla="*/ 2729270 w 2766281"/>
                <a:gd name="connsiteY26" fmla="*/ 440168 h 1678508"/>
                <a:gd name="connsiteX27" fmla="*/ 2472791 w 2766281"/>
                <a:gd name="connsiteY27" fmla="*/ 49875 h 1678508"/>
                <a:gd name="connsiteX28" fmla="*/ 264850 w 2766281"/>
                <a:gd name="connsiteY28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424577 w 2766281"/>
                <a:gd name="connsiteY4" fmla="*/ 1321114 h 1678508"/>
                <a:gd name="connsiteX5" fmla="*/ 1446879 w 2766281"/>
                <a:gd name="connsiteY5" fmla="*/ 1287661 h 1678508"/>
                <a:gd name="connsiteX6" fmla="*/ 1513787 w 2766281"/>
                <a:gd name="connsiteY6" fmla="*/ 1220753 h 1678508"/>
                <a:gd name="connsiteX7" fmla="*/ 1536089 w 2766281"/>
                <a:gd name="connsiteY7" fmla="*/ 1176148 h 1678508"/>
                <a:gd name="connsiteX8" fmla="*/ 1558392 w 2766281"/>
                <a:gd name="connsiteY8" fmla="*/ 1153846 h 1678508"/>
                <a:gd name="connsiteX9" fmla="*/ 1580694 w 2766281"/>
                <a:gd name="connsiteY9" fmla="*/ 1120392 h 1678508"/>
                <a:gd name="connsiteX10" fmla="*/ 1614148 w 2766281"/>
                <a:gd name="connsiteY10" fmla="*/ 1075788 h 1678508"/>
                <a:gd name="connsiteX11" fmla="*/ 1647601 w 2766281"/>
                <a:gd name="connsiteY11" fmla="*/ 1020031 h 1678508"/>
                <a:gd name="connsiteX12" fmla="*/ 1658752 w 2766281"/>
                <a:gd name="connsiteY12" fmla="*/ 986578 h 1678508"/>
                <a:gd name="connsiteX13" fmla="*/ 1692206 w 2766281"/>
                <a:gd name="connsiteY13" fmla="*/ 953124 h 1678508"/>
                <a:gd name="connsiteX14" fmla="*/ 1781416 w 2766281"/>
                <a:gd name="connsiteY14" fmla="*/ 852763 h 1678508"/>
                <a:gd name="connsiteX15" fmla="*/ 1814870 w 2766281"/>
                <a:gd name="connsiteY15" fmla="*/ 841612 h 1678508"/>
                <a:gd name="connsiteX16" fmla="*/ 1881777 w 2766281"/>
                <a:gd name="connsiteY16" fmla="*/ 785856 h 1678508"/>
                <a:gd name="connsiteX17" fmla="*/ 1915231 w 2766281"/>
                <a:gd name="connsiteY17" fmla="*/ 774705 h 1678508"/>
                <a:gd name="connsiteX18" fmla="*/ 1982138 w 2766281"/>
                <a:gd name="connsiteY18" fmla="*/ 730100 h 1678508"/>
                <a:gd name="connsiteX19" fmla="*/ 2015592 w 2766281"/>
                <a:gd name="connsiteY19" fmla="*/ 696646 h 1678508"/>
                <a:gd name="connsiteX20" fmla="*/ 2082499 w 2766281"/>
                <a:gd name="connsiteY20" fmla="*/ 652041 h 1678508"/>
                <a:gd name="connsiteX21" fmla="*/ 2138255 w 2766281"/>
                <a:gd name="connsiteY21" fmla="*/ 607436 h 1678508"/>
                <a:gd name="connsiteX22" fmla="*/ 2171709 w 2766281"/>
                <a:gd name="connsiteY22" fmla="*/ 596285 h 1678508"/>
                <a:gd name="connsiteX23" fmla="*/ 2227465 w 2766281"/>
                <a:gd name="connsiteY23" fmla="*/ 573983 h 1678508"/>
                <a:gd name="connsiteX24" fmla="*/ 2350128 w 2766281"/>
                <a:gd name="connsiteY24" fmla="*/ 551680 h 1678508"/>
                <a:gd name="connsiteX25" fmla="*/ 2729270 w 2766281"/>
                <a:gd name="connsiteY25" fmla="*/ 440168 h 1678508"/>
                <a:gd name="connsiteX26" fmla="*/ 2472791 w 2766281"/>
                <a:gd name="connsiteY26" fmla="*/ 49875 h 1678508"/>
                <a:gd name="connsiteX27" fmla="*/ 264850 w 2766281"/>
                <a:gd name="connsiteY27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24577 w 2766281"/>
                <a:gd name="connsiteY3" fmla="*/ 1321114 h 1678508"/>
                <a:gd name="connsiteX4" fmla="*/ 1446879 w 2766281"/>
                <a:gd name="connsiteY4" fmla="*/ 1287661 h 1678508"/>
                <a:gd name="connsiteX5" fmla="*/ 1513787 w 2766281"/>
                <a:gd name="connsiteY5" fmla="*/ 1220753 h 1678508"/>
                <a:gd name="connsiteX6" fmla="*/ 1536089 w 2766281"/>
                <a:gd name="connsiteY6" fmla="*/ 1176148 h 1678508"/>
                <a:gd name="connsiteX7" fmla="*/ 1558392 w 2766281"/>
                <a:gd name="connsiteY7" fmla="*/ 1153846 h 1678508"/>
                <a:gd name="connsiteX8" fmla="*/ 1580694 w 2766281"/>
                <a:gd name="connsiteY8" fmla="*/ 1120392 h 1678508"/>
                <a:gd name="connsiteX9" fmla="*/ 1614148 w 2766281"/>
                <a:gd name="connsiteY9" fmla="*/ 1075788 h 1678508"/>
                <a:gd name="connsiteX10" fmla="*/ 1647601 w 2766281"/>
                <a:gd name="connsiteY10" fmla="*/ 1020031 h 1678508"/>
                <a:gd name="connsiteX11" fmla="*/ 1658752 w 2766281"/>
                <a:gd name="connsiteY11" fmla="*/ 986578 h 1678508"/>
                <a:gd name="connsiteX12" fmla="*/ 1692206 w 2766281"/>
                <a:gd name="connsiteY12" fmla="*/ 953124 h 1678508"/>
                <a:gd name="connsiteX13" fmla="*/ 1781416 w 2766281"/>
                <a:gd name="connsiteY13" fmla="*/ 852763 h 1678508"/>
                <a:gd name="connsiteX14" fmla="*/ 1814870 w 2766281"/>
                <a:gd name="connsiteY14" fmla="*/ 841612 h 1678508"/>
                <a:gd name="connsiteX15" fmla="*/ 1881777 w 2766281"/>
                <a:gd name="connsiteY15" fmla="*/ 785856 h 1678508"/>
                <a:gd name="connsiteX16" fmla="*/ 1915231 w 2766281"/>
                <a:gd name="connsiteY16" fmla="*/ 774705 h 1678508"/>
                <a:gd name="connsiteX17" fmla="*/ 1982138 w 2766281"/>
                <a:gd name="connsiteY17" fmla="*/ 730100 h 1678508"/>
                <a:gd name="connsiteX18" fmla="*/ 2015592 w 2766281"/>
                <a:gd name="connsiteY18" fmla="*/ 696646 h 1678508"/>
                <a:gd name="connsiteX19" fmla="*/ 2082499 w 2766281"/>
                <a:gd name="connsiteY19" fmla="*/ 652041 h 1678508"/>
                <a:gd name="connsiteX20" fmla="*/ 2138255 w 2766281"/>
                <a:gd name="connsiteY20" fmla="*/ 607436 h 1678508"/>
                <a:gd name="connsiteX21" fmla="*/ 2171709 w 2766281"/>
                <a:gd name="connsiteY21" fmla="*/ 596285 h 1678508"/>
                <a:gd name="connsiteX22" fmla="*/ 2227465 w 2766281"/>
                <a:gd name="connsiteY22" fmla="*/ 573983 h 1678508"/>
                <a:gd name="connsiteX23" fmla="*/ 2350128 w 2766281"/>
                <a:gd name="connsiteY23" fmla="*/ 551680 h 1678508"/>
                <a:gd name="connsiteX24" fmla="*/ 2729270 w 2766281"/>
                <a:gd name="connsiteY24" fmla="*/ 440168 h 1678508"/>
                <a:gd name="connsiteX25" fmla="*/ 2472791 w 2766281"/>
                <a:gd name="connsiteY25" fmla="*/ 49875 h 1678508"/>
                <a:gd name="connsiteX26" fmla="*/ 264850 w 2766281"/>
                <a:gd name="connsiteY26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46879 w 2766281"/>
                <a:gd name="connsiteY3" fmla="*/ 1287661 h 1678508"/>
                <a:gd name="connsiteX4" fmla="*/ 1513787 w 2766281"/>
                <a:gd name="connsiteY4" fmla="*/ 1220753 h 1678508"/>
                <a:gd name="connsiteX5" fmla="*/ 1536089 w 2766281"/>
                <a:gd name="connsiteY5" fmla="*/ 1176148 h 1678508"/>
                <a:gd name="connsiteX6" fmla="*/ 1558392 w 2766281"/>
                <a:gd name="connsiteY6" fmla="*/ 1153846 h 1678508"/>
                <a:gd name="connsiteX7" fmla="*/ 1580694 w 2766281"/>
                <a:gd name="connsiteY7" fmla="*/ 1120392 h 1678508"/>
                <a:gd name="connsiteX8" fmla="*/ 1614148 w 2766281"/>
                <a:gd name="connsiteY8" fmla="*/ 1075788 h 1678508"/>
                <a:gd name="connsiteX9" fmla="*/ 1647601 w 2766281"/>
                <a:gd name="connsiteY9" fmla="*/ 1020031 h 1678508"/>
                <a:gd name="connsiteX10" fmla="*/ 1658752 w 2766281"/>
                <a:gd name="connsiteY10" fmla="*/ 986578 h 1678508"/>
                <a:gd name="connsiteX11" fmla="*/ 1692206 w 2766281"/>
                <a:gd name="connsiteY11" fmla="*/ 953124 h 1678508"/>
                <a:gd name="connsiteX12" fmla="*/ 1781416 w 2766281"/>
                <a:gd name="connsiteY12" fmla="*/ 852763 h 1678508"/>
                <a:gd name="connsiteX13" fmla="*/ 1814870 w 2766281"/>
                <a:gd name="connsiteY13" fmla="*/ 841612 h 1678508"/>
                <a:gd name="connsiteX14" fmla="*/ 1881777 w 2766281"/>
                <a:gd name="connsiteY14" fmla="*/ 785856 h 1678508"/>
                <a:gd name="connsiteX15" fmla="*/ 1915231 w 2766281"/>
                <a:gd name="connsiteY15" fmla="*/ 774705 h 1678508"/>
                <a:gd name="connsiteX16" fmla="*/ 1982138 w 2766281"/>
                <a:gd name="connsiteY16" fmla="*/ 730100 h 1678508"/>
                <a:gd name="connsiteX17" fmla="*/ 2015592 w 2766281"/>
                <a:gd name="connsiteY17" fmla="*/ 696646 h 1678508"/>
                <a:gd name="connsiteX18" fmla="*/ 2082499 w 2766281"/>
                <a:gd name="connsiteY18" fmla="*/ 652041 h 1678508"/>
                <a:gd name="connsiteX19" fmla="*/ 2138255 w 2766281"/>
                <a:gd name="connsiteY19" fmla="*/ 607436 h 1678508"/>
                <a:gd name="connsiteX20" fmla="*/ 2171709 w 2766281"/>
                <a:gd name="connsiteY20" fmla="*/ 596285 h 1678508"/>
                <a:gd name="connsiteX21" fmla="*/ 2227465 w 2766281"/>
                <a:gd name="connsiteY21" fmla="*/ 573983 h 1678508"/>
                <a:gd name="connsiteX22" fmla="*/ 2350128 w 2766281"/>
                <a:gd name="connsiteY22" fmla="*/ 551680 h 1678508"/>
                <a:gd name="connsiteX23" fmla="*/ 2729270 w 2766281"/>
                <a:gd name="connsiteY23" fmla="*/ 440168 h 1678508"/>
                <a:gd name="connsiteX24" fmla="*/ 2472791 w 2766281"/>
                <a:gd name="connsiteY24" fmla="*/ 49875 h 1678508"/>
                <a:gd name="connsiteX25" fmla="*/ 264850 w 2766281"/>
                <a:gd name="connsiteY25" fmla="*/ 5270 h 1678508"/>
                <a:gd name="connsiteX0" fmla="*/ 248364 w 2749795"/>
                <a:gd name="connsiteY0" fmla="*/ 5270 h 1696914"/>
                <a:gd name="connsiteX1" fmla="*/ 136852 w 2749795"/>
                <a:gd name="connsiteY1" fmla="*/ 1588744 h 1696914"/>
                <a:gd name="connsiteX2" fmla="*/ 1006646 w 2749795"/>
                <a:gd name="connsiteY2" fmla="*/ 1544139 h 1696914"/>
                <a:gd name="connsiteX3" fmla="*/ 1430393 w 2749795"/>
                <a:gd name="connsiteY3" fmla="*/ 1287661 h 1696914"/>
                <a:gd name="connsiteX4" fmla="*/ 1497301 w 2749795"/>
                <a:gd name="connsiteY4" fmla="*/ 1220753 h 1696914"/>
                <a:gd name="connsiteX5" fmla="*/ 1519603 w 2749795"/>
                <a:gd name="connsiteY5" fmla="*/ 1176148 h 1696914"/>
                <a:gd name="connsiteX6" fmla="*/ 1541906 w 2749795"/>
                <a:gd name="connsiteY6" fmla="*/ 1153846 h 1696914"/>
                <a:gd name="connsiteX7" fmla="*/ 1564208 w 2749795"/>
                <a:gd name="connsiteY7" fmla="*/ 1120392 h 1696914"/>
                <a:gd name="connsiteX8" fmla="*/ 1597662 w 2749795"/>
                <a:gd name="connsiteY8" fmla="*/ 1075788 h 1696914"/>
                <a:gd name="connsiteX9" fmla="*/ 1631115 w 2749795"/>
                <a:gd name="connsiteY9" fmla="*/ 1020031 h 1696914"/>
                <a:gd name="connsiteX10" fmla="*/ 1642266 w 2749795"/>
                <a:gd name="connsiteY10" fmla="*/ 986578 h 1696914"/>
                <a:gd name="connsiteX11" fmla="*/ 1675720 w 2749795"/>
                <a:gd name="connsiteY11" fmla="*/ 953124 h 1696914"/>
                <a:gd name="connsiteX12" fmla="*/ 1764930 w 2749795"/>
                <a:gd name="connsiteY12" fmla="*/ 852763 h 1696914"/>
                <a:gd name="connsiteX13" fmla="*/ 1798384 w 2749795"/>
                <a:gd name="connsiteY13" fmla="*/ 841612 h 1696914"/>
                <a:gd name="connsiteX14" fmla="*/ 1865291 w 2749795"/>
                <a:gd name="connsiteY14" fmla="*/ 785856 h 1696914"/>
                <a:gd name="connsiteX15" fmla="*/ 1898745 w 2749795"/>
                <a:gd name="connsiteY15" fmla="*/ 774705 h 1696914"/>
                <a:gd name="connsiteX16" fmla="*/ 1965652 w 2749795"/>
                <a:gd name="connsiteY16" fmla="*/ 730100 h 1696914"/>
                <a:gd name="connsiteX17" fmla="*/ 1999106 w 2749795"/>
                <a:gd name="connsiteY17" fmla="*/ 696646 h 1696914"/>
                <a:gd name="connsiteX18" fmla="*/ 2066013 w 2749795"/>
                <a:gd name="connsiteY18" fmla="*/ 652041 h 1696914"/>
                <a:gd name="connsiteX19" fmla="*/ 2121769 w 2749795"/>
                <a:gd name="connsiteY19" fmla="*/ 607436 h 1696914"/>
                <a:gd name="connsiteX20" fmla="*/ 2155223 w 2749795"/>
                <a:gd name="connsiteY20" fmla="*/ 596285 h 1696914"/>
                <a:gd name="connsiteX21" fmla="*/ 2210979 w 2749795"/>
                <a:gd name="connsiteY21" fmla="*/ 573983 h 1696914"/>
                <a:gd name="connsiteX22" fmla="*/ 2333642 w 2749795"/>
                <a:gd name="connsiteY22" fmla="*/ 551680 h 1696914"/>
                <a:gd name="connsiteX23" fmla="*/ 2712784 w 2749795"/>
                <a:gd name="connsiteY23" fmla="*/ 440168 h 1696914"/>
                <a:gd name="connsiteX24" fmla="*/ 2456305 w 2749795"/>
                <a:gd name="connsiteY24" fmla="*/ 49875 h 1696914"/>
                <a:gd name="connsiteX25" fmla="*/ 248364 w 2749795"/>
                <a:gd name="connsiteY25" fmla="*/ 5270 h 1696914"/>
                <a:gd name="connsiteX0" fmla="*/ 173888 w 2675319"/>
                <a:gd name="connsiteY0" fmla="*/ 5270 h 1705540"/>
                <a:gd name="connsiteX1" fmla="*/ 274249 w 2675319"/>
                <a:gd name="connsiteY1" fmla="*/ 1599895 h 1705540"/>
                <a:gd name="connsiteX2" fmla="*/ 932170 w 2675319"/>
                <a:gd name="connsiteY2" fmla="*/ 1544139 h 1705540"/>
                <a:gd name="connsiteX3" fmla="*/ 1355917 w 2675319"/>
                <a:gd name="connsiteY3" fmla="*/ 1287661 h 1705540"/>
                <a:gd name="connsiteX4" fmla="*/ 1422825 w 2675319"/>
                <a:gd name="connsiteY4" fmla="*/ 1220753 h 1705540"/>
                <a:gd name="connsiteX5" fmla="*/ 1445127 w 2675319"/>
                <a:gd name="connsiteY5" fmla="*/ 1176148 h 1705540"/>
                <a:gd name="connsiteX6" fmla="*/ 1467430 w 2675319"/>
                <a:gd name="connsiteY6" fmla="*/ 1153846 h 1705540"/>
                <a:gd name="connsiteX7" fmla="*/ 1489732 w 2675319"/>
                <a:gd name="connsiteY7" fmla="*/ 1120392 h 1705540"/>
                <a:gd name="connsiteX8" fmla="*/ 1523186 w 2675319"/>
                <a:gd name="connsiteY8" fmla="*/ 1075788 h 1705540"/>
                <a:gd name="connsiteX9" fmla="*/ 1556639 w 2675319"/>
                <a:gd name="connsiteY9" fmla="*/ 1020031 h 1705540"/>
                <a:gd name="connsiteX10" fmla="*/ 1567790 w 2675319"/>
                <a:gd name="connsiteY10" fmla="*/ 986578 h 1705540"/>
                <a:gd name="connsiteX11" fmla="*/ 1601244 w 2675319"/>
                <a:gd name="connsiteY11" fmla="*/ 953124 h 1705540"/>
                <a:gd name="connsiteX12" fmla="*/ 1690454 w 2675319"/>
                <a:gd name="connsiteY12" fmla="*/ 852763 h 1705540"/>
                <a:gd name="connsiteX13" fmla="*/ 1723908 w 2675319"/>
                <a:gd name="connsiteY13" fmla="*/ 841612 h 1705540"/>
                <a:gd name="connsiteX14" fmla="*/ 1790815 w 2675319"/>
                <a:gd name="connsiteY14" fmla="*/ 785856 h 1705540"/>
                <a:gd name="connsiteX15" fmla="*/ 1824269 w 2675319"/>
                <a:gd name="connsiteY15" fmla="*/ 774705 h 1705540"/>
                <a:gd name="connsiteX16" fmla="*/ 1891176 w 2675319"/>
                <a:gd name="connsiteY16" fmla="*/ 730100 h 1705540"/>
                <a:gd name="connsiteX17" fmla="*/ 1924630 w 2675319"/>
                <a:gd name="connsiteY17" fmla="*/ 696646 h 1705540"/>
                <a:gd name="connsiteX18" fmla="*/ 1991537 w 2675319"/>
                <a:gd name="connsiteY18" fmla="*/ 652041 h 1705540"/>
                <a:gd name="connsiteX19" fmla="*/ 2047293 w 2675319"/>
                <a:gd name="connsiteY19" fmla="*/ 607436 h 1705540"/>
                <a:gd name="connsiteX20" fmla="*/ 2080747 w 2675319"/>
                <a:gd name="connsiteY20" fmla="*/ 596285 h 1705540"/>
                <a:gd name="connsiteX21" fmla="*/ 2136503 w 2675319"/>
                <a:gd name="connsiteY21" fmla="*/ 573983 h 1705540"/>
                <a:gd name="connsiteX22" fmla="*/ 2259166 w 2675319"/>
                <a:gd name="connsiteY22" fmla="*/ 551680 h 1705540"/>
                <a:gd name="connsiteX23" fmla="*/ 2638308 w 2675319"/>
                <a:gd name="connsiteY23" fmla="*/ 440168 h 1705540"/>
                <a:gd name="connsiteX24" fmla="*/ 2381829 w 2675319"/>
                <a:gd name="connsiteY24" fmla="*/ 49875 h 1705540"/>
                <a:gd name="connsiteX25" fmla="*/ 173888 w 2675319"/>
                <a:gd name="connsiteY25" fmla="*/ 5270 h 1705540"/>
                <a:gd name="connsiteX0" fmla="*/ 213983 w 2715414"/>
                <a:gd name="connsiteY0" fmla="*/ 5270 h 1601715"/>
                <a:gd name="connsiteX1" fmla="*/ 314344 w 2715414"/>
                <a:gd name="connsiteY1" fmla="*/ 1599895 h 1601715"/>
                <a:gd name="connsiteX2" fmla="*/ 972265 w 2715414"/>
                <a:gd name="connsiteY2" fmla="*/ 1544139 h 1601715"/>
                <a:gd name="connsiteX3" fmla="*/ 1396012 w 2715414"/>
                <a:gd name="connsiteY3" fmla="*/ 1287661 h 1601715"/>
                <a:gd name="connsiteX4" fmla="*/ 1462920 w 2715414"/>
                <a:gd name="connsiteY4" fmla="*/ 1220753 h 1601715"/>
                <a:gd name="connsiteX5" fmla="*/ 1485222 w 2715414"/>
                <a:gd name="connsiteY5" fmla="*/ 1176148 h 1601715"/>
                <a:gd name="connsiteX6" fmla="*/ 1507525 w 2715414"/>
                <a:gd name="connsiteY6" fmla="*/ 1153846 h 1601715"/>
                <a:gd name="connsiteX7" fmla="*/ 1529827 w 2715414"/>
                <a:gd name="connsiteY7" fmla="*/ 1120392 h 1601715"/>
                <a:gd name="connsiteX8" fmla="*/ 1563281 w 2715414"/>
                <a:gd name="connsiteY8" fmla="*/ 1075788 h 1601715"/>
                <a:gd name="connsiteX9" fmla="*/ 1596734 w 2715414"/>
                <a:gd name="connsiteY9" fmla="*/ 1020031 h 1601715"/>
                <a:gd name="connsiteX10" fmla="*/ 1607885 w 2715414"/>
                <a:gd name="connsiteY10" fmla="*/ 986578 h 1601715"/>
                <a:gd name="connsiteX11" fmla="*/ 1641339 w 2715414"/>
                <a:gd name="connsiteY11" fmla="*/ 953124 h 1601715"/>
                <a:gd name="connsiteX12" fmla="*/ 1730549 w 2715414"/>
                <a:gd name="connsiteY12" fmla="*/ 852763 h 1601715"/>
                <a:gd name="connsiteX13" fmla="*/ 1764003 w 2715414"/>
                <a:gd name="connsiteY13" fmla="*/ 841612 h 1601715"/>
                <a:gd name="connsiteX14" fmla="*/ 1830910 w 2715414"/>
                <a:gd name="connsiteY14" fmla="*/ 785856 h 1601715"/>
                <a:gd name="connsiteX15" fmla="*/ 1864364 w 2715414"/>
                <a:gd name="connsiteY15" fmla="*/ 774705 h 1601715"/>
                <a:gd name="connsiteX16" fmla="*/ 1931271 w 2715414"/>
                <a:gd name="connsiteY16" fmla="*/ 730100 h 1601715"/>
                <a:gd name="connsiteX17" fmla="*/ 1964725 w 2715414"/>
                <a:gd name="connsiteY17" fmla="*/ 696646 h 1601715"/>
                <a:gd name="connsiteX18" fmla="*/ 2031632 w 2715414"/>
                <a:gd name="connsiteY18" fmla="*/ 652041 h 1601715"/>
                <a:gd name="connsiteX19" fmla="*/ 2087388 w 2715414"/>
                <a:gd name="connsiteY19" fmla="*/ 607436 h 1601715"/>
                <a:gd name="connsiteX20" fmla="*/ 2120842 w 2715414"/>
                <a:gd name="connsiteY20" fmla="*/ 596285 h 1601715"/>
                <a:gd name="connsiteX21" fmla="*/ 2176598 w 2715414"/>
                <a:gd name="connsiteY21" fmla="*/ 573983 h 1601715"/>
                <a:gd name="connsiteX22" fmla="*/ 2299261 w 2715414"/>
                <a:gd name="connsiteY22" fmla="*/ 551680 h 1601715"/>
                <a:gd name="connsiteX23" fmla="*/ 2678403 w 2715414"/>
                <a:gd name="connsiteY23" fmla="*/ 440168 h 1601715"/>
                <a:gd name="connsiteX24" fmla="*/ 2421924 w 2715414"/>
                <a:gd name="connsiteY24" fmla="*/ 49875 h 1601715"/>
                <a:gd name="connsiteX25" fmla="*/ 213983 w 2715414"/>
                <a:gd name="connsiteY25" fmla="*/ 5270 h 1601715"/>
                <a:gd name="connsiteX0" fmla="*/ 243862 w 2745293"/>
                <a:gd name="connsiteY0" fmla="*/ 5270 h 1601715"/>
                <a:gd name="connsiteX1" fmla="*/ 266164 w 2745293"/>
                <a:gd name="connsiteY1" fmla="*/ 1599895 h 1601715"/>
                <a:gd name="connsiteX2" fmla="*/ 1002144 w 2745293"/>
                <a:gd name="connsiteY2" fmla="*/ 1544139 h 1601715"/>
                <a:gd name="connsiteX3" fmla="*/ 1425891 w 2745293"/>
                <a:gd name="connsiteY3" fmla="*/ 1287661 h 1601715"/>
                <a:gd name="connsiteX4" fmla="*/ 1492799 w 2745293"/>
                <a:gd name="connsiteY4" fmla="*/ 1220753 h 1601715"/>
                <a:gd name="connsiteX5" fmla="*/ 1515101 w 2745293"/>
                <a:gd name="connsiteY5" fmla="*/ 1176148 h 1601715"/>
                <a:gd name="connsiteX6" fmla="*/ 1537404 w 2745293"/>
                <a:gd name="connsiteY6" fmla="*/ 1153846 h 1601715"/>
                <a:gd name="connsiteX7" fmla="*/ 1559706 w 2745293"/>
                <a:gd name="connsiteY7" fmla="*/ 1120392 h 1601715"/>
                <a:gd name="connsiteX8" fmla="*/ 1593160 w 2745293"/>
                <a:gd name="connsiteY8" fmla="*/ 1075788 h 1601715"/>
                <a:gd name="connsiteX9" fmla="*/ 1626613 w 2745293"/>
                <a:gd name="connsiteY9" fmla="*/ 1020031 h 1601715"/>
                <a:gd name="connsiteX10" fmla="*/ 1637764 w 2745293"/>
                <a:gd name="connsiteY10" fmla="*/ 986578 h 1601715"/>
                <a:gd name="connsiteX11" fmla="*/ 1671218 w 2745293"/>
                <a:gd name="connsiteY11" fmla="*/ 953124 h 1601715"/>
                <a:gd name="connsiteX12" fmla="*/ 1760428 w 2745293"/>
                <a:gd name="connsiteY12" fmla="*/ 852763 h 1601715"/>
                <a:gd name="connsiteX13" fmla="*/ 1793882 w 2745293"/>
                <a:gd name="connsiteY13" fmla="*/ 841612 h 1601715"/>
                <a:gd name="connsiteX14" fmla="*/ 1860789 w 2745293"/>
                <a:gd name="connsiteY14" fmla="*/ 785856 h 1601715"/>
                <a:gd name="connsiteX15" fmla="*/ 1894243 w 2745293"/>
                <a:gd name="connsiteY15" fmla="*/ 774705 h 1601715"/>
                <a:gd name="connsiteX16" fmla="*/ 1961150 w 2745293"/>
                <a:gd name="connsiteY16" fmla="*/ 730100 h 1601715"/>
                <a:gd name="connsiteX17" fmla="*/ 1994604 w 2745293"/>
                <a:gd name="connsiteY17" fmla="*/ 696646 h 1601715"/>
                <a:gd name="connsiteX18" fmla="*/ 2061511 w 2745293"/>
                <a:gd name="connsiteY18" fmla="*/ 652041 h 1601715"/>
                <a:gd name="connsiteX19" fmla="*/ 2117267 w 2745293"/>
                <a:gd name="connsiteY19" fmla="*/ 607436 h 1601715"/>
                <a:gd name="connsiteX20" fmla="*/ 2150721 w 2745293"/>
                <a:gd name="connsiteY20" fmla="*/ 596285 h 1601715"/>
                <a:gd name="connsiteX21" fmla="*/ 2206477 w 2745293"/>
                <a:gd name="connsiteY21" fmla="*/ 573983 h 1601715"/>
                <a:gd name="connsiteX22" fmla="*/ 2329140 w 2745293"/>
                <a:gd name="connsiteY22" fmla="*/ 551680 h 1601715"/>
                <a:gd name="connsiteX23" fmla="*/ 2708282 w 2745293"/>
                <a:gd name="connsiteY23" fmla="*/ 440168 h 1601715"/>
                <a:gd name="connsiteX24" fmla="*/ 2451803 w 2745293"/>
                <a:gd name="connsiteY24" fmla="*/ 49875 h 1601715"/>
                <a:gd name="connsiteX25" fmla="*/ 243862 w 2745293"/>
                <a:gd name="connsiteY25" fmla="*/ 5270 h 1601715"/>
                <a:gd name="connsiteX0" fmla="*/ 257654 w 2759085"/>
                <a:gd name="connsiteY0" fmla="*/ 39389 h 1635834"/>
                <a:gd name="connsiteX1" fmla="*/ 279956 w 2759085"/>
                <a:gd name="connsiteY1" fmla="*/ 1634014 h 1635834"/>
                <a:gd name="connsiteX2" fmla="*/ 1015936 w 2759085"/>
                <a:gd name="connsiteY2" fmla="*/ 1578258 h 1635834"/>
                <a:gd name="connsiteX3" fmla="*/ 1439683 w 2759085"/>
                <a:gd name="connsiteY3" fmla="*/ 1321780 h 1635834"/>
                <a:gd name="connsiteX4" fmla="*/ 1506591 w 2759085"/>
                <a:gd name="connsiteY4" fmla="*/ 1254872 h 1635834"/>
                <a:gd name="connsiteX5" fmla="*/ 1528893 w 2759085"/>
                <a:gd name="connsiteY5" fmla="*/ 1210267 h 1635834"/>
                <a:gd name="connsiteX6" fmla="*/ 1551196 w 2759085"/>
                <a:gd name="connsiteY6" fmla="*/ 1187965 h 1635834"/>
                <a:gd name="connsiteX7" fmla="*/ 1573498 w 2759085"/>
                <a:gd name="connsiteY7" fmla="*/ 1154511 h 1635834"/>
                <a:gd name="connsiteX8" fmla="*/ 1606952 w 2759085"/>
                <a:gd name="connsiteY8" fmla="*/ 1109907 h 1635834"/>
                <a:gd name="connsiteX9" fmla="*/ 1640405 w 2759085"/>
                <a:gd name="connsiteY9" fmla="*/ 1054150 h 1635834"/>
                <a:gd name="connsiteX10" fmla="*/ 1651556 w 2759085"/>
                <a:gd name="connsiteY10" fmla="*/ 1020697 h 1635834"/>
                <a:gd name="connsiteX11" fmla="*/ 1685010 w 2759085"/>
                <a:gd name="connsiteY11" fmla="*/ 987243 h 1635834"/>
                <a:gd name="connsiteX12" fmla="*/ 1774220 w 2759085"/>
                <a:gd name="connsiteY12" fmla="*/ 886882 h 1635834"/>
                <a:gd name="connsiteX13" fmla="*/ 1807674 w 2759085"/>
                <a:gd name="connsiteY13" fmla="*/ 875731 h 1635834"/>
                <a:gd name="connsiteX14" fmla="*/ 1874581 w 2759085"/>
                <a:gd name="connsiteY14" fmla="*/ 819975 h 1635834"/>
                <a:gd name="connsiteX15" fmla="*/ 1908035 w 2759085"/>
                <a:gd name="connsiteY15" fmla="*/ 808824 h 1635834"/>
                <a:gd name="connsiteX16" fmla="*/ 1974942 w 2759085"/>
                <a:gd name="connsiteY16" fmla="*/ 764219 h 1635834"/>
                <a:gd name="connsiteX17" fmla="*/ 2008396 w 2759085"/>
                <a:gd name="connsiteY17" fmla="*/ 730765 h 1635834"/>
                <a:gd name="connsiteX18" fmla="*/ 2075303 w 2759085"/>
                <a:gd name="connsiteY18" fmla="*/ 686160 h 1635834"/>
                <a:gd name="connsiteX19" fmla="*/ 2131059 w 2759085"/>
                <a:gd name="connsiteY19" fmla="*/ 641555 h 1635834"/>
                <a:gd name="connsiteX20" fmla="*/ 2164513 w 2759085"/>
                <a:gd name="connsiteY20" fmla="*/ 630404 h 1635834"/>
                <a:gd name="connsiteX21" fmla="*/ 2220269 w 2759085"/>
                <a:gd name="connsiteY21" fmla="*/ 608102 h 1635834"/>
                <a:gd name="connsiteX22" fmla="*/ 2342932 w 2759085"/>
                <a:gd name="connsiteY22" fmla="*/ 585799 h 1635834"/>
                <a:gd name="connsiteX23" fmla="*/ 2722074 w 2759085"/>
                <a:gd name="connsiteY23" fmla="*/ 474287 h 1635834"/>
                <a:gd name="connsiteX24" fmla="*/ 2465595 w 2759085"/>
                <a:gd name="connsiteY24" fmla="*/ 83994 h 1635834"/>
                <a:gd name="connsiteX25" fmla="*/ 257654 w 2759085"/>
                <a:gd name="connsiteY25" fmla="*/ 39389 h 1635834"/>
                <a:gd name="connsiteX0" fmla="*/ 184401 w 2803175"/>
                <a:gd name="connsiteY0" fmla="*/ 107419 h 1664026"/>
                <a:gd name="connsiteX1" fmla="*/ 318215 w 2803175"/>
                <a:gd name="connsiteY1" fmla="*/ 1568229 h 1664026"/>
                <a:gd name="connsiteX2" fmla="*/ 1054195 w 2803175"/>
                <a:gd name="connsiteY2" fmla="*/ 1512473 h 1664026"/>
                <a:gd name="connsiteX3" fmla="*/ 1477942 w 2803175"/>
                <a:gd name="connsiteY3" fmla="*/ 1255995 h 1664026"/>
                <a:gd name="connsiteX4" fmla="*/ 1544850 w 2803175"/>
                <a:gd name="connsiteY4" fmla="*/ 1189087 h 1664026"/>
                <a:gd name="connsiteX5" fmla="*/ 1567152 w 2803175"/>
                <a:gd name="connsiteY5" fmla="*/ 1144482 h 1664026"/>
                <a:gd name="connsiteX6" fmla="*/ 1589455 w 2803175"/>
                <a:gd name="connsiteY6" fmla="*/ 1122180 h 1664026"/>
                <a:gd name="connsiteX7" fmla="*/ 1611757 w 2803175"/>
                <a:gd name="connsiteY7" fmla="*/ 1088726 h 1664026"/>
                <a:gd name="connsiteX8" fmla="*/ 1645211 w 2803175"/>
                <a:gd name="connsiteY8" fmla="*/ 1044122 h 1664026"/>
                <a:gd name="connsiteX9" fmla="*/ 1678664 w 2803175"/>
                <a:gd name="connsiteY9" fmla="*/ 988365 h 1664026"/>
                <a:gd name="connsiteX10" fmla="*/ 1689815 w 2803175"/>
                <a:gd name="connsiteY10" fmla="*/ 954912 h 1664026"/>
                <a:gd name="connsiteX11" fmla="*/ 1723269 w 2803175"/>
                <a:gd name="connsiteY11" fmla="*/ 921458 h 1664026"/>
                <a:gd name="connsiteX12" fmla="*/ 1812479 w 2803175"/>
                <a:gd name="connsiteY12" fmla="*/ 821097 h 1664026"/>
                <a:gd name="connsiteX13" fmla="*/ 1845933 w 2803175"/>
                <a:gd name="connsiteY13" fmla="*/ 809946 h 1664026"/>
                <a:gd name="connsiteX14" fmla="*/ 1912840 w 2803175"/>
                <a:gd name="connsiteY14" fmla="*/ 754190 h 1664026"/>
                <a:gd name="connsiteX15" fmla="*/ 1946294 w 2803175"/>
                <a:gd name="connsiteY15" fmla="*/ 743039 h 1664026"/>
                <a:gd name="connsiteX16" fmla="*/ 2013201 w 2803175"/>
                <a:gd name="connsiteY16" fmla="*/ 698434 h 1664026"/>
                <a:gd name="connsiteX17" fmla="*/ 2046655 w 2803175"/>
                <a:gd name="connsiteY17" fmla="*/ 664980 h 1664026"/>
                <a:gd name="connsiteX18" fmla="*/ 2113562 w 2803175"/>
                <a:gd name="connsiteY18" fmla="*/ 620375 h 1664026"/>
                <a:gd name="connsiteX19" fmla="*/ 2169318 w 2803175"/>
                <a:gd name="connsiteY19" fmla="*/ 575770 h 1664026"/>
                <a:gd name="connsiteX20" fmla="*/ 2202772 w 2803175"/>
                <a:gd name="connsiteY20" fmla="*/ 564619 h 1664026"/>
                <a:gd name="connsiteX21" fmla="*/ 2258528 w 2803175"/>
                <a:gd name="connsiteY21" fmla="*/ 542317 h 1664026"/>
                <a:gd name="connsiteX22" fmla="*/ 2381191 w 2803175"/>
                <a:gd name="connsiteY22" fmla="*/ 520014 h 1664026"/>
                <a:gd name="connsiteX23" fmla="*/ 2760333 w 2803175"/>
                <a:gd name="connsiteY23" fmla="*/ 408502 h 1664026"/>
                <a:gd name="connsiteX24" fmla="*/ 2503854 w 2803175"/>
                <a:gd name="connsiteY24" fmla="*/ 18209 h 1664026"/>
                <a:gd name="connsiteX25" fmla="*/ 184401 w 2803175"/>
                <a:gd name="connsiteY25" fmla="*/ 107419 h 1664026"/>
                <a:gd name="connsiteX0" fmla="*/ 227702 w 2846476"/>
                <a:gd name="connsiteY0" fmla="*/ 107419 h 1600860"/>
                <a:gd name="connsiteX1" fmla="*/ 361516 w 2846476"/>
                <a:gd name="connsiteY1" fmla="*/ 1568229 h 1600860"/>
                <a:gd name="connsiteX2" fmla="*/ 1097496 w 2846476"/>
                <a:gd name="connsiteY2" fmla="*/ 1512473 h 1600860"/>
                <a:gd name="connsiteX3" fmla="*/ 1521243 w 2846476"/>
                <a:gd name="connsiteY3" fmla="*/ 1255995 h 1600860"/>
                <a:gd name="connsiteX4" fmla="*/ 1588151 w 2846476"/>
                <a:gd name="connsiteY4" fmla="*/ 1189087 h 1600860"/>
                <a:gd name="connsiteX5" fmla="*/ 1610453 w 2846476"/>
                <a:gd name="connsiteY5" fmla="*/ 1144482 h 1600860"/>
                <a:gd name="connsiteX6" fmla="*/ 1632756 w 2846476"/>
                <a:gd name="connsiteY6" fmla="*/ 1122180 h 1600860"/>
                <a:gd name="connsiteX7" fmla="*/ 1655058 w 2846476"/>
                <a:gd name="connsiteY7" fmla="*/ 1088726 h 1600860"/>
                <a:gd name="connsiteX8" fmla="*/ 1688512 w 2846476"/>
                <a:gd name="connsiteY8" fmla="*/ 1044122 h 1600860"/>
                <a:gd name="connsiteX9" fmla="*/ 1721965 w 2846476"/>
                <a:gd name="connsiteY9" fmla="*/ 988365 h 1600860"/>
                <a:gd name="connsiteX10" fmla="*/ 1733116 w 2846476"/>
                <a:gd name="connsiteY10" fmla="*/ 954912 h 1600860"/>
                <a:gd name="connsiteX11" fmla="*/ 1766570 w 2846476"/>
                <a:gd name="connsiteY11" fmla="*/ 921458 h 1600860"/>
                <a:gd name="connsiteX12" fmla="*/ 1855780 w 2846476"/>
                <a:gd name="connsiteY12" fmla="*/ 821097 h 1600860"/>
                <a:gd name="connsiteX13" fmla="*/ 1889234 w 2846476"/>
                <a:gd name="connsiteY13" fmla="*/ 809946 h 1600860"/>
                <a:gd name="connsiteX14" fmla="*/ 1956141 w 2846476"/>
                <a:gd name="connsiteY14" fmla="*/ 754190 h 1600860"/>
                <a:gd name="connsiteX15" fmla="*/ 1989595 w 2846476"/>
                <a:gd name="connsiteY15" fmla="*/ 743039 h 1600860"/>
                <a:gd name="connsiteX16" fmla="*/ 2056502 w 2846476"/>
                <a:gd name="connsiteY16" fmla="*/ 698434 h 1600860"/>
                <a:gd name="connsiteX17" fmla="*/ 2089956 w 2846476"/>
                <a:gd name="connsiteY17" fmla="*/ 664980 h 1600860"/>
                <a:gd name="connsiteX18" fmla="*/ 2156863 w 2846476"/>
                <a:gd name="connsiteY18" fmla="*/ 620375 h 1600860"/>
                <a:gd name="connsiteX19" fmla="*/ 2212619 w 2846476"/>
                <a:gd name="connsiteY19" fmla="*/ 575770 h 1600860"/>
                <a:gd name="connsiteX20" fmla="*/ 2246073 w 2846476"/>
                <a:gd name="connsiteY20" fmla="*/ 564619 h 1600860"/>
                <a:gd name="connsiteX21" fmla="*/ 2301829 w 2846476"/>
                <a:gd name="connsiteY21" fmla="*/ 542317 h 1600860"/>
                <a:gd name="connsiteX22" fmla="*/ 2424492 w 2846476"/>
                <a:gd name="connsiteY22" fmla="*/ 520014 h 1600860"/>
                <a:gd name="connsiteX23" fmla="*/ 2803634 w 2846476"/>
                <a:gd name="connsiteY23" fmla="*/ 408502 h 1600860"/>
                <a:gd name="connsiteX24" fmla="*/ 2547155 w 2846476"/>
                <a:gd name="connsiteY24" fmla="*/ 18209 h 1600860"/>
                <a:gd name="connsiteX25" fmla="*/ 227702 w 2846476"/>
                <a:gd name="connsiteY25" fmla="*/ 107419 h 1600860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726036 w 2805942"/>
                <a:gd name="connsiteY11" fmla="*/ 921458 h 1664026"/>
                <a:gd name="connsiteX12" fmla="*/ 1815246 w 2805942"/>
                <a:gd name="connsiteY12" fmla="*/ 821097 h 1664026"/>
                <a:gd name="connsiteX13" fmla="*/ 1848700 w 2805942"/>
                <a:gd name="connsiteY13" fmla="*/ 809946 h 1664026"/>
                <a:gd name="connsiteX14" fmla="*/ 1915607 w 2805942"/>
                <a:gd name="connsiteY14" fmla="*/ 754190 h 1664026"/>
                <a:gd name="connsiteX15" fmla="*/ 1949061 w 2805942"/>
                <a:gd name="connsiteY15" fmla="*/ 743039 h 1664026"/>
                <a:gd name="connsiteX16" fmla="*/ 2015968 w 2805942"/>
                <a:gd name="connsiteY16" fmla="*/ 698434 h 1664026"/>
                <a:gd name="connsiteX17" fmla="*/ 2049422 w 2805942"/>
                <a:gd name="connsiteY17" fmla="*/ 664980 h 1664026"/>
                <a:gd name="connsiteX18" fmla="*/ 2116329 w 2805942"/>
                <a:gd name="connsiteY18" fmla="*/ 620375 h 1664026"/>
                <a:gd name="connsiteX19" fmla="*/ 2172085 w 2805942"/>
                <a:gd name="connsiteY19" fmla="*/ 575770 h 1664026"/>
                <a:gd name="connsiteX20" fmla="*/ 2205539 w 2805942"/>
                <a:gd name="connsiteY20" fmla="*/ 564619 h 1664026"/>
                <a:gd name="connsiteX21" fmla="*/ 2261295 w 2805942"/>
                <a:gd name="connsiteY21" fmla="*/ 542317 h 1664026"/>
                <a:gd name="connsiteX22" fmla="*/ 2383958 w 2805942"/>
                <a:gd name="connsiteY22" fmla="*/ 520014 h 1664026"/>
                <a:gd name="connsiteX23" fmla="*/ 2763100 w 2805942"/>
                <a:gd name="connsiteY23" fmla="*/ 408502 h 1664026"/>
                <a:gd name="connsiteX24" fmla="*/ 2506621 w 2805942"/>
                <a:gd name="connsiteY24" fmla="*/ 18209 h 1664026"/>
                <a:gd name="connsiteX25" fmla="*/ 187168 w 2805942"/>
                <a:gd name="connsiteY2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815246 w 2805942"/>
                <a:gd name="connsiteY11" fmla="*/ 821097 h 1664026"/>
                <a:gd name="connsiteX12" fmla="*/ 1848700 w 2805942"/>
                <a:gd name="connsiteY12" fmla="*/ 809946 h 1664026"/>
                <a:gd name="connsiteX13" fmla="*/ 1915607 w 2805942"/>
                <a:gd name="connsiteY13" fmla="*/ 754190 h 1664026"/>
                <a:gd name="connsiteX14" fmla="*/ 1949061 w 2805942"/>
                <a:gd name="connsiteY14" fmla="*/ 743039 h 1664026"/>
                <a:gd name="connsiteX15" fmla="*/ 2015968 w 2805942"/>
                <a:gd name="connsiteY15" fmla="*/ 698434 h 1664026"/>
                <a:gd name="connsiteX16" fmla="*/ 2049422 w 2805942"/>
                <a:gd name="connsiteY16" fmla="*/ 664980 h 1664026"/>
                <a:gd name="connsiteX17" fmla="*/ 2116329 w 2805942"/>
                <a:gd name="connsiteY17" fmla="*/ 620375 h 1664026"/>
                <a:gd name="connsiteX18" fmla="*/ 2172085 w 2805942"/>
                <a:gd name="connsiteY18" fmla="*/ 575770 h 1664026"/>
                <a:gd name="connsiteX19" fmla="*/ 2205539 w 2805942"/>
                <a:gd name="connsiteY19" fmla="*/ 564619 h 1664026"/>
                <a:gd name="connsiteX20" fmla="*/ 2261295 w 2805942"/>
                <a:gd name="connsiteY20" fmla="*/ 542317 h 1664026"/>
                <a:gd name="connsiteX21" fmla="*/ 2383958 w 2805942"/>
                <a:gd name="connsiteY21" fmla="*/ 520014 h 1664026"/>
                <a:gd name="connsiteX22" fmla="*/ 2763100 w 2805942"/>
                <a:gd name="connsiteY22" fmla="*/ 408502 h 1664026"/>
                <a:gd name="connsiteX23" fmla="*/ 2506621 w 2805942"/>
                <a:gd name="connsiteY23" fmla="*/ 18209 h 1664026"/>
                <a:gd name="connsiteX24" fmla="*/ 187168 w 2805942"/>
                <a:gd name="connsiteY2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92582 w 2805942"/>
                <a:gd name="connsiteY9" fmla="*/ 954912 h 1664026"/>
                <a:gd name="connsiteX10" fmla="*/ 1815246 w 2805942"/>
                <a:gd name="connsiteY10" fmla="*/ 821097 h 1664026"/>
                <a:gd name="connsiteX11" fmla="*/ 1848700 w 2805942"/>
                <a:gd name="connsiteY11" fmla="*/ 809946 h 1664026"/>
                <a:gd name="connsiteX12" fmla="*/ 1915607 w 2805942"/>
                <a:gd name="connsiteY12" fmla="*/ 754190 h 1664026"/>
                <a:gd name="connsiteX13" fmla="*/ 1949061 w 2805942"/>
                <a:gd name="connsiteY13" fmla="*/ 743039 h 1664026"/>
                <a:gd name="connsiteX14" fmla="*/ 2015968 w 2805942"/>
                <a:gd name="connsiteY14" fmla="*/ 698434 h 1664026"/>
                <a:gd name="connsiteX15" fmla="*/ 2049422 w 2805942"/>
                <a:gd name="connsiteY15" fmla="*/ 664980 h 1664026"/>
                <a:gd name="connsiteX16" fmla="*/ 2116329 w 2805942"/>
                <a:gd name="connsiteY16" fmla="*/ 620375 h 1664026"/>
                <a:gd name="connsiteX17" fmla="*/ 2172085 w 2805942"/>
                <a:gd name="connsiteY17" fmla="*/ 575770 h 1664026"/>
                <a:gd name="connsiteX18" fmla="*/ 2205539 w 2805942"/>
                <a:gd name="connsiteY18" fmla="*/ 564619 h 1664026"/>
                <a:gd name="connsiteX19" fmla="*/ 2261295 w 2805942"/>
                <a:gd name="connsiteY19" fmla="*/ 542317 h 1664026"/>
                <a:gd name="connsiteX20" fmla="*/ 2383958 w 2805942"/>
                <a:gd name="connsiteY20" fmla="*/ 520014 h 1664026"/>
                <a:gd name="connsiteX21" fmla="*/ 2763100 w 2805942"/>
                <a:gd name="connsiteY21" fmla="*/ 408502 h 1664026"/>
                <a:gd name="connsiteX22" fmla="*/ 2506621 w 2805942"/>
                <a:gd name="connsiteY22" fmla="*/ 18209 h 1664026"/>
                <a:gd name="connsiteX23" fmla="*/ 187168 w 2805942"/>
                <a:gd name="connsiteY2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92582 w 2805942"/>
                <a:gd name="connsiteY8" fmla="*/ 954912 h 1664026"/>
                <a:gd name="connsiteX9" fmla="*/ 1815246 w 2805942"/>
                <a:gd name="connsiteY9" fmla="*/ 821097 h 1664026"/>
                <a:gd name="connsiteX10" fmla="*/ 1848700 w 2805942"/>
                <a:gd name="connsiteY10" fmla="*/ 809946 h 1664026"/>
                <a:gd name="connsiteX11" fmla="*/ 1915607 w 2805942"/>
                <a:gd name="connsiteY11" fmla="*/ 754190 h 1664026"/>
                <a:gd name="connsiteX12" fmla="*/ 1949061 w 2805942"/>
                <a:gd name="connsiteY12" fmla="*/ 743039 h 1664026"/>
                <a:gd name="connsiteX13" fmla="*/ 2015968 w 2805942"/>
                <a:gd name="connsiteY13" fmla="*/ 698434 h 1664026"/>
                <a:gd name="connsiteX14" fmla="*/ 2049422 w 2805942"/>
                <a:gd name="connsiteY14" fmla="*/ 664980 h 1664026"/>
                <a:gd name="connsiteX15" fmla="*/ 2116329 w 2805942"/>
                <a:gd name="connsiteY15" fmla="*/ 620375 h 1664026"/>
                <a:gd name="connsiteX16" fmla="*/ 2172085 w 2805942"/>
                <a:gd name="connsiteY16" fmla="*/ 575770 h 1664026"/>
                <a:gd name="connsiteX17" fmla="*/ 2205539 w 2805942"/>
                <a:gd name="connsiteY17" fmla="*/ 564619 h 1664026"/>
                <a:gd name="connsiteX18" fmla="*/ 2261295 w 2805942"/>
                <a:gd name="connsiteY18" fmla="*/ 542317 h 1664026"/>
                <a:gd name="connsiteX19" fmla="*/ 2383958 w 2805942"/>
                <a:gd name="connsiteY19" fmla="*/ 520014 h 1664026"/>
                <a:gd name="connsiteX20" fmla="*/ 2763100 w 2805942"/>
                <a:gd name="connsiteY20" fmla="*/ 408502 h 1664026"/>
                <a:gd name="connsiteX21" fmla="*/ 2506621 w 2805942"/>
                <a:gd name="connsiteY21" fmla="*/ 18209 h 1664026"/>
                <a:gd name="connsiteX22" fmla="*/ 187168 w 2805942"/>
                <a:gd name="connsiteY2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14524 w 2805942"/>
                <a:gd name="connsiteY6" fmla="*/ 1088726 h 1664026"/>
                <a:gd name="connsiteX7" fmla="*/ 1692582 w 2805942"/>
                <a:gd name="connsiteY7" fmla="*/ 954912 h 1664026"/>
                <a:gd name="connsiteX8" fmla="*/ 1815246 w 2805942"/>
                <a:gd name="connsiteY8" fmla="*/ 821097 h 1664026"/>
                <a:gd name="connsiteX9" fmla="*/ 1848700 w 2805942"/>
                <a:gd name="connsiteY9" fmla="*/ 809946 h 1664026"/>
                <a:gd name="connsiteX10" fmla="*/ 1915607 w 2805942"/>
                <a:gd name="connsiteY10" fmla="*/ 754190 h 1664026"/>
                <a:gd name="connsiteX11" fmla="*/ 1949061 w 2805942"/>
                <a:gd name="connsiteY11" fmla="*/ 743039 h 1664026"/>
                <a:gd name="connsiteX12" fmla="*/ 2015968 w 2805942"/>
                <a:gd name="connsiteY12" fmla="*/ 698434 h 1664026"/>
                <a:gd name="connsiteX13" fmla="*/ 2049422 w 2805942"/>
                <a:gd name="connsiteY13" fmla="*/ 664980 h 1664026"/>
                <a:gd name="connsiteX14" fmla="*/ 2116329 w 2805942"/>
                <a:gd name="connsiteY14" fmla="*/ 620375 h 1664026"/>
                <a:gd name="connsiteX15" fmla="*/ 2172085 w 2805942"/>
                <a:gd name="connsiteY15" fmla="*/ 575770 h 1664026"/>
                <a:gd name="connsiteX16" fmla="*/ 2205539 w 2805942"/>
                <a:gd name="connsiteY16" fmla="*/ 564619 h 1664026"/>
                <a:gd name="connsiteX17" fmla="*/ 2261295 w 2805942"/>
                <a:gd name="connsiteY17" fmla="*/ 542317 h 1664026"/>
                <a:gd name="connsiteX18" fmla="*/ 2383958 w 2805942"/>
                <a:gd name="connsiteY18" fmla="*/ 520014 h 1664026"/>
                <a:gd name="connsiteX19" fmla="*/ 2763100 w 2805942"/>
                <a:gd name="connsiteY19" fmla="*/ 408502 h 1664026"/>
                <a:gd name="connsiteX20" fmla="*/ 2506621 w 2805942"/>
                <a:gd name="connsiteY20" fmla="*/ 18209 h 1664026"/>
                <a:gd name="connsiteX21" fmla="*/ 187168 w 2805942"/>
                <a:gd name="connsiteY2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92582 w 2805942"/>
                <a:gd name="connsiteY6" fmla="*/ 954912 h 1664026"/>
                <a:gd name="connsiteX7" fmla="*/ 1815246 w 2805942"/>
                <a:gd name="connsiteY7" fmla="*/ 821097 h 1664026"/>
                <a:gd name="connsiteX8" fmla="*/ 1848700 w 2805942"/>
                <a:gd name="connsiteY8" fmla="*/ 809946 h 1664026"/>
                <a:gd name="connsiteX9" fmla="*/ 1915607 w 2805942"/>
                <a:gd name="connsiteY9" fmla="*/ 754190 h 1664026"/>
                <a:gd name="connsiteX10" fmla="*/ 1949061 w 2805942"/>
                <a:gd name="connsiteY10" fmla="*/ 743039 h 1664026"/>
                <a:gd name="connsiteX11" fmla="*/ 2015968 w 2805942"/>
                <a:gd name="connsiteY11" fmla="*/ 698434 h 1664026"/>
                <a:gd name="connsiteX12" fmla="*/ 2049422 w 2805942"/>
                <a:gd name="connsiteY12" fmla="*/ 664980 h 1664026"/>
                <a:gd name="connsiteX13" fmla="*/ 2116329 w 2805942"/>
                <a:gd name="connsiteY13" fmla="*/ 620375 h 1664026"/>
                <a:gd name="connsiteX14" fmla="*/ 2172085 w 2805942"/>
                <a:gd name="connsiteY14" fmla="*/ 575770 h 1664026"/>
                <a:gd name="connsiteX15" fmla="*/ 2205539 w 2805942"/>
                <a:gd name="connsiteY15" fmla="*/ 564619 h 1664026"/>
                <a:gd name="connsiteX16" fmla="*/ 2261295 w 2805942"/>
                <a:gd name="connsiteY16" fmla="*/ 542317 h 1664026"/>
                <a:gd name="connsiteX17" fmla="*/ 2383958 w 2805942"/>
                <a:gd name="connsiteY17" fmla="*/ 520014 h 1664026"/>
                <a:gd name="connsiteX18" fmla="*/ 2763100 w 2805942"/>
                <a:gd name="connsiteY18" fmla="*/ 408502 h 1664026"/>
                <a:gd name="connsiteX19" fmla="*/ 2506621 w 2805942"/>
                <a:gd name="connsiteY19" fmla="*/ 18209 h 1664026"/>
                <a:gd name="connsiteX20" fmla="*/ 187168 w 2805942"/>
                <a:gd name="connsiteY2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692582 w 2805942"/>
                <a:gd name="connsiteY5" fmla="*/ 954912 h 1664026"/>
                <a:gd name="connsiteX6" fmla="*/ 1815246 w 2805942"/>
                <a:gd name="connsiteY6" fmla="*/ 821097 h 1664026"/>
                <a:gd name="connsiteX7" fmla="*/ 1848700 w 2805942"/>
                <a:gd name="connsiteY7" fmla="*/ 809946 h 1664026"/>
                <a:gd name="connsiteX8" fmla="*/ 1915607 w 2805942"/>
                <a:gd name="connsiteY8" fmla="*/ 754190 h 1664026"/>
                <a:gd name="connsiteX9" fmla="*/ 1949061 w 2805942"/>
                <a:gd name="connsiteY9" fmla="*/ 743039 h 1664026"/>
                <a:gd name="connsiteX10" fmla="*/ 2015968 w 2805942"/>
                <a:gd name="connsiteY10" fmla="*/ 698434 h 1664026"/>
                <a:gd name="connsiteX11" fmla="*/ 2049422 w 2805942"/>
                <a:gd name="connsiteY11" fmla="*/ 664980 h 1664026"/>
                <a:gd name="connsiteX12" fmla="*/ 2116329 w 2805942"/>
                <a:gd name="connsiteY12" fmla="*/ 620375 h 1664026"/>
                <a:gd name="connsiteX13" fmla="*/ 2172085 w 2805942"/>
                <a:gd name="connsiteY13" fmla="*/ 575770 h 1664026"/>
                <a:gd name="connsiteX14" fmla="*/ 2205539 w 2805942"/>
                <a:gd name="connsiteY14" fmla="*/ 564619 h 1664026"/>
                <a:gd name="connsiteX15" fmla="*/ 2261295 w 2805942"/>
                <a:gd name="connsiteY15" fmla="*/ 542317 h 1664026"/>
                <a:gd name="connsiteX16" fmla="*/ 2383958 w 2805942"/>
                <a:gd name="connsiteY16" fmla="*/ 520014 h 1664026"/>
                <a:gd name="connsiteX17" fmla="*/ 2763100 w 2805942"/>
                <a:gd name="connsiteY17" fmla="*/ 408502 h 1664026"/>
                <a:gd name="connsiteX18" fmla="*/ 2506621 w 2805942"/>
                <a:gd name="connsiteY18" fmla="*/ 18209 h 1664026"/>
                <a:gd name="connsiteX19" fmla="*/ 187168 w 2805942"/>
                <a:gd name="connsiteY1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692582 w 2805942"/>
                <a:gd name="connsiteY4" fmla="*/ 954912 h 1664026"/>
                <a:gd name="connsiteX5" fmla="*/ 1815246 w 2805942"/>
                <a:gd name="connsiteY5" fmla="*/ 821097 h 1664026"/>
                <a:gd name="connsiteX6" fmla="*/ 1848700 w 2805942"/>
                <a:gd name="connsiteY6" fmla="*/ 809946 h 1664026"/>
                <a:gd name="connsiteX7" fmla="*/ 1915607 w 2805942"/>
                <a:gd name="connsiteY7" fmla="*/ 754190 h 1664026"/>
                <a:gd name="connsiteX8" fmla="*/ 1949061 w 2805942"/>
                <a:gd name="connsiteY8" fmla="*/ 743039 h 1664026"/>
                <a:gd name="connsiteX9" fmla="*/ 2015968 w 2805942"/>
                <a:gd name="connsiteY9" fmla="*/ 698434 h 1664026"/>
                <a:gd name="connsiteX10" fmla="*/ 2049422 w 2805942"/>
                <a:gd name="connsiteY10" fmla="*/ 664980 h 1664026"/>
                <a:gd name="connsiteX11" fmla="*/ 2116329 w 2805942"/>
                <a:gd name="connsiteY11" fmla="*/ 620375 h 1664026"/>
                <a:gd name="connsiteX12" fmla="*/ 2172085 w 2805942"/>
                <a:gd name="connsiteY12" fmla="*/ 575770 h 1664026"/>
                <a:gd name="connsiteX13" fmla="*/ 2205539 w 2805942"/>
                <a:gd name="connsiteY13" fmla="*/ 564619 h 1664026"/>
                <a:gd name="connsiteX14" fmla="*/ 2261295 w 2805942"/>
                <a:gd name="connsiteY14" fmla="*/ 542317 h 1664026"/>
                <a:gd name="connsiteX15" fmla="*/ 2383958 w 2805942"/>
                <a:gd name="connsiteY15" fmla="*/ 520014 h 1664026"/>
                <a:gd name="connsiteX16" fmla="*/ 2763100 w 2805942"/>
                <a:gd name="connsiteY16" fmla="*/ 408502 h 1664026"/>
                <a:gd name="connsiteX17" fmla="*/ 2506621 w 2805942"/>
                <a:gd name="connsiteY17" fmla="*/ 18209 h 1664026"/>
                <a:gd name="connsiteX18" fmla="*/ 187168 w 2805942"/>
                <a:gd name="connsiteY1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15607 w 2805942"/>
                <a:gd name="connsiteY6" fmla="*/ 754190 h 1664026"/>
                <a:gd name="connsiteX7" fmla="*/ 1949061 w 2805942"/>
                <a:gd name="connsiteY7" fmla="*/ 743039 h 1664026"/>
                <a:gd name="connsiteX8" fmla="*/ 2015968 w 2805942"/>
                <a:gd name="connsiteY8" fmla="*/ 698434 h 1664026"/>
                <a:gd name="connsiteX9" fmla="*/ 2049422 w 2805942"/>
                <a:gd name="connsiteY9" fmla="*/ 664980 h 1664026"/>
                <a:gd name="connsiteX10" fmla="*/ 2116329 w 2805942"/>
                <a:gd name="connsiteY10" fmla="*/ 620375 h 1664026"/>
                <a:gd name="connsiteX11" fmla="*/ 2172085 w 2805942"/>
                <a:gd name="connsiteY11" fmla="*/ 575770 h 1664026"/>
                <a:gd name="connsiteX12" fmla="*/ 2205539 w 2805942"/>
                <a:gd name="connsiteY12" fmla="*/ 564619 h 1664026"/>
                <a:gd name="connsiteX13" fmla="*/ 2261295 w 2805942"/>
                <a:gd name="connsiteY13" fmla="*/ 542317 h 1664026"/>
                <a:gd name="connsiteX14" fmla="*/ 2383958 w 2805942"/>
                <a:gd name="connsiteY14" fmla="*/ 520014 h 1664026"/>
                <a:gd name="connsiteX15" fmla="*/ 2763100 w 2805942"/>
                <a:gd name="connsiteY15" fmla="*/ 408502 h 1664026"/>
                <a:gd name="connsiteX16" fmla="*/ 2506621 w 2805942"/>
                <a:gd name="connsiteY16" fmla="*/ 18209 h 1664026"/>
                <a:gd name="connsiteX17" fmla="*/ 187168 w 2805942"/>
                <a:gd name="connsiteY17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49061 w 2805942"/>
                <a:gd name="connsiteY6" fmla="*/ 743039 h 1664026"/>
                <a:gd name="connsiteX7" fmla="*/ 2015968 w 2805942"/>
                <a:gd name="connsiteY7" fmla="*/ 698434 h 1664026"/>
                <a:gd name="connsiteX8" fmla="*/ 2049422 w 2805942"/>
                <a:gd name="connsiteY8" fmla="*/ 664980 h 1664026"/>
                <a:gd name="connsiteX9" fmla="*/ 2116329 w 2805942"/>
                <a:gd name="connsiteY9" fmla="*/ 620375 h 1664026"/>
                <a:gd name="connsiteX10" fmla="*/ 2172085 w 2805942"/>
                <a:gd name="connsiteY10" fmla="*/ 575770 h 1664026"/>
                <a:gd name="connsiteX11" fmla="*/ 2205539 w 2805942"/>
                <a:gd name="connsiteY11" fmla="*/ 564619 h 1664026"/>
                <a:gd name="connsiteX12" fmla="*/ 2261295 w 2805942"/>
                <a:gd name="connsiteY12" fmla="*/ 542317 h 1664026"/>
                <a:gd name="connsiteX13" fmla="*/ 2383958 w 2805942"/>
                <a:gd name="connsiteY13" fmla="*/ 520014 h 1664026"/>
                <a:gd name="connsiteX14" fmla="*/ 2763100 w 2805942"/>
                <a:gd name="connsiteY14" fmla="*/ 408502 h 1664026"/>
                <a:gd name="connsiteX15" fmla="*/ 2506621 w 2805942"/>
                <a:gd name="connsiteY15" fmla="*/ 18209 h 1664026"/>
                <a:gd name="connsiteX16" fmla="*/ 187168 w 2805942"/>
                <a:gd name="connsiteY16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949061 w 2805942"/>
                <a:gd name="connsiteY5" fmla="*/ 743039 h 1664026"/>
                <a:gd name="connsiteX6" fmla="*/ 2015968 w 2805942"/>
                <a:gd name="connsiteY6" fmla="*/ 698434 h 1664026"/>
                <a:gd name="connsiteX7" fmla="*/ 2049422 w 2805942"/>
                <a:gd name="connsiteY7" fmla="*/ 664980 h 1664026"/>
                <a:gd name="connsiteX8" fmla="*/ 2116329 w 2805942"/>
                <a:gd name="connsiteY8" fmla="*/ 620375 h 1664026"/>
                <a:gd name="connsiteX9" fmla="*/ 2172085 w 2805942"/>
                <a:gd name="connsiteY9" fmla="*/ 575770 h 1664026"/>
                <a:gd name="connsiteX10" fmla="*/ 2205539 w 2805942"/>
                <a:gd name="connsiteY10" fmla="*/ 564619 h 1664026"/>
                <a:gd name="connsiteX11" fmla="*/ 2261295 w 2805942"/>
                <a:gd name="connsiteY11" fmla="*/ 542317 h 1664026"/>
                <a:gd name="connsiteX12" fmla="*/ 2383958 w 2805942"/>
                <a:gd name="connsiteY12" fmla="*/ 520014 h 1664026"/>
                <a:gd name="connsiteX13" fmla="*/ 2763100 w 2805942"/>
                <a:gd name="connsiteY13" fmla="*/ 408502 h 1664026"/>
                <a:gd name="connsiteX14" fmla="*/ 2506621 w 2805942"/>
                <a:gd name="connsiteY14" fmla="*/ 18209 h 1664026"/>
                <a:gd name="connsiteX15" fmla="*/ 187168 w 2805942"/>
                <a:gd name="connsiteY1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949061 w 2805942"/>
                <a:gd name="connsiteY4" fmla="*/ 743039 h 1664026"/>
                <a:gd name="connsiteX5" fmla="*/ 2015968 w 2805942"/>
                <a:gd name="connsiteY5" fmla="*/ 698434 h 1664026"/>
                <a:gd name="connsiteX6" fmla="*/ 2049422 w 2805942"/>
                <a:gd name="connsiteY6" fmla="*/ 664980 h 1664026"/>
                <a:gd name="connsiteX7" fmla="*/ 2116329 w 2805942"/>
                <a:gd name="connsiteY7" fmla="*/ 620375 h 1664026"/>
                <a:gd name="connsiteX8" fmla="*/ 2172085 w 2805942"/>
                <a:gd name="connsiteY8" fmla="*/ 575770 h 1664026"/>
                <a:gd name="connsiteX9" fmla="*/ 2205539 w 2805942"/>
                <a:gd name="connsiteY9" fmla="*/ 564619 h 1664026"/>
                <a:gd name="connsiteX10" fmla="*/ 2261295 w 2805942"/>
                <a:gd name="connsiteY10" fmla="*/ 542317 h 1664026"/>
                <a:gd name="connsiteX11" fmla="*/ 2383958 w 2805942"/>
                <a:gd name="connsiteY11" fmla="*/ 520014 h 1664026"/>
                <a:gd name="connsiteX12" fmla="*/ 2763100 w 2805942"/>
                <a:gd name="connsiteY12" fmla="*/ 408502 h 1664026"/>
                <a:gd name="connsiteX13" fmla="*/ 2506621 w 2805942"/>
                <a:gd name="connsiteY13" fmla="*/ 18209 h 1664026"/>
                <a:gd name="connsiteX14" fmla="*/ 187168 w 2805942"/>
                <a:gd name="connsiteY1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15968 w 2805942"/>
                <a:gd name="connsiteY4" fmla="*/ 698434 h 1664026"/>
                <a:gd name="connsiteX5" fmla="*/ 2049422 w 2805942"/>
                <a:gd name="connsiteY5" fmla="*/ 664980 h 1664026"/>
                <a:gd name="connsiteX6" fmla="*/ 2116329 w 2805942"/>
                <a:gd name="connsiteY6" fmla="*/ 620375 h 1664026"/>
                <a:gd name="connsiteX7" fmla="*/ 2172085 w 2805942"/>
                <a:gd name="connsiteY7" fmla="*/ 575770 h 1664026"/>
                <a:gd name="connsiteX8" fmla="*/ 2205539 w 2805942"/>
                <a:gd name="connsiteY8" fmla="*/ 564619 h 1664026"/>
                <a:gd name="connsiteX9" fmla="*/ 2261295 w 2805942"/>
                <a:gd name="connsiteY9" fmla="*/ 542317 h 1664026"/>
                <a:gd name="connsiteX10" fmla="*/ 2383958 w 2805942"/>
                <a:gd name="connsiteY10" fmla="*/ 520014 h 1664026"/>
                <a:gd name="connsiteX11" fmla="*/ 2763100 w 2805942"/>
                <a:gd name="connsiteY11" fmla="*/ 408502 h 1664026"/>
                <a:gd name="connsiteX12" fmla="*/ 2506621 w 2805942"/>
                <a:gd name="connsiteY12" fmla="*/ 18209 h 1664026"/>
                <a:gd name="connsiteX13" fmla="*/ 187168 w 2805942"/>
                <a:gd name="connsiteY1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205539 w 2805942"/>
                <a:gd name="connsiteY6" fmla="*/ 564619 h 1664026"/>
                <a:gd name="connsiteX7" fmla="*/ 2261295 w 2805942"/>
                <a:gd name="connsiteY7" fmla="*/ 542317 h 1664026"/>
                <a:gd name="connsiteX8" fmla="*/ 2383958 w 2805942"/>
                <a:gd name="connsiteY8" fmla="*/ 520014 h 1664026"/>
                <a:gd name="connsiteX9" fmla="*/ 2763100 w 2805942"/>
                <a:gd name="connsiteY9" fmla="*/ 408502 h 1664026"/>
                <a:gd name="connsiteX10" fmla="*/ 2506621 w 2805942"/>
                <a:gd name="connsiteY10" fmla="*/ 18209 h 1664026"/>
                <a:gd name="connsiteX11" fmla="*/ 187168 w 2805942"/>
                <a:gd name="connsiteY1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116329 w 2805942"/>
                <a:gd name="connsiteY4" fmla="*/ 620375 h 1664026"/>
                <a:gd name="connsiteX5" fmla="*/ 2205539 w 2805942"/>
                <a:gd name="connsiteY5" fmla="*/ 564619 h 1664026"/>
                <a:gd name="connsiteX6" fmla="*/ 2261295 w 2805942"/>
                <a:gd name="connsiteY6" fmla="*/ 542317 h 1664026"/>
                <a:gd name="connsiteX7" fmla="*/ 2383958 w 2805942"/>
                <a:gd name="connsiteY7" fmla="*/ 520014 h 1664026"/>
                <a:gd name="connsiteX8" fmla="*/ 2763100 w 2805942"/>
                <a:gd name="connsiteY8" fmla="*/ 408502 h 1664026"/>
                <a:gd name="connsiteX9" fmla="*/ 2506621 w 2805942"/>
                <a:gd name="connsiteY9" fmla="*/ 18209 h 1664026"/>
                <a:gd name="connsiteX10" fmla="*/ 187168 w 2805942"/>
                <a:gd name="connsiteY1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05539 w 2805942"/>
                <a:gd name="connsiteY4" fmla="*/ 564619 h 1664026"/>
                <a:gd name="connsiteX5" fmla="*/ 2261295 w 2805942"/>
                <a:gd name="connsiteY5" fmla="*/ 542317 h 1664026"/>
                <a:gd name="connsiteX6" fmla="*/ 2383958 w 2805942"/>
                <a:gd name="connsiteY6" fmla="*/ 520014 h 1664026"/>
                <a:gd name="connsiteX7" fmla="*/ 2763100 w 2805942"/>
                <a:gd name="connsiteY7" fmla="*/ 408502 h 1664026"/>
                <a:gd name="connsiteX8" fmla="*/ 2506621 w 2805942"/>
                <a:gd name="connsiteY8" fmla="*/ 18209 h 1664026"/>
                <a:gd name="connsiteX9" fmla="*/ 187168 w 2805942"/>
                <a:gd name="connsiteY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61295 w 2805942"/>
                <a:gd name="connsiteY4" fmla="*/ 542317 h 1664026"/>
                <a:gd name="connsiteX5" fmla="*/ 2383958 w 2805942"/>
                <a:gd name="connsiteY5" fmla="*/ 520014 h 1664026"/>
                <a:gd name="connsiteX6" fmla="*/ 2763100 w 2805942"/>
                <a:gd name="connsiteY6" fmla="*/ 408502 h 1664026"/>
                <a:gd name="connsiteX7" fmla="*/ 2506621 w 2805942"/>
                <a:gd name="connsiteY7" fmla="*/ 18209 h 1664026"/>
                <a:gd name="connsiteX8" fmla="*/ 187168 w 2805942"/>
                <a:gd name="connsiteY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383958 w 2805942"/>
                <a:gd name="connsiteY4" fmla="*/ 520014 h 1664026"/>
                <a:gd name="connsiteX5" fmla="*/ 2763100 w 2805942"/>
                <a:gd name="connsiteY5" fmla="*/ 408502 h 1664026"/>
                <a:gd name="connsiteX6" fmla="*/ 2506621 w 2805942"/>
                <a:gd name="connsiteY6" fmla="*/ 18209 h 1664026"/>
                <a:gd name="connsiteX7" fmla="*/ 187168 w 2805942"/>
                <a:gd name="connsiteY7" fmla="*/ 107419 h 1664026"/>
                <a:gd name="connsiteX0" fmla="*/ 230937 w 2849711"/>
                <a:gd name="connsiteY0" fmla="*/ 107419 h 1598992"/>
                <a:gd name="connsiteX1" fmla="*/ 219785 w 2849711"/>
                <a:gd name="connsiteY1" fmla="*/ 1479020 h 1598992"/>
                <a:gd name="connsiteX2" fmla="*/ 1178790 w 2849711"/>
                <a:gd name="connsiteY2" fmla="*/ 1512473 h 1598992"/>
                <a:gd name="connsiteX3" fmla="*/ 1714049 w 2849711"/>
                <a:gd name="connsiteY3" fmla="*/ 809947 h 1598992"/>
                <a:gd name="connsiteX4" fmla="*/ 2427727 w 2849711"/>
                <a:gd name="connsiteY4" fmla="*/ 520014 h 1598992"/>
                <a:gd name="connsiteX5" fmla="*/ 2806869 w 2849711"/>
                <a:gd name="connsiteY5" fmla="*/ 408502 h 1598992"/>
                <a:gd name="connsiteX6" fmla="*/ 2550390 w 2849711"/>
                <a:gd name="connsiteY6" fmla="*/ 18209 h 1598992"/>
                <a:gd name="connsiteX7" fmla="*/ 230937 w 2849711"/>
                <a:gd name="connsiteY7" fmla="*/ 107419 h 1598992"/>
                <a:gd name="connsiteX0" fmla="*/ 78327 w 4146347"/>
                <a:gd name="connsiteY0" fmla="*/ 96562 h 1603679"/>
                <a:gd name="connsiteX1" fmla="*/ 1431576 w 4146347"/>
                <a:gd name="connsiteY1" fmla="*/ 1482655 h 1603679"/>
                <a:gd name="connsiteX2" fmla="*/ 2390581 w 4146347"/>
                <a:gd name="connsiteY2" fmla="*/ 1516108 h 1603679"/>
                <a:gd name="connsiteX3" fmla="*/ 2925840 w 4146347"/>
                <a:gd name="connsiteY3" fmla="*/ 813582 h 1603679"/>
                <a:gd name="connsiteX4" fmla="*/ 3639518 w 4146347"/>
                <a:gd name="connsiteY4" fmla="*/ 523649 h 1603679"/>
                <a:gd name="connsiteX5" fmla="*/ 4018660 w 4146347"/>
                <a:gd name="connsiteY5" fmla="*/ 412137 h 1603679"/>
                <a:gd name="connsiteX6" fmla="*/ 3762181 w 4146347"/>
                <a:gd name="connsiteY6" fmla="*/ 21844 h 1603679"/>
                <a:gd name="connsiteX7" fmla="*/ 78327 w 4146347"/>
                <a:gd name="connsiteY7" fmla="*/ 96562 h 1603679"/>
                <a:gd name="connsiteX0" fmla="*/ 302230 w 4370250"/>
                <a:gd name="connsiteY0" fmla="*/ 236550 h 2897967"/>
                <a:gd name="connsiteX1" fmla="*/ 479835 w 4370250"/>
                <a:gd name="connsiteY1" fmla="*/ 2871518 h 2897967"/>
                <a:gd name="connsiteX2" fmla="*/ 2614484 w 4370250"/>
                <a:gd name="connsiteY2" fmla="*/ 1656096 h 2897967"/>
                <a:gd name="connsiteX3" fmla="*/ 3149743 w 4370250"/>
                <a:gd name="connsiteY3" fmla="*/ 953570 h 2897967"/>
                <a:gd name="connsiteX4" fmla="*/ 3863421 w 4370250"/>
                <a:gd name="connsiteY4" fmla="*/ 663637 h 2897967"/>
                <a:gd name="connsiteX5" fmla="*/ 4242563 w 4370250"/>
                <a:gd name="connsiteY5" fmla="*/ 552125 h 2897967"/>
                <a:gd name="connsiteX6" fmla="*/ 3986084 w 4370250"/>
                <a:gd name="connsiteY6" fmla="*/ 161832 h 2897967"/>
                <a:gd name="connsiteX7" fmla="*/ 302230 w 4370250"/>
                <a:gd name="connsiteY7" fmla="*/ 236550 h 2897967"/>
                <a:gd name="connsiteX0" fmla="*/ 277030 w 4345050"/>
                <a:gd name="connsiteY0" fmla="*/ 236550 h 2959403"/>
                <a:gd name="connsiteX1" fmla="*/ 454635 w 4345050"/>
                <a:gd name="connsiteY1" fmla="*/ 2871518 h 2959403"/>
                <a:gd name="connsiteX2" fmla="*/ 1979788 w 4345050"/>
                <a:gd name="connsiteY2" fmla="*/ 2367857 h 2959403"/>
                <a:gd name="connsiteX3" fmla="*/ 3124543 w 4345050"/>
                <a:gd name="connsiteY3" fmla="*/ 953570 h 2959403"/>
                <a:gd name="connsiteX4" fmla="*/ 3838221 w 4345050"/>
                <a:gd name="connsiteY4" fmla="*/ 663637 h 2959403"/>
                <a:gd name="connsiteX5" fmla="*/ 4217363 w 4345050"/>
                <a:gd name="connsiteY5" fmla="*/ 552125 h 2959403"/>
                <a:gd name="connsiteX6" fmla="*/ 3960884 w 4345050"/>
                <a:gd name="connsiteY6" fmla="*/ 161832 h 2959403"/>
                <a:gd name="connsiteX7" fmla="*/ 277030 w 4345050"/>
                <a:gd name="connsiteY7" fmla="*/ 236550 h 2959403"/>
                <a:gd name="connsiteX0" fmla="*/ 326629 w 4394649"/>
                <a:gd name="connsiteY0" fmla="*/ 236550 h 2877625"/>
                <a:gd name="connsiteX1" fmla="*/ 504234 w 4394649"/>
                <a:gd name="connsiteY1" fmla="*/ 2871518 h 2877625"/>
                <a:gd name="connsiteX2" fmla="*/ 3174142 w 4394649"/>
                <a:gd name="connsiteY2" fmla="*/ 953570 h 2877625"/>
                <a:gd name="connsiteX3" fmla="*/ 3887820 w 4394649"/>
                <a:gd name="connsiteY3" fmla="*/ 663637 h 2877625"/>
                <a:gd name="connsiteX4" fmla="*/ 4266962 w 4394649"/>
                <a:gd name="connsiteY4" fmla="*/ 552125 h 2877625"/>
                <a:gd name="connsiteX5" fmla="*/ 4010483 w 4394649"/>
                <a:gd name="connsiteY5" fmla="*/ 161832 h 2877625"/>
                <a:gd name="connsiteX6" fmla="*/ 326629 w 4394649"/>
                <a:gd name="connsiteY6" fmla="*/ 236550 h 287762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9095"/>
                <a:gd name="connsiteX1" fmla="*/ 557644 w 4448059"/>
                <a:gd name="connsiteY1" fmla="*/ 2871518 h 2959095"/>
                <a:gd name="connsiteX2" fmla="*/ 3227552 w 4448059"/>
                <a:gd name="connsiteY2" fmla="*/ 953570 h 2959095"/>
                <a:gd name="connsiteX3" fmla="*/ 3395695 w 4448059"/>
                <a:gd name="connsiteY3" fmla="*/ 1605605 h 2959095"/>
                <a:gd name="connsiteX4" fmla="*/ 3941230 w 4448059"/>
                <a:gd name="connsiteY4" fmla="*/ 663637 h 2959095"/>
                <a:gd name="connsiteX5" fmla="*/ 4320372 w 4448059"/>
                <a:gd name="connsiteY5" fmla="*/ 552125 h 2959095"/>
                <a:gd name="connsiteX6" fmla="*/ 4063893 w 4448059"/>
                <a:gd name="connsiteY6" fmla="*/ 161832 h 2959095"/>
                <a:gd name="connsiteX7" fmla="*/ 380039 w 4448059"/>
                <a:gd name="connsiteY7" fmla="*/ 236550 h 295909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7662"/>
                <a:gd name="connsiteX1" fmla="*/ 557644 w 4448059"/>
                <a:gd name="connsiteY1" fmla="*/ 2871518 h 2957662"/>
                <a:gd name="connsiteX2" fmla="*/ 3227552 w 4448059"/>
                <a:gd name="connsiteY2" fmla="*/ 953570 h 2957662"/>
                <a:gd name="connsiteX3" fmla="*/ 2931214 w 4448059"/>
                <a:gd name="connsiteY3" fmla="*/ 1881442 h 2957662"/>
                <a:gd name="connsiteX4" fmla="*/ 3941230 w 4448059"/>
                <a:gd name="connsiteY4" fmla="*/ 663637 h 2957662"/>
                <a:gd name="connsiteX5" fmla="*/ 4320372 w 4448059"/>
                <a:gd name="connsiteY5" fmla="*/ 552125 h 2957662"/>
                <a:gd name="connsiteX6" fmla="*/ 4063893 w 4448059"/>
                <a:gd name="connsiteY6" fmla="*/ 161832 h 2957662"/>
                <a:gd name="connsiteX7" fmla="*/ 380039 w 4448059"/>
                <a:gd name="connsiteY7" fmla="*/ 236550 h 2957662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90676"/>
                <a:gd name="connsiteY0" fmla="*/ 236550 h 2965009"/>
                <a:gd name="connsiteX1" fmla="*/ 557644 w 4490676"/>
                <a:gd name="connsiteY1" fmla="*/ 2871518 h 2965009"/>
                <a:gd name="connsiteX2" fmla="*/ 3227552 w 4490676"/>
                <a:gd name="connsiteY2" fmla="*/ 953570 h 2965009"/>
                <a:gd name="connsiteX3" fmla="*/ 4320372 w 4490676"/>
                <a:gd name="connsiteY3" fmla="*/ 552125 h 2965009"/>
                <a:gd name="connsiteX4" fmla="*/ 4063893 w 4490676"/>
                <a:gd name="connsiteY4" fmla="*/ 161832 h 2965009"/>
                <a:gd name="connsiteX5" fmla="*/ 380039 w 4490676"/>
                <a:gd name="connsiteY5" fmla="*/ 236550 h 2965009"/>
                <a:gd name="connsiteX0" fmla="*/ 380039 w 4542703"/>
                <a:gd name="connsiteY0" fmla="*/ 239344 h 2967457"/>
                <a:gd name="connsiteX1" fmla="*/ 557644 w 4542703"/>
                <a:gd name="connsiteY1" fmla="*/ 2874312 h 2967457"/>
                <a:gd name="connsiteX2" fmla="*/ 3227552 w 4542703"/>
                <a:gd name="connsiteY2" fmla="*/ 956364 h 2967457"/>
                <a:gd name="connsiteX3" fmla="*/ 4407688 w 4542703"/>
                <a:gd name="connsiteY3" fmla="*/ 613121 h 2967457"/>
                <a:gd name="connsiteX4" fmla="*/ 4063893 w 4542703"/>
                <a:gd name="connsiteY4" fmla="*/ 164626 h 2967457"/>
                <a:gd name="connsiteX5" fmla="*/ 380039 w 4542703"/>
                <a:gd name="connsiteY5" fmla="*/ 239344 h 2967457"/>
                <a:gd name="connsiteX0" fmla="*/ 463564 w 4259148"/>
                <a:gd name="connsiteY0" fmla="*/ 211707 h 2956111"/>
                <a:gd name="connsiteX1" fmla="*/ 292789 w 4259148"/>
                <a:gd name="connsiteY1" fmla="*/ 2948242 h 2956111"/>
                <a:gd name="connsiteX2" fmla="*/ 2962697 w 4259148"/>
                <a:gd name="connsiteY2" fmla="*/ 1030294 h 2956111"/>
                <a:gd name="connsiteX3" fmla="*/ 4142833 w 4259148"/>
                <a:gd name="connsiteY3" fmla="*/ 687051 h 2956111"/>
                <a:gd name="connsiteX4" fmla="*/ 3799038 w 4259148"/>
                <a:gd name="connsiteY4" fmla="*/ 238556 h 2956111"/>
                <a:gd name="connsiteX5" fmla="*/ 463564 w 4259148"/>
                <a:gd name="connsiteY5" fmla="*/ 211707 h 2956111"/>
                <a:gd name="connsiteX0" fmla="*/ 395544 w 4191128"/>
                <a:gd name="connsiteY0" fmla="*/ 209613 h 2925788"/>
                <a:gd name="connsiteX1" fmla="*/ 340905 w 4191128"/>
                <a:gd name="connsiteY1" fmla="*/ 2917812 h 2925788"/>
                <a:gd name="connsiteX2" fmla="*/ 2894677 w 4191128"/>
                <a:gd name="connsiteY2" fmla="*/ 1028200 h 2925788"/>
                <a:gd name="connsiteX3" fmla="*/ 4074813 w 4191128"/>
                <a:gd name="connsiteY3" fmla="*/ 684957 h 2925788"/>
                <a:gd name="connsiteX4" fmla="*/ 3731018 w 4191128"/>
                <a:gd name="connsiteY4" fmla="*/ 236462 h 2925788"/>
                <a:gd name="connsiteX5" fmla="*/ 395544 w 4191128"/>
                <a:gd name="connsiteY5" fmla="*/ 209613 h 2925788"/>
                <a:gd name="connsiteX0" fmla="*/ 395544 w 4191128"/>
                <a:gd name="connsiteY0" fmla="*/ 209613 h 3095819"/>
                <a:gd name="connsiteX1" fmla="*/ 340905 w 4191128"/>
                <a:gd name="connsiteY1" fmla="*/ 2917812 h 3095819"/>
                <a:gd name="connsiteX2" fmla="*/ 900078 w 4191128"/>
                <a:gd name="connsiteY2" fmla="*/ 2638406 h 3095819"/>
                <a:gd name="connsiteX3" fmla="*/ 2894677 w 4191128"/>
                <a:gd name="connsiteY3" fmla="*/ 1028200 h 3095819"/>
                <a:gd name="connsiteX4" fmla="*/ 4074813 w 4191128"/>
                <a:gd name="connsiteY4" fmla="*/ 684957 h 3095819"/>
                <a:gd name="connsiteX5" fmla="*/ 3731018 w 4191128"/>
                <a:gd name="connsiteY5" fmla="*/ 236462 h 3095819"/>
                <a:gd name="connsiteX6" fmla="*/ 395544 w 4191128"/>
                <a:gd name="connsiteY6" fmla="*/ 209613 h 3095819"/>
                <a:gd name="connsiteX0" fmla="*/ 307843 w 4103427"/>
                <a:gd name="connsiteY0" fmla="*/ 209613 h 3087284"/>
                <a:gd name="connsiteX1" fmla="*/ 253204 w 4103427"/>
                <a:gd name="connsiteY1" fmla="*/ 2917812 h 3087284"/>
                <a:gd name="connsiteX2" fmla="*/ 1233360 w 4103427"/>
                <a:gd name="connsiteY2" fmla="*/ 2609997 h 3087284"/>
                <a:gd name="connsiteX3" fmla="*/ 2806976 w 4103427"/>
                <a:gd name="connsiteY3" fmla="*/ 1028200 h 3087284"/>
                <a:gd name="connsiteX4" fmla="*/ 3987112 w 4103427"/>
                <a:gd name="connsiteY4" fmla="*/ 684957 h 3087284"/>
                <a:gd name="connsiteX5" fmla="*/ 3643317 w 4103427"/>
                <a:gd name="connsiteY5" fmla="*/ 236462 h 3087284"/>
                <a:gd name="connsiteX6" fmla="*/ 307843 w 4103427"/>
                <a:gd name="connsiteY6" fmla="*/ 209613 h 3087284"/>
                <a:gd name="connsiteX0" fmla="*/ 386860 w 4182444"/>
                <a:gd name="connsiteY0" fmla="*/ 187125 h 2858562"/>
                <a:gd name="connsiteX1" fmla="*/ 172569 w 4182444"/>
                <a:gd name="connsiteY1" fmla="*/ 2591145 h 2858562"/>
                <a:gd name="connsiteX2" fmla="*/ 1312377 w 4182444"/>
                <a:gd name="connsiteY2" fmla="*/ 2587509 h 2858562"/>
                <a:gd name="connsiteX3" fmla="*/ 2885993 w 4182444"/>
                <a:gd name="connsiteY3" fmla="*/ 1005712 h 2858562"/>
                <a:gd name="connsiteX4" fmla="*/ 4066129 w 4182444"/>
                <a:gd name="connsiteY4" fmla="*/ 662469 h 2858562"/>
                <a:gd name="connsiteX5" fmla="*/ 3722334 w 4182444"/>
                <a:gd name="connsiteY5" fmla="*/ 213974 h 2858562"/>
                <a:gd name="connsiteX6" fmla="*/ 386860 w 4182444"/>
                <a:gd name="connsiteY6" fmla="*/ 187125 h 285856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2956957 w 4259487"/>
                <a:gd name="connsiteY3" fmla="*/ 962902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3116777 w 4259487"/>
                <a:gd name="connsiteY3" fmla="*/ 1224451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573247"/>
                <a:gd name="connsiteY0" fmla="*/ 207808 h 2817290"/>
                <a:gd name="connsiteX1" fmla="*/ 243533 w 4573247"/>
                <a:gd name="connsiteY1" fmla="*/ 2553713 h 2817290"/>
                <a:gd name="connsiteX2" fmla="*/ 1383341 w 4573247"/>
                <a:gd name="connsiteY2" fmla="*/ 2550077 h 2817290"/>
                <a:gd name="connsiteX3" fmla="*/ 3116777 w 4573247"/>
                <a:gd name="connsiteY3" fmla="*/ 1229829 h 2817290"/>
                <a:gd name="connsiteX4" fmla="*/ 4529214 w 4573247"/>
                <a:gd name="connsiteY4" fmla="*/ 741326 h 2817290"/>
                <a:gd name="connsiteX5" fmla="*/ 3793298 w 4573247"/>
                <a:gd name="connsiteY5" fmla="*/ 176542 h 2817290"/>
                <a:gd name="connsiteX6" fmla="*/ 341724 w 4573247"/>
                <a:gd name="connsiteY6" fmla="*/ 207808 h 2817290"/>
                <a:gd name="connsiteX0" fmla="*/ 453111 w 4684634"/>
                <a:gd name="connsiteY0" fmla="*/ 226806 h 3009539"/>
                <a:gd name="connsiteX1" fmla="*/ 151722 w 4684634"/>
                <a:gd name="connsiteY1" fmla="*/ 2834637 h 3009539"/>
                <a:gd name="connsiteX2" fmla="*/ 1494728 w 4684634"/>
                <a:gd name="connsiteY2" fmla="*/ 2569075 h 3009539"/>
                <a:gd name="connsiteX3" fmla="*/ 3228164 w 4684634"/>
                <a:gd name="connsiteY3" fmla="*/ 1248827 h 3009539"/>
                <a:gd name="connsiteX4" fmla="*/ 4640601 w 4684634"/>
                <a:gd name="connsiteY4" fmla="*/ 760324 h 3009539"/>
                <a:gd name="connsiteX5" fmla="*/ 3904685 w 4684634"/>
                <a:gd name="connsiteY5" fmla="*/ 195540 h 3009539"/>
                <a:gd name="connsiteX6" fmla="*/ 453111 w 4684634"/>
                <a:gd name="connsiteY6" fmla="*/ 226806 h 3009539"/>
                <a:gd name="connsiteX0" fmla="*/ 473029 w 4704552"/>
                <a:gd name="connsiteY0" fmla="*/ 226806 h 3123079"/>
                <a:gd name="connsiteX1" fmla="*/ 171640 w 4704552"/>
                <a:gd name="connsiteY1" fmla="*/ 2834637 h 3123079"/>
                <a:gd name="connsiteX2" fmla="*/ 1805025 w 4704552"/>
                <a:gd name="connsiteY2" fmla="*/ 2845522 h 3123079"/>
                <a:gd name="connsiteX3" fmla="*/ 3248082 w 4704552"/>
                <a:gd name="connsiteY3" fmla="*/ 1248827 h 3123079"/>
                <a:gd name="connsiteX4" fmla="*/ 4660519 w 4704552"/>
                <a:gd name="connsiteY4" fmla="*/ 760324 h 3123079"/>
                <a:gd name="connsiteX5" fmla="*/ 3924603 w 4704552"/>
                <a:gd name="connsiteY5" fmla="*/ 195540 h 3123079"/>
                <a:gd name="connsiteX6" fmla="*/ 473029 w 4704552"/>
                <a:gd name="connsiteY6" fmla="*/ 226806 h 3123079"/>
                <a:gd name="connsiteX0" fmla="*/ 178202 w 4409725"/>
                <a:gd name="connsiteY0" fmla="*/ 211646 h 3014764"/>
                <a:gd name="connsiteX1" fmla="*/ 600759 w 4409725"/>
                <a:gd name="connsiteY1" fmla="*/ 2610551 h 3014764"/>
                <a:gd name="connsiteX2" fmla="*/ 1510198 w 4409725"/>
                <a:gd name="connsiteY2" fmla="*/ 2830362 h 3014764"/>
                <a:gd name="connsiteX3" fmla="*/ 2953255 w 4409725"/>
                <a:gd name="connsiteY3" fmla="*/ 1233667 h 3014764"/>
                <a:gd name="connsiteX4" fmla="*/ 4365692 w 4409725"/>
                <a:gd name="connsiteY4" fmla="*/ 745164 h 3014764"/>
                <a:gd name="connsiteX5" fmla="*/ 3629776 w 4409725"/>
                <a:gd name="connsiteY5" fmla="*/ 180380 h 3014764"/>
                <a:gd name="connsiteX6" fmla="*/ 178202 w 4409725"/>
                <a:gd name="connsiteY6" fmla="*/ 211646 h 3014764"/>
                <a:gd name="connsiteX0" fmla="*/ 328019 w 3941179"/>
                <a:gd name="connsiteY0" fmla="*/ 206190 h 3029212"/>
                <a:gd name="connsiteX1" fmla="*/ 140935 w 3941179"/>
                <a:gd name="connsiteY1" fmla="*/ 2624099 h 3029212"/>
                <a:gd name="connsiteX2" fmla="*/ 1050374 w 3941179"/>
                <a:gd name="connsiteY2" fmla="*/ 2843910 h 3029212"/>
                <a:gd name="connsiteX3" fmla="*/ 2493431 w 3941179"/>
                <a:gd name="connsiteY3" fmla="*/ 1247215 h 3029212"/>
                <a:gd name="connsiteX4" fmla="*/ 3905868 w 3941179"/>
                <a:gd name="connsiteY4" fmla="*/ 758712 h 3029212"/>
                <a:gd name="connsiteX5" fmla="*/ 3169952 w 3941179"/>
                <a:gd name="connsiteY5" fmla="*/ 193928 h 3029212"/>
                <a:gd name="connsiteX6" fmla="*/ 328019 w 3941179"/>
                <a:gd name="connsiteY6" fmla="*/ 206190 h 3029212"/>
                <a:gd name="connsiteX0" fmla="*/ 363422 w 3976582"/>
                <a:gd name="connsiteY0" fmla="*/ 206190 h 2890100"/>
                <a:gd name="connsiteX1" fmla="*/ 176338 w 3976582"/>
                <a:gd name="connsiteY1" fmla="*/ 2624099 h 2890100"/>
                <a:gd name="connsiteX2" fmla="*/ 1638310 w 3976582"/>
                <a:gd name="connsiteY2" fmla="*/ 2615931 h 2890100"/>
                <a:gd name="connsiteX3" fmla="*/ 2528834 w 3976582"/>
                <a:gd name="connsiteY3" fmla="*/ 1247215 h 2890100"/>
                <a:gd name="connsiteX4" fmla="*/ 3941271 w 3976582"/>
                <a:gd name="connsiteY4" fmla="*/ 758712 h 2890100"/>
                <a:gd name="connsiteX5" fmla="*/ 3205355 w 3976582"/>
                <a:gd name="connsiteY5" fmla="*/ 193928 h 2890100"/>
                <a:gd name="connsiteX6" fmla="*/ 363422 w 3976582"/>
                <a:gd name="connsiteY6" fmla="*/ 206190 h 2890100"/>
                <a:gd name="connsiteX0" fmla="*/ 363422 w 4098003"/>
                <a:gd name="connsiteY0" fmla="*/ 206190 h 2821723"/>
                <a:gd name="connsiteX1" fmla="*/ 176338 w 4098003"/>
                <a:gd name="connsiteY1" fmla="*/ 2624099 h 2821723"/>
                <a:gd name="connsiteX2" fmla="*/ 1638310 w 4098003"/>
                <a:gd name="connsiteY2" fmla="*/ 2615931 h 2821723"/>
                <a:gd name="connsiteX3" fmla="*/ 3957479 w 4098003"/>
                <a:gd name="connsiteY3" fmla="*/ 2086029 h 2821723"/>
                <a:gd name="connsiteX4" fmla="*/ 3941271 w 4098003"/>
                <a:gd name="connsiteY4" fmla="*/ 758712 h 2821723"/>
                <a:gd name="connsiteX5" fmla="*/ 3205355 w 4098003"/>
                <a:gd name="connsiteY5" fmla="*/ 193928 h 2821723"/>
                <a:gd name="connsiteX6" fmla="*/ 363422 w 4098003"/>
                <a:gd name="connsiteY6" fmla="*/ 206190 h 2821723"/>
                <a:gd name="connsiteX0" fmla="*/ 430923 w 4095299"/>
                <a:gd name="connsiteY0" fmla="*/ 206190 h 2795352"/>
                <a:gd name="connsiteX1" fmla="*/ 243839 w 4095299"/>
                <a:gd name="connsiteY1" fmla="*/ 2624099 h 2795352"/>
                <a:gd name="connsiteX2" fmla="*/ 2696341 w 4095299"/>
                <a:gd name="connsiteY2" fmla="*/ 2540478 h 2795352"/>
                <a:gd name="connsiteX3" fmla="*/ 4024980 w 4095299"/>
                <a:gd name="connsiteY3" fmla="*/ 2086029 h 2795352"/>
                <a:gd name="connsiteX4" fmla="*/ 4008772 w 4095299"/>
                <a:gd name="connsiteY4" fmla="*/ 758712 h 2795352"/>
                <a:gd name="connsiteX5" fmla="*/ 3272856 w 4095299"/>
                <a:gd name="connsiteY5" fmla="*/ 193928 h 2795352"/>
                <a:gd name="connsiteX6" fmla="*/ 430923 w 4095299"/>
                <a:gd name="connsiteY6" fmla="*/ 206190 h 2795352"/>
                <a:gd name="connsiteX0" fmla="*/ 4665 w 3669041"/>
                <a:gd name="connsiteY0" fmla="*/ 161965 h 2496833"/>
                <a:gd name="connsiteX1" fmla="*/ 2179712 w 3669041"/>
                <a:gd name="connsiteY1" fmla="*/ 1970867 h 2496833"/>
                <a:gd name="connsiteX2" fmla="*/ 2270083 w 3669041"/>
                <a:gd name="connsiteY2" fmla="*/ 2496253 h 2496833"/>
                <a:gd name="connsiteX3" fmla="*/ 3598722 w 3669041"/>
                <a:gd name="connsiteY3" fmla="*/ 2041804 h 2496833"/>
                <a:gd name="connsiteX4" fmla="*/ 3582514 w 3669041"/>
                <a:gd name="connsiteY4" fmla="*/ 714487 h 2496833"/>
                <a:gd name="connsiteX5" fmla="*/ 2846598 w 3669041"/>
                <a:gd name="connsiteY5" fmla="*/ 149703 h 2496833"/>
                <a:gd name="connsiteX6" fmla="*/ 4665 w 3669041"/>
                <a:gd name="connsiteY6" fmla="*/ 161965 h 2496833"/>
                <a:gd name="connsiteX0" fmla="*/ 4135 w 3973303"/>
                <a:gd name="connsiteY0" fmla="*/ 583996 h 2347148"/>
                <a:gd name="connsiteX1" fmla="*/ 2483974 w 3973303"/>
                <a:gd name="connsiteY1" fmla="*/ 1821182 h 2347148"/>
                <a:gd name="connsiteX2" fmla="*/ 2574345 w 3973303"/>
                <a:gd name="connsiteY2" fmla="*/ 2346568 h 2347148"/>
                <a:gd name="connsiteX3" fmla="*/ 3902984 w 3973303"/>
                <a:gd name="connsiteY3" fmla="*/ 1892119 h 2347148"/>
                <a:gd name="connsiteX4" fmla="*/ 3886776 w 3973303"/>
                <a:gd name="connsiteY4" fmla="*/ 564802 h 2347148"/>
                <a:gd name="connsiteX5" fmla="*/ 3150860 w 3973303"/>
                <a:gd name="connsiteY5" fmla="*/ 18 h 2347148"/>
                <a:gd name="connsiteX6" fmla="*/ 4135 w 3973303"/>
                <a:gd name="connsiteY6" fmla="*/ 583996 h 2347148"/>
                <a:gd name="connsiteX0" fmla="*/ 100899 w 4070067"/>
                <a:gd name="connsiteY0" fmla="*/ 717380 h 2480532"/>
                <a:gd name="connsiteX1" fmla="*/ 2580738 w 4070067"/>
                <a:gd name="connsiteY1" fmla="*/ 1954566 h 2480532"/>
                <a:gd name="connsiteX2" fmla="*/ 2671109 w 4070067"/>
                <a:gd name="connsiteY2" fmla="*/ 2479952 h 2480532"/>
                <a:gd name="connsiteX3" fmla="*/ 3999748 w 4070067"/>
                <a:gd name="connsiteY3" fmla="*/ 2025503 h 2480532"/>
                <a:gd name="connsiteX4" fmla="*/ 3983540 w 4070067"/>
                <a:gd name="connsiteY4" fmla="*/ 698186 h 2480532"/>
                <a:gd name="connsiteX5" fmla="*/ 828254 w 4070067"/>
                <a:gd name="connsiteY5" fmla="*/ 13 h 2480532"/>
                <a:gd name="connsiteX6" fmla="*/ 100899 w 4070067"/>
                <a:gd name="connsiteY6" fmla="*/ 717380 h 2480532"/>
                <a:gd name="connsiteX0" fmla="*/ 101304 w 4074593"/>
                <a:gd name="connsiteY0" fmla="*/ 764024 h 2527786"/>
                <a:gd name="connsiteX1" fmla="*/ 2581143 w 4074593"/>
                <a:gd name="connsiteY1" fmla="*/ 2001210 h 2527786"/>
                <a:gd name="connsiteX2" fmla="*/ 2671514 w 4074593"/>
                <a:gd name="connsiteY2" fmla="*/ 2526596 h 2527786"/>
                <a:gd name="connsiteX3" fmla="*/ 4000153 w 4074593"/>
                <a:gd name="connsiteY3" fmla="*/ 2072147 h 2527786"/>
                <a:gd name="connsiteX4" fmla="*/ 4002888 w 4074593"/>
                <a:gd name="connsiteY4" fmla="*/ 154312 h 2527786"/>
                <a:gd name="connsiteX5" fmla="*/ 828659 w 4074593"/>
                <a:gd name="connsiteY5" fmla="*/ 46657 h 2527786"/>
                <a:gd name="connsiteX6" fmla="*/ 101304 w 4074593"/>
                <a:gd name="connsiteY6" fmla="*/ 764024 h 2527786"/>
                <a:gd name="connsiteX0" fmla="*/ 101304 w 4190320"/>
                <a:gd name="connsiteY0" fmla="*/ 764024 h 2527786"/>
                <a:gd name="connsiteX1" fmla="*/ 2581143 w 4190320"/>
                <a:gd name="connsiteY1" fmla="*/ 2001210 h 2527786"/>
                <a:gd name="connsiteX2" fmla="*/ 2671514 w 4190320"/>
                <a:gd name="connsiteY2" fmla="*/ 2526596 h 2527786"/>
                <a:gd name="connsiteX3" fmla="*/ 4000153 w 4190320"/>
                <a:gd name="connsiteY3" fmla="*/ 2072147 h 2527786"/>
                <a:gd name="connsiteX4" fmla="*/ 4002888 w 4190320"/>
                <a:gd name="connsiteY4" fmla="*/ 154312 h 2527786"/>
                <a:gd name="connsiteX5" fmla="*/ 828659 w 4190320"/>
                <a:gd name="connsiteY5" fmla="*/ 46657 h 2527786"/>
                <a:gd name="connsiteX6" fmla="*/ 101304 w 4190320"/>
                <a:gd name="connsiteY6" fmla="*/ 764024 h 2527786"/>
                <a:gd name="connsiteX0" fmla="*/ 101304 w 4190320"/>
                <a:gd name="connsiteY0" fmla="*/ 772838 h 2536600"/>
                <a:gd name="connsiteX1" fmla="*/ 2581143 w 4190320"/>
                <a:gd name="connsiteY1" fmla="*/ 2010024 h 2536600"/>
                <a:gd name="connsiteX2" fmla="*/ 2671514 w 4190320"/>
                <a:gd name="connsiteY2" fmla="*/ 2535410 h 2536600"/>
                <a:gd name="connsiteX3" fmla="*/ 4000153 w 4190320"/>
                <a:gd name="connsiteY3" fmla="*/ 2080961 h 2536600"/>
                <a:gd name="connsiteX4" fmla="*/ 4002888 w 4190320"/>
                <a:gd name="connsiteY4" fmla="*/ 163126 h 2536600"/>
                <a:gd name="connsiteX5" fmla="*/ 828659 w 4190320"/>
                <a:gd name="connsiteY5" fmla="*/ 55471 h 2536600"/>
                <a:gd name="connsiteX6" fmla="*/ 101304 w 4190320"/>
                <a:gd name="connsiteY6" fmla="*/ 772838 h 2536600"/>
                <a:gd name="connsiteX0" fmla="*/ 101304 w 4244996"/>
                <a:gd name="connsiteY0" fmla="*/ 772838 h 2536600"/>
                <a:gd name="connsiteX1" fmla="*/ 2581143 w 4244996"/>
                <a:gd name="connsiteY1" fmla="*/ 2010024 h 2536600"/>
                <a:gd name="connsiteX2" fmla="*/ 2671514 w 4244996"/>
                <a:gd name="connsiteY2" fmla="*/ 2535410 h 2536600"/>
                <a:gd name="connsiteX3" fmla="*/ 4000153 w 4244996"/>
                <a:gd name="connsiteY3" fmla="*/ 2080961 h 2536600"/>
                <a:gd name="connsiteX4" fmla="*/ 4002888 w 4244996"/>
                <a:gd name="connsiteY4" fmla="*/ 163126 h 2536600"/>
                <a:gd name="connsiteX5" fmla="*/ 828659 w 4244996"/>
                <a:gd name="connsiteY5" fmla="*/ 55471 h 2536600"/>
                <a:gd name="connsiteX6" fmla="*/ 101304 w 4244996"/>
                <a:gd name="connsiteY6" fmla="*/ 772838 h 2536600"/>
                <a:gd name="connsiteX0" fmla="*/ 98898 w 4172810"/>
                <a:gd name="connsiteY0" fmla="*/ 750055 h 2513681"/>
                <a:gd name="connsiteX1" fmla="*/ 2578737 w 4172810"/>
                <a:gd name="connsiteY1" fmla="*/ 1987241 h 2513681"/>
                <a:gd name="connsiteX2" fmla="*/ 2669108 w 4172810"/>
                <a:gd name="connsiteY2" fmla="*/ 2512627 h 2513681"/>
                <a:gd name="connsiteX3" fmla="*/ 3997747 w 4172810"/>
                <a:gd name="connsiteY3" fmla="*/ 2058178 h 2513681"/>
                <a:gd name="connsiteX4" fmla="*/ 3886078 w 4172810"/>
                <a:gd name="connsiteY4" fmla="*/ 216613 h 2513681"/>
                <a:gd name="connsiteX5" fmla="*/ 826253 w 4172810"/>
                <a:gd name="connsiteY5" fmla="*/ 32688 h 2513681"/>
                <a:gd name="connsiteX6" fmla="*/ 98898 w 4172810"/>
                <a:gd name="connsiteY6" fmla="*/ 750055 h 2513681"/>
                <a:gd name="connsiteX0" fmla="*/ 98898 w 4172810"/>
                <a:gd name="connsiteY0" fmla="*/ 773225 h 2536851"/>
                <a:gd name="connsiteX1" fmla="*/ 2578737 w 4172810"/>
                <a:gd name="connsiteY1" fmla="*/ 2010411 h 2536851"/>
                <a:gd name="connsiteX2" fmla="*/ 2669108 w 4172810"/>
                <a:gd name="connsiteY2" fmla="*/ 2535797 h 2536851"/>
                <a:gd name="connsiteX3" fmla="*/ 3997747 w 4172810"/>
                <a:gd name="connsiteY3" fmla="*/ 2081348 h 2536851"/>
                <a:gd name="connsiteX4" fmla="*/ 3886078 w 4172810"/>
                <a:gd name="connsiteY4" fmla="*/ 239783 h 2536851"/>
                <a:gd name="connsiteX5" fmla="*/ 826253 w 4172810"/>
                <a:gd name="connsiteY5" fmla="*/ 55858 h 2536851"/>
                <a:gd name="connsiteX6" fmla="*/ 98898 w 4172810"/>
                <a:gd name="connsiteY6" fmla="*/ 773225 h 2536851"/>
                <a:gd name="connsiteX0" fmla="*/ 98898 w 4172810"/>
                <a:gd name="connsiteY0" fmla="*/ 773225 h 2246653"/>
                <a:gd name="connsiteX1" fmla="*/ 2578737 w 4172810"/>
                <a:gd name="connsiteY1" fmla="*/ 2010411 h 2246653"/>
                <a:gd name="connsiteX2" fmla="*/ 3997747 w 4172810"/>
                <a:gd name="connsiteY2" fmla="*/ 2081348 h 2246653"/>
                <a:gd name="connsiteX3" fmla="*/ 3886078 w 4172810"/>
                <a:gd name="connsiteY3" fmla="*/ 239783 h 2246653"/>
                <a:gd name="connsiteX4" fmla="*/ 826253 w 4172810"/>
                <a:gd name="connsiteY4" fmla="*/ 55858 h 2246653"/>
                <a:gd name="connsiteX5" fmla="*/ 98898 w 4172810"/>
                <a:gd name="connsiteY5" fmla="*/ 773225 h 2246653"/>
                <a:gd name="connsiteX0" fmla="*/ 98898 w 4128772"/>
                <a:gd name="connsiteY0" fmla="*/ 773225 h 2470302"/>
                <a:gd name="connsiteX1" fmla="*/ 2578737 w 4128772"/>
                <a:gd name="connsiteY1" fmla="*/ 2010411 h 2470302"/>
                <a:gd name="connsiteX2" fmla="*/ 3408097 w 4128772"/>
                <a:gd name="connsiteY2" fmla="*/ 2468224 h 2470302"/>
                <a:gd name="connsiteX3" fmla="*/ 3997747 w 4128772"/>
                <a:gd name="connsiteY3" fmla="*/ 2081348 h 2470302"/>
                <a:gd name="connsiteX4" fmla="*/ 3886078 w 4128772"/>
                <a:gd name="connsiteY4" fmla="*/ 239783 h 2470302"/>
                <a:gd name="connsiteX5" fmla="*/ 826253 w 4128772"/>
                <a:gd name="connsiteY5" fmla="*/ 55858 h 2470302"/>
                <a:gd name="connsiteX6" fmla="*/ 98898 w 4128772"/>
                <a:gd name="connsiteY6" fmla="*/ 773225 h 2470302"/>
                <a:gd name="connsiteX0" fmla="*/ 98898 w 4128772"/>
                <a:gd name="connsiteY0" fmla="*/ 773225 h 2246653"/>
                <a:gd name="connsiteX1" fmla="*/ 2578737 w 4128772"/>
                <a:gd name="connsiteY1" fmla="*/ 2010411 h 2246653"/>
                <a:gd name="connsiteX2" fmla="*/ 3997747 w 4128772"/>
                <a:gd name="connsiteY2" fmla="*/ 2081348 h 2246653"/>
                <a:gd name="connsiteX3" fmla="*/ 3886078 w 4128772"/>
                <a:gd name="connsiteY3" fmla="*/ 239783 h 2246653"/>
                <a:gd name="connsiteX4" fmla="*/ 826253 w 4128772"/>
                <a:gd name="connsiteY4" fmla="*/ 55858 h 2246653"/>
                <a:gd name="connsiteX5" fmla="*/ 98898 w 4128772"/>
                <a:gd name="connsiteY5" fmla="*/ 773225 h 2246653"/>
                <a:gd name="connsiteX0" fmla="*/ 147889 w 4184770"/>
                <a:gd name="connsiteY0" fmla="*/ 773225 h 2520267"/>
                <a:gd name="connsiteX1" fmla="*/ 3332491 w 4184770"/>
                <a:gd name="connsiteY1" fmla="*/ 2430226 h 2520267"/>
                <a:gd name="connsiteX2" fmla="*/ 4046738 w 4184770"/>
                <a:gd name="connsiteY2" fmla="*/ 2081348 h 2520267"/>
                <a:gd name="connsiteX3" fmla="*/ 3935069 w 4184770"/>
                <a:gd name="connsiteY3" fmla="*/ 239783 h 2520267"/>
                <a:gd name="connsiteX4" fmla="*/ 875244 w 4184770"/>
                <a:gd name="connsiteY4" fmla="*/ 55858 h 2520267"/>
                <a:gd name="connsiteX5" fmla="*/ 147889 w 4184770"/>
                <a:gd name="connsiteY5" fmla="*/ 773225 h 2520267"/>
                <a:gd name="connsiteX0" fmla="*/ 147889 w 4244183"/>
                <a:gd name="connsiteY0" fmla="*/ 773225 h 2490612"/>
                <a:gd name="connsiteX1" fmla="*/ 3332491 w 4244183"/>
                <a:gd name="connsiteY1" fmla="*/ 2430226 h 2490612"/>
                <a:gd name="connsiteX2" fmla="*/ 4160928 w 4244183"/>
                <a:gd name="connsiteY2" fmla="*/ 1948572 h 2490612"/>
                <a:gd name="connsiteX3" fmla="*/ 3935069 w 4244183"/>
                <a:gd name="connsiteY3" fmla="*/ 239783 h 2490612"/>
                <a:gd name="connsiteX4" fmla="*/ 875244 w 4244183"/>
                <a:gd name="connsiteY4" fmla="*/ 55858 h 2490612"/>
                <a:gd name="connsiteX5" fmla="*/ 147889 w 4244183"/>
                <a:gd name="connsiteY5" fmla="*/ 773225 h 2490612"/>
                <a:gd name="connsiteX0" fmla="*/ 62525 w 4158819"/>
                <a:gd name="connsiteY0" fmla="*/ 773225 h 2449520"/>
                <a:gd name="connsiteX1" fmla="*/ 2000159 w 4158819"/>
                <a:gd name="connsiteY1" fmla="*/ 1439222 h 2449520"/>
                <a:gd name="connsiteX2" fmla="*/ 3247127 w 4158819"/>
                <a:gd name="connsiteY2" fmla="*/ 2430226 h 2449520"/>
                <a:gd name="connsiteX3" fmla="*/ 4075564 w 4158819"/>
                <a:gd name="connsiteY3" fmla="*/ 1948572 h 2449520"/>
                <a:gd name="connsiteX4" fmla="*/ 3849705 w 4158819"/>
                <a:gd name="connsiteY4" fmla="*/ 239783 h 2449520"/>
                <a:gd name="connsiteX5" fmla="*/ 789880 w 4158819"/>
                <a:gd name="connsiteY5" fmla="*/ 55858 h 2449520"/>
                <a:gd name="connsiteX6" fmla="*/ 62525 w 4158819"/>
                <a:gd name="connsiteY6" fmla="*/ 773225 h 2449520"/>
                <a:gd name="connsiteX0" fmla="*/ 77975 w 4040924"/>
                <a:gd name="connsiteY0" fmla="*/ 916639 h 2459317"/>
                <a:gd name="connsiteX1" fmla="*/ 1882264 w 4040924"/>
                <a:gd name="connsiteY1" fmla="*/ 1449019 h 2459317"/>
                <a:gd name="connsiteX2" fmla="*/ 3129232 w 4040924"/>
                <a:gd name="connsiteY2" fmla="*/ 2440023 h 2459317"/>
                <a:gd name="connsiteX3" fmla="*/ 3957669 w 4040924"/>
                <a:gd name="connsiteY3" fmla="*/ 1958369 h 2459317"/>
                <a:gd name="connsiteX4" fmla="*/ 3731810 w 4040924"/>
                <a:gd name="connsiteY4" fmla="*/ 249580 h 2459317"/>
                <a:gd name="connsiteX5" fmla="*/ 671985 w 4040924"/>
                <a:gd name="connsiteY5" fmla="*/ 65655 h 2459317"/>
                <a:gd name="connsiteX6" fmla="*/ 77975 w 4040924"/>
                <a:gd name="connsiteY6" fmla="*/ 916639 h 2459317"/>
                <a:gd name="connsiteX0" fmla="*/ 201713 w 4268375"/>
                <a:gd name="connsiteY0" fmla="*/ 951440 h 2559717"/>
                <a:gd name="connsiteX1" fmla="*/ 2006002 w 4268375"/>
                <a:gd name="connsiteY1" fmla="*/ 1483820 h 2559717"/>
                <a:gd name="connsiteX2" fmla="*/ 3252970 w 4268375"/>
                <a:gd name="connsiteY2" fmla="*/ 2474824 h 2559717"/>
                <a:gd name="connsiteX3" fmla="*/ 4081407 w 4268375"/>
                <a:gd name="connsiteY3" fmla="*/ 1993170 h 2559717"/>
                <a:gd name="connsiteX4" fmla="*/ 3855548 w 4268375"/>
                <a:gd name="connsiteY4" fmla="*/ 284381 h 2559717"/>
                <a:gd name="connsiteX5" fmla="*/ 795723 w 4268375"/>
                <a:gd name="connsiteY5" fmla="*/ 540760 h 2559717"/>
                <a:gd name="connsiteX6" fmla="*/ 201713 w 4268375"/>
                <a:gd name="connsiteY6" fmla="*/ 951440 h 2559717"/>
                <a:gd name="connsiteX0" fmla="*/ 201713 w 4268375"/>
                <a:gd name="connsiteY0" fmla="*/ 630917 h 2239193"/>
                <a:gd name="connsiteX1" fmla="*/ 2006002 w 4268375"/>
                <a:gd name="connsiteY1" fmla="*/ 1163297 h 2239193"/>
                <a:gd name="connsiteX2" fmla="*/ 3252970 w 4268375"/>
                <a:gd name="connsiteY2" fmla="*/ 2154301 h 2239193"/>
                <a:gd name="connsiteX3" fmla="*/ 4081407 w 4268375"/>
                <a:gd name="connsiteY3" fmla="*/ 1672647 h 2239193"/>
                <a:gd name="connsiteX4" fmla="*/ 3855548 w 4268375"/>
                <a:gd name="connsiteY4" fmla="*/ 284381 h 2239193"/>
                <a:gd name="connsiteX5" fmla="*/ 795723 w 4268375"/>
                <a:gd name="connsiteY5" fmla="*/ 220237 h 2239193"/>
                <a:gd name="connsiteX6" fmla="*/ 201713 w 4268375"/>
                <a:gd name="connsiteY6" fmla="*/ 630917 h 2239193"/>
                <a:gd name="connsiteX0" fmla="*/ 201713 w 4268375"/>
                <a:gd name="connsiteY0" fmla="*/ 630917 h 2239193"/>
                <a:gd name="connsiteX1" fmla="*/ 2006002 w 4268375"/>
                <a:gd name="connsiteY1" fmla="*/ 1163297 h 2239193"/>
                <a:gd name="connsiteX2" fmla="*/ 3252970 w 4268375"/>
                <a:gd name="connsiteY2" fmla="*/ 2154301 h 2239193"/>
                <a:gd name="connsiteX3" fmla="*/ 4081407 w 4268375"/>
                <a:gd name="connsiteY3" fmla="*/ 1672648 h 2239193"/>
                <a:gd name="connsiteX4" fmla="*/ 3855548 w 4268375"/>
                <a:gd name="connsiteY4" fmla="*/ 284381 h 2239193"/>
                <a:gd name="connsiteX5" fmla="*/ 795723 w 4268375"/>
                <a:gd name="connsiteY5" fmla="*/ 220237 h 2239193"/>
                <a:gd name="connsiteX6" fmla="*/ 201713 w 4268375"/>
                <a:gd name="connsiteY6" fmla="*/ 630917 h 2239193"/>
                <a:gd name="connsiteX0" fmla="*/ 201713 w 4268375"/>
                <a:gd name="connsiteY0" fmla="*/ 630917 h 1928664"/>
                <a:gd name="connsiteX1" fmla="*/ 2006002 w 4268375"/>
                <a:gd name="connsiteY1" fmla="*/ 1163297 h 1928664"/>
                <a:gd name="connsiteX2" fmla="*/ 2945071 w 4268375"/>
                <a:gd name="connsiteY2" fmla="*/ 1820478 h 1928664"/>
                <a:gd name="connsiteX3" fmla="*/ 4081407 w 4268375"/>
                <a:gd name="connsiteY3" fmla="*/ 1672648 h 1928664"/>
                <a:gd name="connsiteX4" fmla="*/ 3855548 w 4268375"/>
                <a:gd name="connsiteY4" fmla="*/ 284381 h 1928664"/>
                <a:gd name="connsiteX5" fmla="*/ 795723 w 4268375"/>
                <a:gd name="connsiteY5" fmla="*/ 220237 h 1928664"/>
                <a:gd name="connsiteX6" fmla="*/ 201713 w 4268375"/>
                <a:gd name="connsiteY6" fmla="*/ 630917 h 1928664"/>
                <a:gd name="connsiteX0" fmla="*/ 201713 w 4268375"/>
                <a:gd name="connsiteY0" fmla="*/ 630917 h 1879771"/>
                <a:gd name="connsiteX1" fmla="*/ 2006002 w 4268375"/>
                <a:gd name="connsiteY1" fmla="*/ 1163297 h 1879771"/>
                <a:gd name="connsiteX2" fmla="*/ 2945071 w 4268375"/>
                <a:gd name="connsiteY2" fmla="*/ 1820478 h 1879771"/>
                <a:gd name="connsiteX3" fmla="*/ 4081407 w 4268375"/>
                <a:gd name="connsiteY3" fmla="*/ 1519054 h 1879771"/>
                <a:gd name="connsiteX4" fmla="*/ 3855548 w 4268375"/>
                <a:gd name="connsiteY4" fmla="*/ 284381 h 1879771"/>
                <a:gd name="connsiteX5" fmla="*/ 795723 w 4268375"/>
                <a:gd name="connsiteY5" fmla="*/ 220237 h 1879771"/>
                <a:gd name="connsiteX6" fmla="*/ 201713 w 4268375"/>
                <a:gd name="connsiteY6" fmla="*/ 630917 h 1879771"/>
                <a:gd name="connsiteX0" fmla="*/ 309660 w 4376322"/>
                <a:gd name="connsiteY0" fmla="*/ 630917 h 1942952"/>
                <a:gd name="connsiteX1" fmla="*/ 2761632 w 4376322"/>
                <a:gd name="connsiteY1" fmla="*/ 784210 h 1942952"/>
                <a:gd name="connsiteX2" fmla="*/ 3053018 w 4376322"/>
                <a:gd name="connsiteY2" fmla="*/ 1820478 h 1942952"/>
                <a:gd name="connsiteX3" fmla="*/ 4189354 w 4376322"/>
                <a:gd name="connsiteY3" fmla="*/ 1519054 h 1942952"/>
                <a:gd name="connsiteX4" fmla="*/ 3963495 w 4376322"/>
                <a:gd name="connsiteY4" fmla="*/ 284381 h 1942952"/>
                <a:gd name="connsiteX5" fmla="*/ 903670 w 4376322"/>
                <a:gd name="connsiteY5" fmla="*/ 220237 h 1942952"/>
                <a:gd name="connsiteX6" fmla="*/ 309660 w 4376322"/>
                <a:gd name="connsiteY6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658324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823578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823578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823578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823578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823578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110755 w 4177417"/>
                <a:gd name="connsiteY0" fmla="*/ 630917 h 1942952"/>
                <a:gd name="connsiteX1" fmla="*/ 1369294 w 4177417"/>
                <a:gd name="connsiteY1" fmla="*/ 823578 h 1942952"/>
                <a:gd name="connsiteX2" fmla="*/ 2562727 w 4177417"/>
                <a:gd name="connsiteY2" fmla="*/ 784210 h 1942952"/>
                <a:gd name="connsiteX3" fmla="*/ 2854113 w 4177417"/>
                <a:gd name="connsiteY3" fmla="*/ 1820478 h 1942952"/>
                <a:gd name="connsiteX4" fmla="*/ 3990449 w 4177417"/>
                <a:gd name="connsiteY4" fmla="*/ 1519054 h 1942952"/>
                <a:gd name="connsiteX5" fmla="*/ 3764590 w 4177417"/>
                <a:gd name="connsiteY5" fmla="*/ 284381 h 1942952"/>
                <a:gd name="connsiteX6" fmla="*/ 704765 w 4177417"/>
                <a:gd name="connsiteY6" fmla="*/ 220237 h 1942952"/>
                <a:gd name="connsiteX7" fmla="*/ 110755 w 4177417"/>
                <a:gd name="connsiteY7" fmla="*/ 630917 h 1942952"/>
                <a:gd name="connsiteX0" fmla="*/ 34993 w 4019723"/>
                <a:gd name="connsiteY0" fmla="*/ 509384 h 1739833"/>
                <a:gd name="connsiteX1" fmla="*/ 1220925 w 4019723"/>
                <a:gd name="connsiteY1" fmla="*/ 629696 h 1739833"/>
                <a:gd name="connsiteX2" fmla="*/ 2486965 w 4019723"/>
                <a:gd name="connsiteY2" fmla="*/ 662677 h 1739833"/>
                <a:gd name="connsiteX3" fmla="*/ 2778351 w 4019723"/>
                <a:gd name="connsiteY3" fmla="*/ 1698945 h 1739833"/>
                <a:gd name="connsiteX4" fmla="*/ 3914687 w 4019723"/>
                <a:gd name="connsiteY4" fmla="*/ 1397521 h 1739833"/>
                <a:gd name="connsiteX5" fmla="*/ 3688828 w 4019723"/>
                <a:gd name="connsiteY5" fmla="*/ 162848 h 1739833"/>
                <a:gd name="connsiteX6" fmla="*/ 629003 w 4019723"/>
                <a:gd name="connsiteY6" fmla="*/ 98704 h 1739833"/>
                <a:gd name="connsiteX7" fmla="*/ 34993 w 4019723"/>
                <a:gd name="connsiteY7" fmla="*/ 509384 h 1739833"/>
                <a:gd name="connsiteX0" fmla="*/ 75334 w 3842356"/>
                <a:gd name="connsiteY0" fmla="*/ 509541 h 1739840"/>
                <a:gd name="connsiteX1" fmla="*/ 1043558 w 3842356"/>
                <a:gd name="connsiteY1" fmla="*/ 629703 h 1739840"/>
                <a:gd name="connsiteX2" fmla="*/ 2309598 w 3842356"/>
                <a:gd name="connsiteY2" fmla="*/ 662684 h 1739840"/>
                <a:gd name="connsiteX3" fmla="*/ 2600984 w 3842356"/>
                <a:gd name="connsiteY3" fmla="*/ 1698952 h 1739840"/>
                <a:gd name="connsiteX4" fmla="*/ 3737320 w 3842356"/>
                <a:gd name="connsiteY4" fmla="*/ 1397528 h 1739840"/>
                <a:gd name="connsiteX5" fmla="*/ 3511461 w 3842356"/>
                <a:gd name="connsiteY5" fmla="*/ 162855 h 1739840"/>
                <a:gd name="connsiteX6" fmla="*/ 451636 w 3842356"/>
                <a:gd name="connsiteY6" fmla="*/ 98711 h 1739840"/>
                <a:gd name="connsiteX7" fmla="*/ 75334 w 3842356"/>
                <a:gd name="connsiteY7" fmla="*/ 509541 h 1739840"/>
                <a:gd name="connsiteX0" fmla="*/ 75339 w 3842361"/>
                <a:gd name="connsiteY0" fmla="*/ 472465 h 1702764"/>
                <a:gd name="connsiteX1" fmla="*/ 1043563 w 3842361"/>
                <a:gd name="connsiteY1" fmla="*/ 592627 h 1702764"/>
                <a:gd name="connsiteX2" fmla="*/ 2309603 w 3842361"/>
                <a:gd name="connsiteY2" fmla="*/ 625608 h 1702764"/>
                <a:gd name="connsiteX3" fmla="*/ 2600989 w 3842361"/>
                <a:gd name="connsiteY3" fmla="*/ 1661876 h 1702764"/>
                <a:gd name="connsiteX4" fmla="*/ 3737325 w 3842361"/>
                <a:gd name="connsiteY4" fmla="*/ 1360452 h 1702764"/>
                <a:gd name="connsiteX5" fmla="*/ 3511466 w 3842361"/>
                <a:gd name="connsiteY5" fmla="*/ 125779 h 1702764"/>
                <a:gd name="connsiteX6" fmla="*/ 451629 w 3842361"/>
                <a:gd name="connsiteY6" fmla="*/ 177812 h 1702764"/>
                <a:gd name="connsiteX7" fmla="*/ 75339 w 3842361"/>
                <a:gd name="connsiteY7" fmla="*/ 472465 h 1702764"/>
                <a:gd name="connsiteX0" fmla="*/ 77317 w 3864595"/>
                <a:gd name="connsiteY0" fmla="*/ 483909 h 1714503"/>
                <a:gd name="connsiteX1" fmla="*/ 1045541 w 3864595"/>
                <a:gd name="connsiteY1" fmla="*/ 604071 h 1714503"/>
                <a:gd name="connsiteX2" fmla="*/ 2311581 w 3864595"/>
                <a:gd name="connsiteY2" fmla="*/ 637052 h 1714503"/>
                <a:gd name="connsiteX3" fmla="*/ 2602967 w 3864595"/>
                <a:gd name="connsiteY3" fmla="*/ 1673320 h 1714503"/>
                <a:gd name="connsiteX4" fmla="*/ 3739303 w 3864595"/>
                <a:gd name="connsiteY4" fmla="*/ 1371896 h 1714503"/>
                <a:gd name="connsiteX5" fmla="*/ 3556892 w 3864595"/>
                <a:gd name="connsiteY5" fmla="*/ 122741 h 1714503"/>
                <a:gd name="connsiteX6" fmla="*/ 453607 w 3864595"/>
                <a:gd name="connsiteY6" fmla="*/ 189256 h 1714503"/>
                <a:gd name="connsiteX7" fmla="*/ 77317 w 3864595"/>
                <a:gd name="connsiteY7" fmla="*/ 483909 h 1714503"/>
                <a:gd name="connsiteX0" fmla="*/ 74152 w 3861430"/>
                <a:gd name="connsiteY0" fmla="*/ 483909 h 1714503"/>
                <a:gd name="connsiteX1" fmla="*/ 998806 w 3861430"/>
                <a:gd name="connsiteY1" fmla="*/ 734916 h 1714503"/>
                <a:gd name="connsiteX2" fmla="*/ 2308416 w 3861430"/>
                <a:gd name="connsiteY2" fmla="*/ 637052 h 1714503"/>
                <a:gd name="connsiteX3" fmla="*/ 2599802 w 3861430"/>
                <a:gd name="connsiteY3" fmla="*/ 1673320 h 1714503"/>
                <a:gd name="connsiteX4" fmla="*/ 3736138 w 3861430"/>
                <a:gd name="connsiteY4" fmla="*/ 1371896 h 1714503"/>
                <a:gd name="connsiteX5" fmla="*/ 3553727 w 3861430"/>
                <a:gd name="connsiteY5" fmla="*/ 122741 h 1714503"/>
                <a:gd name="connsiteX6" fmla="*/ 450442 w 3861430"/>
                <a:gd name="connsiteY6" fmla="*/ 189256 h 1714503"/>
                <a:gd name="connsiteX7" fmla="*/ 74152 w 3861430"/>
                <a:gd name="connsiteY7" fmla="*/ 483909 h 1714503"/>
                <a:gd name="connsiteX0" fmla="*/ 74152 w 3861430"/>
                <a:gd name="connsiteY0" fmla="*/ 483909 h 1714503"/>
                <a:gd name="connsiteX1" fmla="*/ 998806 w 3861430"/>
                <a:gd name="connsiteY1" fmla="*/ 734916 h 1714503"/>
                <a:gd name="connsiteX2" fmla="*/ 2366409 w 3861430"/>
                <a:gd name="connsiteY2" fmla="*/ 564646 h 1714503"/>
                <a:gd name="connsiteX3" fmla="*/ 2599802 w 3861430"/>
                <a:gd name="connsiteY3" fmla="*/ 1673320 h 1714503"/>
                <a:gd name="connsiteX4" fmla="*/ 3736138 w 3861430"/>
                <a:gd name="connsiteY4" fmla="*/ 1371896 h 1714503"/>
                <a:gd name="connsiteX5" fmla="*/ 3553727 w 3861430"/>
                <a:gd name="connsiteY5" fmla="*/ 122741 h 1714503"/>
                <a:gd name="connsiteX6" fmla="*/ 450442 w 3861430"/>
                <a:gd name="connsiteY6" fmla="*/ 189256 h 1714503"/>
                <a:gd name="connsiteX7" fmla="*/ 74152 w 3861430"/>
                <a:gd name="connsiteY7" fmla="*/ 483909 h 1714503"/>
                <a:gd name="connsiteX0" fmla="*/ 75203 w 3862481"/>
                <a:gd name="connsiteY0" fmla="*/ 483909 h 1714503"/>
                <a:gd name="connsiteX1" fmla="*/ 1014344 w 3862481"/>
                <a:gd name="connsiteY1" fmla="*/ 560909 h 1714503"/>
                <a:gd name="connsiteX2" fmla="*/ 2367460 w 3862481"/>
                <a:gd name="connsiteY2" fmla="*/ 564646 h 1714503"/>
                <a:gd name="connsiteX3" fmla="*/ 2600853 w 3862481"/>
                <a:gd name="connsiteY3" fmla="*/ 1673320 h 1714503"/>
                <a:gd name="connsiteX4" fmla="*/ 3737189 w 3862481"/>
                <a:gd name="connsiteY4" fmla="*/ 1371896 h 1714503"/>
                <a:gd name="connsiteX5" fmla="*/ 3554778 w 3862481"/>
                <a:gd name="connsiteY5" fmla="*/ 122741 h 1714503"/>
                <a:gd name="connsiteX6" fmla="*/ 451493 w 3862481"/>
                <a:gd name="connsiteY6" fmla="*/ 189256 h 1714503"/>
                <a:gd name="connsiteX7" fmla="*/ 75203 w 3862481"/>
                <a:gd name="connsiteY7" fmla="*/ 483909 h 17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2481" h="1714503">
                  <a:moveTo>
                    <a:pt x="75203" y="483909"/>
                  </a:moveTo>
                  <a:cubicBezTo>
                    <a:pt x="169011" y="545851"/>
                    <a:pt x="693060" y="632664"/>
                    <a:pt x="1014344" y="560909"/>
                  </a:cubicBezTo>
                  <a:cubicBezTo>
                    <a:pt x="1300840" y="315352"/>
                    <a:pt x="2078853" y="335061"/>
                    <a:pt x="2367460" y="564646"/>
                  </a:cubicBezTo>
                  <a:cubicBezTo>
                    <a:pt x="2614930" y="730796"/>
                    <a:pt x="1731159" y="1511585"/>
                    <a:pt x="2600853" y="1673320"/>
                  </a:cubicBezTo>
                  <a:cubicBezTo>
                    <a:pt x="2838807" y="1795794"/>
                    <a:pt x="3578201" y="1630326"/>
                    <a:pt x="3737189" y="1371896"/>
                  </a:cubicBezTo>
                  <a:cubicBezTo>
                    <a:pt x="3896177" y="1113466"/>
                    <a:pt x="3967605" y="388313"/>
                    <a:pt x="3554778" y="122741"/>
                  </a:cubicBezTo>
                  <a:cubicBezTo>
                    <a:pt x="3122480" y="-161640"/>
                    <a:pt x="1031422" y="129061"/>
                    <a:pt x="451493" y="189256"/>
                  </a:cubicBezTo>
                  <a:cubicBezTo>
                    <a:pt x="-128436" y="249451"/>
                    <a:pt x="-18605" y="421967"/>
                    <a:pt x="75203" y="483909"/>
                  </a:cubicBezTo>
                  <a:close/>
                </a:path>
              </a:pathLst>
            </a:custGeom>
            <a:solidFill>
              <a:srgbClr val="E7A752">
                <a:alpha val="50000"/>
              </a:srgbClr>
            </a:solidFill>
            <a:ln w="38100">
              <a:solidFill>
                <a:srgbClr val="E7A75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3600">
                <a:ln>
                  <a:solidFill>
                    <a:schemeClr val="accent6"/>
                  </a:solidFill>
                </a:ln>
              </a:endParaRPr>
            </a:p>
          </p:txBody>
        </p:sp>
        <p:sp>
          <p:nvSpPr>
            <p:cNvPr id="1115" name="Freeform 1114"/>
            <p:cNvSpPr/>
            <p:nvPr/>
          </p:nvSpPr>
          <p:spPr>
            <a:xfrm>
              <a:off x="8943110" y="14840957"/>
              <a:ext cx="3827812" cy="1573480"/>
            </a:xfrm>
            <a:custGeom>
              <a:avLst/>
              <a:gdLst>
                <a:gd name="connsiteX0" fmla="*/ 3135085 w 3827812"/>
                <a:gd name="connsiteY0" fmla="*/ 11875 h 1573480"/>
                <a:gd name="connsiteX1" fmla="*/ 2470067 w 3827812"/>
                <a:gd name="connsiteY1" fmla="*/ 178130 h 1573480"/>
                <a:gd name="connsiteX2" fmla="*/ 1104404 w 3827812"/>
                <a:gd name="connsiteY2" fmla="*/ 961901 h 1573480"/>
                <a:gd name="connsiteX3" fmla="*/ 249381 w 3827812"/>
                <a:gd name="connsiteY3" fmla="*/ 985652 h 1573480"/>
                <a:gd name="connsiteX4" fmla="*/ 95002 w 3827812"/>
                <a:gd name="connsiteY4" fmla="*/ 1223158 h 1573480"/>
                <a:gd name="connsiteX5" fmla="*/ 166254 w 3827812"/>
                <a:gd name="connsiteY5" fmla="*/ 1520041 h 1573480"/>
                <a:gd name="connsiteX6" fmla="*/ 1092529 w 3827812"/>
                <a:gd name="connsiteY6" fmla="*/ 1543792 h 1573480"/>
                <a:gd name="connsiteX7" fmla="*/ 2719448 w 3827812"/>
                <a:gd name="connsiteY7" fmla="*/ 1543792 h 1573480"/>
                <a:gd name="connsiteX8" fmla="*/ 3087584 w 3827812"/>
                <a:gd name="connsiteY8" fmla="*/ 1520041 h 1573480"/>
                <a:gd name="connsiteX9" fmla="*/ 3135085 w 3827812"/>
                <a:gd name="connsiteY9" fmla="*/ 1377537 h 1573480"/>
                <a:gd name="connsiteX10" fmla="*/ 3158835 w 3827812"/>
                <a:gd name="connsiteY10" fmla="*/ 676893 h 1573480"/>
                <a:gd name="connsiteX11" fmla="*/ 3752602 w 3827812"/>
                <a:gd name="connsiteY11" fmla="*/ 320633 h 1573480"/>
                <a:gd name="connsiteX12" fmla="*/ 3610098 w 3827812"/>
                <a:gd name="connsiteY12" fmla="*/ 106878 h 1573480"/>
                <a:gd name="connsiteX13" fmla="*/ 3135085 w 3827812"/>
                <a:gd name="connsiteY13" fmla="*/ 11875 h 15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27812" h="1573480">
                  <a:moveTo>
                    <a:pt x="3135085" y="11875"/>
                  </a:moveTo>
                  <a:cubicBezTo>
                    <a:pt x="2945080" y="23750"/>
                    <a:pt x="2808514" y="19792"/>
                    <a:pt x="2470067" y="178130"/>
                  </a:cubicBezTo>
                  <a:cubicBezTo>
                    <a:pt x="2131620" y="336468"/>
                    <a:pt x="1474518" y="827314"/>
                    <a:pt x="1104404" y="961901"/>
                  </a:cubicBezTo>
                  <a:cubicBezTo>
                    <a:pt x="734290" y="1096488"/>
                    <a:pt x="417615" y="942109"/>
                    <a:pt x="249381" y="985652"/>
                  </a:cubicBezTo>
                  <a:cubicBezTo>
                    <a:pt x="81147" y="1029195"/>
                    <a:pt x="108856" y="1134093"/>
                    <a:pt x="95002" y="1223158"/>
                  </a:cubicBezTo>
                  <a:cubicBezTo>
                    <a:pt x="81148" y="1312223"/>
                    <a:pt x="0" y="1466602"/>
                    <a:pt x="166254" y="1520041"/>
                  </a:cubicBezTo>
                  <a:cubicBezTo>
                    <a:pt x="332509" y="1573480"/>
                    <a:pt x="1092529" y="1543792"/>
                    <a:pt x="1092529" y="1543792"/>
                  </a:cubicBezTo>
                  <a:lnTo>
                    <a:pt x="2719448" y="1543792"/>
                  </a:lnTo>
                  <a:cubicBezTo>
                    <a:pt x="3051957" y="1539834"/>
                    <a:pt x="3018311" y="1547750"/>
                    <a:pt x="3087584" y="1520041"/>
                  </a:cubicBezTo>
                  <a:cubicBezTo>
                    <a:pt x="3156857" y="1492332"/>
                    <a:pt x="3123210" y="1518062"/>
                    <a:pt x="3135085" y="1377537"/>
                  </a:cubicBezTo>
                  <a:cubicBezTo>
                    <a:pt x="3146960" y="1237012"/>
                    <a:pt x="3055916" y="853044"/>
                    <a:pt x="3158835" y="676893"/>
                  </a:cubicBezTo>
                  <a:cubicBezTo>
                    <a:pt x="3261755" y="500742"/>
                    <a:pt x="3677392" y="415635"/>
                    <a:pt x="3752602" y="320633"/>
                  </a:cubicBezTo>
                  <a:cubicBezTo>
                    <a:pt x="3827812" y="225631"/>
                    <a:pt x="3716976" y="164275"/>
                    <a:pt x="3610098" y="106878"/>
                  </a:cubicBezTo>
                  <a:cubicBezTo>
                    <a:pt x="3503220" y="49481"/>
                    <a:pt x="3325090" y="0"/>
                    <a:pt x="3135085" y="11875"/>
                  </a:cubicBezTo>
                  <a:close/>
                </a:path>
              </a:pathLst>
            </a:custGeom>
            <a:solidFill>
              <a:srgbClr val="C0F2B1">
                <a:alpha val="50000"/>
              </a:srgbClr>
            </a:solidFill>
            <a:ln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/>
            </a:p>
          </p:txBody>
        </p:sp>
        <p:sp>
          <p:nvSpPr>
            <p:cNvPr id="1116" name="Freeform 9"/>
            <p:cNvSpPr/>
            <p:nvPr/>
          </p:nvSpPr>
          <p:spPr>
            <a:xfrm>
              <a:off x="8610600" y="14606419"/>
              <a:ext cx="6619084" cy="821554"/>
            </a:xfrm>
            <a:custGeom>
              <a:avLst/>
              <a:gdLst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610259 w 2847787"/>
                <a:gd name="connsiteY56" fmla="*/ 11151 h 1661532"/>
                <a:gd name="connsiteX57" fmla="*/ 1521050 w 2847787"/>
                <a:gd name="connsiteY57" fmla="*/ 0 h 1661532"/>
                <a:gd name="connsiteX58" fmla="*/ 227508 w 2847787"/>
                <a:gd name="connsiteY58" fmla="*/ 11151 h 1661532"/>
                <a:gd name="connsiteX59" fmla="*/ 4484 w 2847787"/>
                <a:gd name="connsiteY59" fmla="*/ 55756 h 1661532"/>
                <a:gd name="connsiteX60" fmla="*/ 15635 w 2847787"/>
                <a:gd name="connsiteY60" fmla="*/ 167269 h 1661532"/>
                <a:gd name="connsiteX0" fmla="*/ 15635 w 2847787"/>
                <a:gd name="connsiteY0" fmla="*/ 178420 h 1672683"/>
                <a:gd name="connsiteX1" fmla="*/ 15635 w 2847787"/>
                <a:gd name="connsiteY1" fmla="*/ 178420 h 1672683"/>
                <a:gd name="connsiteX2" fmla="*/ 37937 w 2847787"/>
                <a:gd name="connsiteY2" fmla="*/ 501805 h 1672683"/>
                <a:gd name="connsiteX3" fmla="*/ 49089 w 2847787"/>
                <a:gd name="connsiteY3" fmla="*/ 613317 h 1672683"/>
                <a:gd name="connsiteX4" fmla="*/ 71391 w 2847787"/>
                <a:gd name="connsiteY4" fmla="*/ 1070517 h 1672683"/>
                <a:gd name="connsiteX5" fmla="*/ 82542 w 2847787"/>
                <a:gd name="connsiteY5" fmla="*/ 1204332 h 1672683"/>
                <a:gd name="connsiteX6" fmla="*/ 93693 w 2847787"/>
                <a:gd name="connsiteY6" fmla="*/ 1315844 h 1672683"/>
                <a:gd name="connsiteX7" fmla="*/ 104845 w 2847787"/>
                <a:gd name="connsiteY7" fmla="*/ 1516566 h 1672683"/>
                <a:gd name="connsiteX8" fmla="*/ 115996 w 2847787"/>
                <a:gd name="connsiteY8" fmla="*/ 1605776 h 1672683"/>
                <a:gd name="connsiteX9" fmla="*/ 138298 w 2847787"/>
                <a:gd name="connsiteY9" fmla="*/ 1639229 h 1672683"/>
                <a:gd name="connsiteX10" fmla="*/ 227508 w 2847787"/>
                <a:gd name="connsiteY10" fmla="*/ 1672683 h 1672683"/>
                <a:gd name="connsiteX11" fmla="*/ 695859 w 2847787"/>
                <a:gd name="connsiteY11" fmla="*/ 1650380 h 1672683"/>
                <a:gd name="connsiteX12" fmla="*/ 918884 w 2847787"/>
                <a:gd name="connsiteY12" fmla="*/ 1628078 h 1672683"/>
                <a:gd name="connsiteX13" fmla="*/ 963489 w 2847787"/>
                <a:gd name="connsiteY13" fmla="*/ 1605776 h 1672683"/>
                <a:gd name="connsiteX14" fmla="*/ 996942 w 2847787"/>
                <a:gd name="connsiteY14" fmla="*/ 1572322 h 1672683"/>
                <a:gd name="connsiteX15" fmla="*/ 1164210 w 2847787"/>
                <a:gd name="connsiteY15" fmla="*/ 1538868 h 1672683"/>
                <a:gd name="connsiteX16" fmla="*/ 1253420 w 2847787"/>
                <a:gd name="connsiteY16" fmla="*/ 1494263 h 1672683"/>
                <a:gd name="connsiteX17" fmla="*/ 1264571 w 2847787"/>
                <a:gd name="connsiteY17" fmla="*/ 1460810 h 1672683"/>
                <a:gd name="connsiteX18" fmla="*/ 1320328 w 2847787"/>
                <a:gd name="connsiteY18" fmla="*/ 1405054 h 1672683"/>
                <a:gd name="connsiteX19" fmla="*/ 1353781 w 2847787"/>
                <a:gd name="connsiteY19" fmla="*/ 1371600 h 1672683"/>
                <a:gd name="connsiteX20" fmla="*/ 1387235 w 2847787"/>
                <a:gd name="connsiteY20" fmla="*/ 1338146 h 1672683"/>
                <a:gd name="connsiteX21" fmla="*/ 1409537 w 2847787"/>
                <a:gd name="connsiteY21" fmla="*/ 1304693 h 1672683"/>
                <a:gd name="connsiteX22" fmla="*/ 1476445 w 2847787"/>
                <a:gd name="connsiteY22" fmla="*/ 1237785 h 1672683"/>
                <a:gd name="connsiteX23" fmla="*/ 1498747 w 2847787"/>
                <a:gd name="connsiteY23" fmla="*/ 1193180 h 1672683"/>
                <a:gd name="connsiteX24" fmla="*/ 1521050 w 2847787"/>
                <a:gd name="connsiteY24" fmla="*/ 1170878 h 1672683"/>
                <a:gd name="connsiteX25" fmla="*/ 1543352 w 2847787"/>
                <a:gd name="connsiteY25" fmla="*/ 1137424 h 1672683"/>
                <a:gd name="connsiteX26" fmla="*/ 1576806 w 2847787"/>
                <a:gd name="connsiteY26" fmla="*/ 1092820 h 1672683"/>
                <a:gd name="connsiteX27" fmla="*/ 1610259 w 2847787"/>
                <a:gd name="connsiteY27" fmla="*/ 1037063 h 1672683"/>
                <a:gd name="connsiteX28" fmla="*/ 1621410 w 2847787"/>
                <a:gd name="connsiteY28" fmla="*/ 1003610 h 1672683"/>
                <a:gd name="connsiteX29" fmla="*/ 1654864 w 2847787"/>
                <a:gd name="connsiteY29" fmla="*/ 970156 h 1672683"/>
                <a:gd name="connsiteX30" fmla="*/ 1744074 w 2847787"/>
                <a:gd name="connsiteY30" fmla="*/ 869795 h 1672683"/>
                <a:gd name="connsiteX31" fmla="*/ 1777528 w 2847787"/>
                <a:gd name="connsiteY31" fmla="*/ 858644 h 1672683"/>
                <a:gd name="connsiteX32" fmla="*/ 1844435 w 2847787"/>
                <a:gd name="connsiteY32" fmla="*/ 802888 h 1672683"/>
                <a:gd name="connsiteX33" fmla="*/ 1877889 w 2847787"/>
                <a:gd name="connsiteY33" fmla="*/ 791737 h 1672683"/>
                <a:gd name="connsiteX34" fmla="*/ 1944796 w 2847787"/>
                <a:gd name="connsiteY34" fmla="*/ 747132 h 1672683"/>
                <a:gd name="connsiteX35" fmla="*/ 1978250 w 2847787"/>
                <a:gd name="connsiteY35" fmla="*/ 713678 h 1672683"/>
                <a:gd name="connsiteX36" fmla="*/ 2045157 w 2847787"/>
                <a:gd name="connsiteY36" fmla="*/ 669073 h 1672683"/>
                <a:gd name="connsiteX37" fmla="*/ 2100913 w 2847787"/>
                <a:gd name="connsiteY37" fmla="*/ 624468 h 1672683"/>
                <a:gd name="connsiteX38" fmla="*/ 2134367 w 2847787"/>
                <a:gd name="connsiteY38" fmla="*/ 613317 h 1672683"/>
                <a:gd name="connsiteX39" fmla="*/ 2190123 w 2847787"/>
                <a:gd name="connsiteY39" fmla="*/ 591015 h 1672683"/>
                <a:gd name="connsiteX40" fmla="*/ 2312786 w 2847787"/>
                <a:gd name="connsiteY40" fmla="*/ 568712 h 1672683"/>
                <a:gd name="connsiteX41" fmla="*/ 2390845 w 2847787"/>
                <a:gd name="connsiteY41" fmla="*/ 546410 h 1672683"/>
                <a:gd name="connsiteX42" fmla="*/ 2535810 w 2847787"/>
                <a:gd name="connsiteY42" fmla="*/ 512956 h 1672683"/>
                <a:gd name="connsiteX43" fmla="*/ 2647323 w 2847787"/>
                <a:gd name="connsiteY43" fmla="*/ 490654 h 1672683"/>
                <a:gd name="connsiteX44" fmla="*/ 2691928 w 2847787"/>
                <a:gd name="connsiteY44" fmla="*/ 457200 h 1672683"/>
                <a:gd name="connsiteX45" fmla="*/ 2736532 w 2847787"/>
                <a:gd name="connsiteY45" fmla="*/ 434898 h 1672683"/>
                <a:gd name="connsiteX46" fmla="*/ 2803440 w 2847787"/>
                <a:gd name="connsiteY46" fmla="*/ 367990 h 1672683"/>
                <a:gd name="connsiteX47" fmla="*/ 2814591 w 2847787"/>
                <a:gd name="connsiteY47" fmla="*/ 334537 h 1672683"/>
                <a:gd name="connsiteX48" fmla="*/ 2825742 w 2847787"/>
                <a:gd name="connsiteY48" fmla="*/ 211873 h 1672683"/>
                <a:gd name="connsiteX49" fmla="*/ 2781137 w 2847787"/>
                <a:gd name="connsiteY49" fmla="*/ 189571 h 1672683"/>
                <a:gd name="connsiteX50" fmla="*/ 2680776 w 2847787"/>
                <a:gd name="connsiteY50" fmla="*/ 156117 h 1672683"/>
                <a:gd name="connsiteX51" fmla="*/ 2468903 w 2847787"/>
                <a:gd name="connsiteY51" fmla="*/ 122663 h 1672683"/>
                <a:gd name="connsiteX52" fmla="*/ 2234728 w 2847787"/>
                <a:gd name="connsiteY52" fmla="*/ 89210 h 1672683"/>
                <a:gd name="connsiteX53" fmla="*/ 2034006 w 2847787"/>
                <a:gd name="connsiteY53" fmla="*/ 66907 h 1672683"/>
                <a:gd name="connsiteX54" fmla="*/ 1944796 w 2847787"/>
                <a:gd name="connsiteY54" fmla="*/ 55756 h 1672683"/>
                <a:gd name="connsiteX55" fmla="*/ 1688318 w 2847787"/>
                <a:gd name="connsiteY55" fmla="*/ 33454 h 1672683"/>
                <a:gd name="connsiteX56" fmla="*/ 2602717 w 2847787"/>
                <a:gd name="connsiteY56" fmla="*/ 0 h 1672683"/>
                <a:gd name="connsiteX57" fmla="*/ 1521050 w 2847787"/>
                <a:gd name="connsiteY57" fmla="*/ 11151 h 1672683"/>
                <a:gd name="connsiteX58" fmla="*/ 227508 w 2847787"/>
                <a:gd name="connsiteY58" fmla="*/ 22302 h 1672683"/>
                <a:gd name="connsiteX59" fmla="*/ 4484 w 2847787"/>
                <a:gd name="connsiteY59" fmla="*/ 66907 h 1672683"/>
                <a:gd name="connsiteX60" fmla="*/ 15635 w 2847787"/>
                <a:gd name="connsiteY60" fmla="*/ 178420 h 1672683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688318 w 2847787"/>
                <a:gd name="connsiteY55" fmla="*/ 22303 h 1661532"/>
                <a:gd name="connsiteX56" fmla="*/ 1521050 w 2847787"/>
                <a:gd name="connsiteY56" fmla="*/ 0 h 1661532"/>
                <a:gd name="connsiteX57" fmla="*/ 227508 w 2847787"/>
                <a:gd name="connsiteY57" fmla="*/ 11151 h 1661532"/>
                <a:gd name="connsiteX58" fmla="*/ 4484 w 2847787"/>
                <a:gd name="connsiteY58" fmla="*/ 55756 h 1661532"/>
                <a:gd name="connsiteX59" fmla="*/ 15635 w 2847787"/>
                <a:gd name="connsiteY59" fmla="*/ 167269 h 1661532"/>
                <a:gd name="connsiteX0" fmla="*/ 15635 w 2847787"/>
                <a:gd name="connsiteY0" fmla="*/ 167269 h 1661532"/>
                <a:gd name="connsiteX1" fmla="*/ 15635 w 2847787"/>
                <a:gd name="connsiteY1" fmla="*/ 167269 h 1661532"/>
                <a:gd name="connsiteX2" fmla="*/ 37937 w 2847787"/>
                <a:gd name="connsiteY2" fmla="*/ 490654 h 1661532"/>
                <a:gd name="connsiteX3" fmla="*/ 49089 w 2847787"/>
                <a:gd name="connsiteY3" fmla="*/ 602166 h 1661532"/>
                <a:gd name="connsiteX4" fmla="*/ 71391 w 2847787"/>
                <a:gd name="connsiteY4" fmla="*/ 1059366 h 1661532"/>
                <a:gd name="connsiteX5" fmla="*/ 82542 w 2847787"/>
                <a:gd name="connsiteY5" fmla="*/ 1193181 h 1661532"/>
                <a:gd name="connsiteX6" fmla="*/ 93693 w 2847787"/>
                <a:gd name="connsiteY6" fmla="*/ 1304693 h 1661532"/>
                <a:gd name="connsiteX7" fmla="*/ 104845 w 2847787"/>
                <a:gd name="connsiteY7" fmla="*/ 1505415 h 1661532"/>
                <a:gd name="connsiteX8" fmla="*/ 115996 w 2847787"/>
                <a:gd name="connsiteY8" fmla="*/ 1594625 h 1661532"/>
                <a:gd name="connsiteX9" fmla="*/ 138298 w 2847787"/>
                <a:gd name="connsiteY9" fmla="*/ 1628078 h 1661532"/>
                <a:gd name="connsiteX10" fmla="*/ 227508 w 2847787"/>
                <a:gd name="connsiteY10" fmla="*/ 1661532 h 1661532"/>
                <a:gd name="connsiteX11" fmla="*/ 695859 w 2847787"/>
                <a:gd name="connsiteY11" fmla="*/ 1639229 h 1661532"/>
                <a:gd name="connsiteX12" fmla="*/ 918884 w 2847787"/>
                <a:gd name="connsiteY12" fmla="*/ 1616927 h 1661532"/>
                <a:gd name="connsiteX13" fmla="*/ 963489 w 2847787"/>
                <a:gd name="connsiteY13" fmla="*/ 1594625 h 1661532"/>
                <a:gd name="connsiteX14" fmla="*/ 996942 w 2847787"/>
                <a:gd name="connsiteY14" fmla="*/ 1561171 h 1661532"/>
                <a:gd name="connsiteX15" fmla="*/ 1164210 w 2847787"/>
                <a:gd name="connsiteY15" fmla="*/ 1527717 h 1661532"/>
                <a:gd name="connsiteX16" fmla="*/ 1253420 w 2847787"/>
                <a:gd name="connsiteY16" fmla="*/ 1483112 h 1661532"/>
                <a:gd name="connsiteX17" fmla="*/ 1264571 w 2847787"/>
                <a:gd name="connsiteY17" fmla="*/ 1449659 h 1661532"/>
                <a:gd name="connsiteX18" fmla="*/ 1320328 w 2847787"/>
                <a:gd name="connsiteY18" fmla="*/ 1393903 h 1661532"/>
                <a:gd name="connsiteX19" fmla="*/ 1353781 w 2847787"/>
                <a:gd name="connsiteY19" fmla="*/ 1360449 h 1661532"/>
                <a:gd name="connsiteX20" fmla="*/ 1387235 w 2847787"/>
                <a:gd name="connsiteY20" fmla="*/ 1326995 h 1661532"/>
                <a:gd name="connsiteX21" fmla="*/ 1409537 w 2847787"/>
                <a:gd name="connsiteY21" fmla="*/ 1293542 h 1661532"/>
                <a:gd name="connsiteX22" fmla="*/ 1476445 w 2847787"/>
                <a:gd name="connsiteY22" fmla="*/ 1226634 h 1661532"/>
                <a:gd name="connsiteX23" fmla="*/ 1498747 w 2847787"/>
                <a:gd name="connsiteY23" fmla="*/ 1182029 h 1661532"/>
                <a:gd name="connsiteX24" fmla="*/ 1521050 w 2847787"/>
                <a:gd name="connsiteY24" fmla="*/ 1159727 h 1661532"/>
                <a:gd name="connsiteX25" fmla="*/ 1543352 w 2847787"/>
                <a:gd name="connsiteY25" fmla="*/ 1126273 h 1661532"/>
                <a:gd name="connsiteX26" fmla="*/ 1576806 w 2847787"/>
                <a:gd name="connsiteY26" fmla="*/ 1081669 h 1661532"/>
                <a:gd name="connsiteX27" fmla="*/ 1610259 w 2847787"/>
                <a:gd name="connsiteY27" fmla="*/ 1025912 h 1661532"/>
                <a:gd name="connsiteX28" fmla="*/ 1621410 w 2847787"/>
                <a:gd name="connsiteY28" fmla="*/ 992459 h 1661532"/>
                <a:gd name="connsiteX29" fmla="*/ 1654864 w 2847787"/>
                <a:gd name="connsiteY29" fmla="*/ 959005 h 1661532"/>
                <a:gd name="connsiteX30" fmla="*/ 1744074 w 2847787"/>
                <a:gd name="connsiteY30" fmla="*/ 858644 h 1661532"/>
                <a:gd name="connsiteX31" fmla="*/ 1777528 w 2847787"/>
                <a:gd name="connsiteY31" fmla="*/ 847493 h 1661532"/>
                <a:gd name="connsiteX32" fmla="*/ 1844435 w 2847787"/>
                <a:gd name="connsiteY32" fmla="*/ 791737 h 1661532"/>
                <a:gd name="connsiteX33" fmla="*/ 1877889 w 2847787"/>
                <a:gd name="connsiteY33" fmla="*/ 780586 h 1661532"/>
                <a:gd name="connsiteX34" fmla="*/ 1944796 w 2847787"/>
                <a:gd name="connsiteY34" fmla="*/ 735981 h 1661532"/>
                <a:gd name="connsiteX35" fmla="*/ 1978250 w 2847787"/>
                <a:gd name="connsiteY35" fmla="*/ 702527 h 1661532"/>
                <a:gd name="connsiteX36" fmla="*/ 2045157 w 2847787"/>
                <a:gd name="connsiteY36" fmla="*/ 657922 h 1661532"/>
                <a:gd name="connsiteX37" fmla="*/ 2100913 w 2847787"/>
                <a:gd name="connsiteY37" fmla="*/ 613317 h 1661532"/>
                <a:gd name="connsiteX38" fmla="*/ 2134367 w 2847787"/>
                <a:gd name="connsiteY38" fmla="*/ 602166 h 1661532"/>
                <a:gd name="connsiteX39" fmla="*/ 2190123 w 2847787"/>
                <a:gd name="connsiteY39" fmla="*/ 579864 h 1661532"/>
                <a:gd name="connsiteX40" fmla="*/ 2312786 w 2847787"/>
                <a:gd name="connsiteY40" fmla="*/ 557561 h 1661532"/>
                <a:gd name="connsiteX41" fmla="*/ 2390845 w 2847787"/>
                <a:gd name="connsiteY41" fmla="*/ 535259 h 1661532"/>
                <a:gd name="connsiteX42" fmla="*/ 2535810 w 2847787"/>
                <a:gd name="connsiteY42" fmla="*/ 501805 h 1661532"/>
                <a:gd name="connsiteX43" fmla="*/ 2647323 w 2847787"/>
                <a:gd name="connsiteY43" fmla="*/ 479503 h 1661532"/>
                <a:gd name="connsiteX44" fmla="*/ 2691928 w 2847787"/>
                <a:gd name="connsiteY44" fmla="*/ 446049 h 1661532"/>
                <a:gd name="connsiteX45" fmla="*/ 2736532 w 2847787"/>
                <a:gd name="connsiteY45" fmla="*/ 423747 h 1661532"/>
                <a:gd name="connsiteX46" fmla="*/ 2803440 w 2847787"/>
                <a:gd name="connsiteY46" fmla="*/ 356839 h 1661532"/>
                <a:gd name="connsiteX47" fmla="*/ 2814591 w 2847787"/>
                <a:gd name="connsiteY47" fmla="*/ 323386 h 1661532"/>
                <a:gd name="connsiteX48" fmla="*/ 2825742 w 2847787"/>
                <a:gd name="connsiteY48" fmla="*/ 200722 h 1661532"/>
                <a:gd name="connsiteX49" fmla="*/ 2781137 w 2847787"/>
                <a:gd name="connsiteY49" fmla="*/ 178420 h 1661532"/>
                <a:gd name="connsiteX50" fmla="*/ 2680776 w 2847787"/>
                <a:gd name="connsiteY50" fmla="*/ 144966 h 1661532"/>
                <a:gd name="connsiteX51" fmla="*/ 2468903 w 2847787"/>
                <a:gd name="connsiteY51" fmla="*/ 111512 h 1661532"/>
                <a:gd name="connsiteX52" fmla="*/ 2234728 w 2847787"/>
                <a:gd name="connsiteY52" fmla="*/ 78059 h 1661532"/>
                <a:gd name="connsiteX53" fmla="*/ 2034006 w 2847787"/>
                <a:gd name="connsiteY53" fmla="*/ 55756 h 1661532"/>
                <a:gd name="connsiteX54" fmla="*/ 1944796 w 2847787"/>
                <a:gd name="connsiteY54" fmla="*/ 44605 h 1661532"/>
                <a:gd name="connsiteX55" fmla="*/ 1521050 w 2847787"/>
                <a:gd name="connsiteY55" fmla="*/ 0 h 1661532"/>
                <a:gd name="connsiteX56" fmla="*/ 227508 w 2847787"/>
                <a:gd name="connsiteY56" fmla="*/ 11151 h 1661532"/>
                <a:gd name="connsiteX57" fmla="*/ 4484 w 2847787"/>
                <a:gd name="connsiteY57" fmla="*/ 55756 h 1661532"/>
                <a:gd name="connsiteX58" fmla="*/ 15635 w 2847787"/>
                <a:gd name="connsiteY58" fmla="*/ 167269 h 1661532"/>
                <a:gd name="connsiteX0" fmla="*/ 15635 w 2829750"/>
                <a:gd name="connsiteY0" fmla="*/ 167269 h 1661532"/>
                <a:gd name="connsiteX1" fmla="*/ 15635 w 2829750"/>
                <a:gd name="connsiteY1" fmla="*/ 167269 h 1661532"/>
                <a:gd name="connsiteX2" fmla="*/ 37937 w 2829750"/>
                <a:gd name="connsiteY2" fmla="*/ 490654 h 1661532"/>
                <a:gd name="connsiteX3" fmla="*/ 49089 w 2829750"/>
                <a:gd name="connsiteY3" fmla="*/ 602166 h 1661532"/>
                <a:gd name="connsiteX4" fmla="*/ 71391 w 2829750"/>
                <a:gd name="connsiteY4" fmla="*/ 1059366 h 1661532"/>
                <a:gd name="connsiteX5" fmla="*/ 82542 w 2829750"/>
                <a:gd name="connsiteY5" fmla="*/ 1193181 h 1661532"/>
                <a:gd name="connsiteX6" fmla="*/ 93693 w 2829750"/>
                <a:gd name="connsiteY6" fmla="*/ 1304693 h 1661532"/>
                <a:gd name="connsiteX7" fmla="*/ 104845 w 2829750"/>
                <a:gd name="connsiteY7" fmla="*/ 1505415 h 1661532"/>
                <a:gd name="connsiteX8" fmla="*/ 115996 w 2829750"/>
                <a:gd name="connsiteY8" fmla="*/ 1594625 h 1661532"/>
                <a:gd name="connsiteX9" fmla="*/ 138298 w 2829750"/>
                <a:gd name="connsiteY9" fmla="*/ 1628078 h 1661532"/>
                <a:gd name="connsiteX10" fmla="*/ 227508 w 2829750"/>
                <a:gd name="connsiteY10" fmla="*/ 1661532 h 1661532"/>
                <a:gd name="connsiteX11" fmla="*/ 695859 w 2829750"/>
                <a:gd name="connsiteY11" fmla="*/ 1639229 h 1661532"/>
                <a:gd name="connsiteX12" fmla="*/ 918884 w 2829750"/>
                <a:gd name="connsiteY12" fmla="*/ 1616927 h 1661532"/>
                <a:gd name="connsiteX13" fmla="*/ 963489 w 2829750"/>
                <a:gd name="connsiteY13" fmla="*/ 1594625 h 1661532"/>
                <a:gd name="connsiteX14" fmla="*/ 996942 w 2829750"/>
                <a:gd name="connsiteY14" fmla="*/ 1561171 h 1661532"/>
                <a:gd name="connsiteX15" fmla="*/ 1164210 w 2829750"/>
                <a:gd name="connsiteY15" fmla="*/ 1527717 h 1661532"/>
                <a:gd name="connsiteX16" fmla="*/ 1253420 w 2829750"/>
                <a:gd name="connsiteY16" fmla="*/ 1483112 h 1661532"/>
                <a:gd name="connsiteX17" fmla="*/ 1264571 w 2829750"/>
                <a:gd name="connsiteY17" fmla="*/ 1449659 h 1661532"/>
                <a:gd name="connsiteX18" fmla="*/ 1320328 w 2829750"/>
                <a:gd name="connsiteY18" fmla="*/ 1393903 h 1661532"/>
                <a:gd name="connsiteX19" fmla="*/ 1353781 w 2829750"/>
                <a:gd name="connsiteY19" fmla="*/ 1360449 h 1661532"/>
                <a:gd name="connsiteX20" fmla="*/ 1387235 w 2829750"/>
                <a:gd name="connsiteY20" fmla="*/ 1326995 h 1661532"/>
                <a:gd name="connsiteX21" fmla="*/ 1409537 w 2829750"/>
                <a:gd name="connsiteY21" fmla="*/ 1293542 h 1661532"/>
                <a:gd name="connsiteX22" fmla="*/ 1476445 w 2829750"/>
                <a:gd name="connsiteY22" fmla="*/ 1226634 h 1661532"/>
                <a:gd name="connsiteX23" fmla="*/ 1498747 w 2829750"/>
                <a:gd name="connsiteY23" fmla="*/ 1182029 h 1661532"/>
                <a:gd name="connsiteX24" fmla="*/ 1521050 w 2829750"/>
                <a:gd name="connsiteY24" fmla="*/ 1159727 h 1661532"/>
                <a:gd name="connsiteX25" fmla="*/ 1543352 w 2829750"/>
                <a:gd name="connsiteY25" fmla="*/ 1126273 h 1661532"/>
                <a:gd name="connsiteX26" fmla="*/ 1576806 w 2829750"/>
                <a:gd name="connsiteY26" fmla="*/ 1081669 h 1661532"/>
                <a:gd name="connsiteX27" fmla="*/ 1610259 w 2829750"/>
                <a:gd name="connsiteY27" fmla="*/ 1025912 h 1661532"/>
                <a:gd name="connsiteX28" fmla="*/ 1621410 w 2829750"/>
                <a:gd name="connsiteY28" fmla="*/ 992459 h 1661532"/>
                <a:gd name="connsiteX29" fmla="*/ 1654864 w 2829750"/>
                <a:gd name="connsiteY29" fmla="*/ 959005 h 1661532"/>
                <a:gd name="connsiteX30" fmla="*/ 1744074 w 2829750"/>
                <a:gd name="connsiteY30" fmla="*/ 858644 h 1661532"/>
                <a:gd name="connsiteX31" fmla="*/ 1777528 w 2829750"/>
                <a:gd name="connsiteY31" fmla="*/ 847493 h 1661532"/>
                <a:gd name="connsiteX32" fmla="*/ 1844435 w 2829750"/>
                <a:gd name="connsiteY32" fmla="*/ 791737 h 1661532"/>
                <a:gd name="connsiteX33" fmla="*/ 1877889 w 2829750"/>
                <a:gd name="connsiteY33" fmla="*/ 780586 h 1661532"/>
                <a:gd name="connsiteX34" fmla="*/ 1944796 w 2829750"/>
                <a:gd name="connsiteY34" fmla="*/ 735981 h 1661532"/>
                <a:gd name="connsiteX35" fmla="*/ 1978250 w 2829750"/>
                <a:gd name="connsiteY35" fmla="*/ 702527 h 1661532"/>
                <a:gd name="connsiteX36" fmla="*/ 2045157 w 2829750"/>
                <a:gd name="connsiteY36" fmla="*/ 657922 h 1661532"/>
                <a:gd name="connsiteX37" fmla="*/ 2100913 w 2829750"/>
                <a:gd name="connsiteY37" fmla="*/ 613317 h 1661532"/>
                <a:gd name="connsiteX38" fmla="*/ 2134367 w 2829750"/>
                <a:gd name="connsiteY38" fmla="*/ 602166 h 1661532"/>
                <a:gd name="connsiteX39" fmla="*/ 2190123 w 2829750"/>
                <a:gd name="connsiteY39" fmla="*/ 579864 h 1661532"/>
                <a:gd name="connsiteX40" fmla="*/ 2312786 w 2829750"/>
                <a:gd name="connsiteY40" fmla="*/ 557561 h 1661532"/>
                <a:gd name="connsiteX41" fmla="*/ 2390845 w 2829750"/>
                <a:gd name="connsiteY41" fmla="*/ 535259 h 1661532"/>
                <a:gd name="connsiteX42" fmla="*/ 2535810 w 2829750"/>
                <a:gd name="connsiteY42" fmla="*/ 501805 h 1661532"/>
                <a:gd name="connsiteX43" fmla="*/ 2647323 w 2829750"/>
                <a:gd name="connsiteY43" fmla="*/ 479503 h 1661532"/>
                <a:gd name="connsiteX44" fmla="*/ 2691928 w 2829750"/>
                <a:gd name="connsiteY44" fmla="*/ 446049 h 1661532"/>
                <a:gd name="connsiteX45" fmla="*/ 2736532 w 2829750"/>
                <a:gd name="connsiteY45" fmla="*/ 423747 h 1661532"/>
                <a:gd name="connsiteX46" fmla="*/ 2803440 w 2829750"/>
                <a:gd name="connsiteY46" fmla="*/ 356839 h 1661532"/>
                <a:gd name="connsiteX47" fmla="*/ 2814591 w 2829750"/>
                <a:gd name="connsiteY47" fmla="*/ 323386 h 1661532"/>
                <a:gd name="connsiteX48" fmla="*/ 2825742 w 2829750"/>
                <a:gd name="connsiteY48" fmla="*/ 200722 h 1661532"/>
                <a:gd name="connsiteX49" fmla="*/ 2814590 w 2829750"/>
                <a:gd name="connsiteY49" fmla="*/ 55756 h 1661532"/>
                <a:gd name="connsiteX50" fmla="*/ 2680776 w 2829750"/>
                <a:gd name="connsiteY50" fmla="*/ 144966 h 1661532"/>
                <a:gd name="connsiteX51" fmla="*/ 2468903 w 2829750"/>
                <a:gd name="connsiteY51" fmla="*/ 111512 h 1661532"/>
                <a:gd name="connsiteX52" fmla="*/ 2234728 w 2829750"/>
                <a:gd name="connsiteY52" fmla="*/ 78059 h 1661532"/>
                <a:gd name="connsiteX53" fmla="*/ 2034006 w 2829750"/>
                <a:gd name="connsiteY53" fmla="*/ 55756 h 1661532"/>
                <a:gd name="connsiteX54" fmla="*/ 1944796 w 2829750"/>
                <a:gd name="connsiteY54" fmla="*/ 44605 h 1661532"/>
                <a:gd name="connsiteX55" fmla="*/ 1521050 w 2829750"/>
                <a:gd name="connsiteY55" fmla="*/ 0 h 1661532"/>
                <a:gd name="connsiteX56" fmla="*/ 227508 w 2829750"/>
                <a:gd name="connsiteY56" fmla="*/ 11151 h 1661532"/>
                <a:gd name="connsiteX57" fmla="*/ 4484 w 2829750"/>
                <a:gd name="connsiteY57" fmla="*/ 55756 h 1661532"/>
                <a:gd name="connsiteX58" fmla="*/ 15635 w 2829750"/>
                <a:gd name="connsiteY58" fmla="*/ 167269 h 1661532"/>
                <a:gd name="connsiteX0" fmla="*/ 15635 w 2844259"/>
                <a:gd name="connsiteY0" fmla="*/ 167269 h 1661532"/>
                <a:gd name="connsiteX1" fmla="*/ 15635 w 2844259"/>
                <a:gd name="connsiteY1" fmla="*/ 167269 h 1661532"/>
                <a:gd name="connsiteX2" fmla="*/ 37937 w 2844259"/>
                <a:gd name="connsiteY2" fmla="*/ 490654 h 1661532"/>
                <a:gd name="connsiteX3" fmla="*/ 49089 w 2844259"/>
                <a:gd name="connsiteY3" fmla="*/ 602166 h 1661532"/>
                <a:gd name="connsiteX4" fmla="*/ 71391 w 2844259"/>
                <a:gd name="connsiteY4" fmla="*/ 1059366 h 1661532"/>
                <a:gd name="connsiteX5" fmla="*/ 82542 w 2844259"/>
                <a:gd name="connsiteY5" fmla="*/ 1193181 h 1661532"/>
                <a:gd name="connsiteX6" fmla="*/ 93693 w 2844259"/>
                <a:gd name="connsiteY6" fmla="*/ 1304693 h 1661532"/>
                <a:gd name="connsiteX7" fmla="*/ 104845 w 2844259"/>
                <a:gd name="connsiteY7" fmla="*/ 1505415 h 1661532"/>
                <a:gd name="connsiteX8" fmla="*/ 115996 w 2844259"/>
                <a:gd name="connsiteY8" fmla="*/ 1594625 h 1661532"/>
                <a:gd name="connsiteX9" fmla="*/ 138298 w 2844259"/>
                <a:gd name="connsiteY9" fmla="*/ 1628078 h 1661532"/>
                <a:gd name="connsiteX10" fmla="*/ 227508 w 2844259"/>
                <a:gd name="connsiteY10" fmla="*/ 1661532 h 1661532"/>
                <a:gd name="connsiteX11" fmla="*/ 695859 w 2844259"/>
                <a:gd name="connsiteY11" fmla="*/ 1639229 h 1661532"/>
                <a:gd name="connsiteX12" fmla="*/ 918884 w 2844259"/>
                <a:gd name="connsiteY12" fmla="*/ 1616927 h 1661532"/>
                <a:gd name="connsiteX13" fmla="*/ 963489 w 2844259"/>
                <a:gd name="connsiteY13" fmla="*/ 1594625 h 1661532"/>
                <a:gd name="connsiteX14" fmla="*/ 996942 w 2844259"/>
                <a:gd name="connsiteY14" fmla="*/ 1561171 h 1661532"/>
                <a:gd name="connsiteX15" fmla="*/ 1164210 w 2844259"/>
                <a:gd name="connsiteY15" fmla="*/ 1527717 h 1661532"/>
                <a:gd name="connsiteX16" fmla="*/ 1253420 w 2844259"/>
                <a:gd name="connsiteY16" fmla="*/ 1483112 h 1661532"/>
                <a:gd name="connsiteX17" fmla="*/ 1264571 w 2844259"/>
                <a:gd name="connsiteY17" fmla="*/ 1449659 h 1661532"/>
                <a:gd name="connsiteX18" fmla="*/ 1320328 w 2844259"/>
                <a:gd name="connsiteY18" fmla="*/ 1393903 h 1661532"/>
                <a:gd name="connsiteX19" fmla="*/ 1353781 w 2844259"/>
                <a:gd name="connsiteY19" fmla="*/ 1360449 h 1661532"/>
                <a:gd name="connsiteX20" fmla="*/ 1387235 w 2844259"/>
                <a:gd name="connsiteY20" fmla="*/ 1326995 h 1661532"/>
                <a:gd name="connsiteX21" fmla="*/ 1409537 w 2844259"/>
                <a:gd name="connsiteY21" fmla="*/ 1293542 h 1661532"/>
                <a:gd name="connsiteX22" fmla="*/ 1476445 w 2844259"/>
                <a:gd name="connsiteY22" fmla="*/ 1226634 h 1661532"/>
                <a:gd name="connsiteX23" fmla="*/ 1498747 w 2844259"/>
                <a:gd name="connsiteY23" fmla="*/ 1182029 h 1661532"/>
                <a:gd name="connsiteX24" fmla="*/ 1521050 w 2844259"/>
                <a:gd name="connsiteY24" fmla="*/ 1159727 h 1661532"/>
                <a:gd name="connsiteX25" fmla="*/ 1543352 w 2844259"/>
                <a:gd name="connsiteY25" fmla="*/ 1126273 h 1661532"/>
                <a:gd name="connsiteX26" fmla="*/ 1576806 w 2844259"/>
                <a:gd name="connsiteY26" fmla="*/ 1081669 h 1661532"/>
                <a:gd name="connsiteX27" fmla="*/ 1610259 w 2844259"/>
                <a:gd name="connsiteY27" fmla="*/ 1025912 h 1661532"/>
                <a:gd name="connsiteX28" fmla="*/ 1621410 w 2844259"/>
                <a:gd name="connsiteY28" fmla="*/ 992459 h 1661532"/>
                <a:gd name="connsiteX29" fmla="*/ 1654864 w 2844259"/>
                <a:gd name="connsiteY29" fmla="*/ 959005 h 1661532"/>
                <a:gd name="connsiteX30" fmla="*/ 1744074 w 2844259"/>
                <a:gd name="connsiteY30" fmla="*/ 858644 h 1661532"/>
                <a:gd name="connsiteX31" fmla="*/ 1777528 w 2844259"/>
                <a:gd name="connsiteY31" fmla="*/ 847493 h 1661532"/>
                <a:gd name="connsiteX32" fmla="*/ 1844435 w 2844259"/>
                <a:gd name="connsiteY32" fmla="*/ 791737 h 1661532"/>
                <a:gd name="connsiteX33" fmla="*/ 1877889 w 2844259"/>
                <a:gd name="connsiteY33" fmla="*/ 780586 h 1661532"/>
                <a:gd name="connsiteX34" fmla="*/ 1944796 w 2844259"/>
                <a:gd name="connsiteY34" fmla="*/ 735981 h 1661532"/>
                <a:gd name="connsiteX35" fmla="*/ 1978250 w 2844259"/>
                <a:gd name="connsiteY35" fmla="*/ 702527 h 1661532"/>
                <a:gd name="connsiteX36" fmla="*/ 2045157 w 2844259"/>
                <a:gd name="connsiteY36" fmla="*/ 657922 h 1661532"/>
                <a:gd name="connsiteX37" fmla="*/ 2100913 w 2844259"/>
                <a:gd name="connsiteY37" fmla="*/ 613317 h 1661532"/>
                <a:gd name="connsiteX38" fmla="*/ 2134367 w 2844259"/>
                <a:gd name="connsiteY38" fmla="*/ 602166 h 1661532"/>
                <a:gd name="connsiteX39" fmla="*/ 2190123 w 2844259"/>
                <a:gd name="connsiteY39" fmla="*/ 579864 h 1661532"/>
                <a:gd name="connsiteX40" fmla="*/ 2312786 w 2844259"/>
                <a:gd name="connsiteY40" fmla="*/ 557561 h 1661532"/>
                <a:gd name="connsiteX41" fmla="*/ 2390845 w 2844259"/>
                <a:gd name="connsiteY41" fmla="*/ 535259 h 1661532"/>
                <a:gd name="connsiteX42" fmla="*/ 2535810 w 2844259"/>
                <a:gd name="connsiteY42" fmla="*/ 501805 h 1661532"/>
                <a:gd name="connsiteX43" fmla="*/ 2647323 w 2844259"/>
                <a:gd name="connsiteY43" fmla="*/ 479503 h 1661532"/>
                <a:gd name="connsiteX44" fmla="*/ 2691928 w 2844259"/>
                <a:gd name="connsiteY44" fmla="*/ 446049 h 1661532"/>
                <a:gd name="connsiteX45" fmla="*/ 2736532 w 2844259"/>
                <a:gd name="connsiteY45" fmla="*/ 423747 h 1661532"/>
                <a:gd name="connsiteX46" fmla="*/ 2803440 w 2844259"/>
                <a:gd name="connsiteY46" fmla="*/ 356839 h 1661532"/>
                <a:gd name="connsiteX47" fmla="*/ 2814591 w 2844259"/>
                <a:gd name="connsiteY47" fmla="*/ 323386 h 1661532"/>
                <a:gd name="connsiteX48" fmla="*/ 2825742 w 2844259"/>
                <a:gd name="connsiteY48" fmla="*/ 200722 h 1661532"/>
                <a:gd name="connsiteX49" fmla="*/ 2814590 w 2844259"/>
                <a:gd name="connsiteY49" fmla="*/ 55756 h 1661532"/>
                <a:gd name="connsiteX50" fmla="*/ 2468903 w 2844259"/>
                <a:gd name="connsiteY50" fmla="*/ 111512 h 1661532"/>
                <a:gd name="connsiteX51" fmla="*/ 2234728 w 2844259"/>
                <a:gd name="connsiteY51" fmla="*/ 78059 h 1661532"/>
                <a:gd name="connsiteX52" fmla="*/ 2034006 w 2844259"/>
                <a:gd name="connsiteY52" fmla="*/ 55756 h 1661532"/>
                <a:gd name="connsiteX53" fmla="*/ 1944796 w 2844259"/>
                <a:gd name="connsiteY53" fmla="*/ 44605 h 1661532"/>
                <a:gd name="connsiteX54" fmla="*/ 1521050 w 2844259"/>
                <a:gd name="connsiteY54" fmla="*/ 0 h 1661532"/>
                <a:gd name="connsiteX55" fmla="*/ 227508 w 2844259"/>
                <a:gd name="connsiteY55" fmla="*/ 11151 h 1661532"/>
                <a:gd name="connsiteX56" fmla="*/ 4484 w 2844259"/>
                <a:gd name="connsiteY56" fmla="*/ 55756 h 1661532"/>
                <a:gd name="connsiteX57" fmla="*/ 15635 w 2844259"/>
                <a:gd name="connsiteY57" fmla="*/ 167269 h 1661532"/>
                <a:gd name="connsiteX0" fmla="*/ 15635 w 2861459"/>
                <a:gd name="connsiteY0" fmla="*/ 167269 h 1661532"/>
                <a:gd name="connsiteX1" fmla="*/ 15635 w 2861459"/>
                <a:gd name="connsiteY1" fmla="*/ 167269 h 1661532"/>
                <a:gd name="connsiteX2" fmla="*/ 37937 w 2861459"/>
                <a:gd name="connsiteY2" fmla="*/ 490654 h 1661532"/>
                <a:gd name="connsiteX3" fmla="*/ 49089 w 2861459"/>
                <a:gd name="connsiteY3" fmla="*/ 602166 h 1661532"/>
                <a:gd name="connsiteX4" fmla="*/ 71391 w 2861459"/>
                <a:gd name="connsiteY4" fmla="*/ 1059366 h 1661532"/>
                <a:gd name="connsiteX5" fmla="*/ 82542 w 2861459"/>
                <a:gd name="connsiteY5" fmla="*/ 1193181 h 1661532"/>
                <a:gd name="connsiteX6" fmla="*/ 93693 w 2861459"/>
                <a:gd name="connsiteY6" fmla="*/ 1304693 h 1661532"/>
                <a:gd name="connsiteX7" fmla="*/ 104845 w 2861459"/>
                <a:gd name="connsiteY7" fmla="*/ 1505415 h 1661532"/>
                <a:gd name="connsiteX8" fmla="*/ 115996 w 2861459"/>
                <a:gd name="connsiteY8" fmla="*/ 1594625 h 1661532"/>
                <a:gd name="connsiteX9" fmla="*/ 138298 w 2861459"/>
                <a:gd name="connsiteY9" fmla="*/ 1628078 h 1661532"/>
                <a:gd name="connsiteX10" fmla="*/ 227508 w 2861459"/>
                <a:gd name="connsiteY10" fmla="*/ 1661532 h 1661532"/>
                <a:gd name="connsiteX11" fmla="*/ 695859 w 2861459"/>
                <a:gd name="connsiteY11" fmla="*/ 1639229 h 1661532"/>
                <a:gd name="connsiteX12" fmla="*/ 918884 w 2861459"/>
                <a:gd name="connsiteY12" fmla="*/ 1616927 h 1661532"/>
                <a:gd name="connsiteX13" fmla="*/ 963489 w 2861459"/>
                <a:gd name="connsiteY13" fmla="*/ 1594625 h 1661532"/>
                <a:gd name="connsiteX14" fmla="*/ 996942 w 2861459"/>
                <a:gd name="connsiteY14" fmla="*/ 1561171 h 1661532"/>
                <a:gd name="connsiteX15" fmla="*/ 1164210 w 2861459"/>
                <a:gd name="connsiteY15" fmla="*/ 1527717 h 1661532"/>
                <a:gd name="connsiteX16" fmla="*/ 1253420 w 2861459"/>
                <a:gd name="connsiteY16" fmla="*/ 1483112 h 1661532"/>
                <a:gd name="connsiteX17" fmla="*/ 1264571 w 2861459"/>
                <a:gd name="connsiteY17" fmla="*/ 1449659 h 1661532"/>
                <a:gd name="connsiteX18" fmla="*/ 1320328 w 2861459"/>
                <a:gd name="connsiteY18" fmla="*/ 1393903 h 1661532"/>
                <a:gd name="connsiteX19" fmla="*/ 1353781 w 2861459"/>
                <a:gd name="connsiteY19" fmla="*/ 1360449 h 1661532"/>
                <a:gd name="connsiteX20" fmla="*/ 1387235 w 2861459"/>
                <a:gd name="connsiteY20" fmla="*/ 1326995 h 1661532"/>
                <a:gd name="connsiteX21" fmla="*/ 1409537 w 2861459"/>
                <a:gd name="connsiteY21" fmla="*/ 1293542 h 1661532"/>
                <a:gd name="connsiteX22" fmla="*/ 1476445 w 2861459"/>
                <a:gd name="connsiteY22" fmla="*/ 1226634 h 1661532"/>
                <a:gd name="connsiteX23" fmla="*/ 1498747 w 2861459"/>
                <a:gd name="connsiteY23" fmla="*/ 1182029 h 1661532"/>
                <a:gd name="connsiteX24" fmla="*/ 1521050 w 2861459"/>
                <a:gd name="connsiteY24" fmla="*/ 1159727 h 1661532"/>
                <a:gd name="connsiteX25" fmla="*/ 1543352 w 2861459"/>
                <a:gd name="connsiteY25" fmla="*/ 1126273 h 1661532"/>
                <a:gd name="connsiteX26" fmla="*/ 1576806 w 2861459"/>
                <a:gd name="connsiteY26" fmla="*/ 1081669 h 1661532"/>
                <a:gd name="connsiteX27" fmla="*/ 1610259 w 2861459"/>
                <a:gd name="connsiteY27" fmla="*/ 1025912 h 1661532"/>
                <a:gd name="connsiteX28" fmla="*/ 1621410 w 2861459"/>
                <a:gd name="connsiteY28" fmla="*/ 992459 h 1661532"/>
                <a:gd name="connsiteX29" fmla="*/ 1654864 w 2861459"/>
                <a:gd name="connsiteY29" fmla="*/ 959005 h 1661532"/>
                <a:gd name="connsiteX30" fmla="*/ 1744074 w 2861459"/>
                <a:gd name="connsiteY30" fmla="*/ 858644 h 1661532"/>
                <a:gd name="connsiteX31" fmla="*/ 1777528 w 2861459"/>
                <a:gd name="connsiteY31" fmla="*/ 847493 h 1661532"/>
                <a:gd name="connsiteX32" fmla="*/ 1844435 w 2861459"/>
                <a:gd name="connsiteY32" fmla="*/ 791737 h 1661532"/>
                <a:gd name="connsiteX33" fmla="*/ 1877889 w 2861459"/>
                <a:gd name="connsiteY33" fmla="*/ 780586 h 1661532"/>
                <a:gd name="connsiteX34" fmla="*/ 1944796 w 2861459"/>
                <a:gd name="connsiteY34" fmla="*/ 735981 h 1661532"/>
                <a:gd name="connsiteX35" fmla="*/ 1978250 w 2861459"/>
                <a:gd name="connsiteY35" fmla="*/ 702527 h 1661532"/>
                <a:gd name="connsiteX36" fmla="*/ 2045157 w 2861459"/>
                <a:gd name="connsiteY36" fmla="*/ 657922 h 1661532"/>
                <a:gd name="connsiteX37" fmla="*/ 2100913 w 2861459"/>
                <a:gd name="connsiteY37" fmla="*/ 613317 h 1661532"/>
                <a:gd name="connsiteX38" fmla="*/ 2134367 w 2861459"/>
                <a:gd name="connsiteY38" fmla="*/ 602166 h 1661532"/>
                <a:gd name="connsiteX39" fmla="*/ 2190123 w 2861459"/>
                <a:gd name="connsiteY39" fmla="*/ 579864 h 1661532"/>
                <a:gd name="connsiteX40" fmla="*/ 2312786 w 2861459"/>
                <a:gd name="connsiteY40" fmla="*/ 557561 h 1661532"/>
                <a:gd name="connsiteX41" fmla="*/ 2390845 w 2861459"/>
                <a:gd name="connsiteY41" fmla="*/ 535259 h 1661532"/>
                <a:gd name="connsiteX42" fmla="*/ 2535810 w 2861459"/>
                <a:gd name="connsiteY42" fmla="*/ 501805 h 1661532"/>
                <a:gd name="connsiteX43" fmla="*/ 2647323 w 2861459"/>
                <a:gd name="connsiteY43" fmla="*/ 479503 h 1661532"/>
                <a:gd name="connsiteX44" fmla="*/ 2691928 w 2861459"/>
                <a:gd name="connsiteY44" fmla="*/ 446049 h 1661532"/>
                <a:gd name="connsiteX45" fmla="*/ 2736532 w 2861459"/>
                <a:gd name="connsiteY45" fmla="*/ 423747 h 1661532"/>
                <a:gd name="connsiteX46" fmla="*/ 2803440 w 2861459"/>
                <a:gd name="connsiteY46" fmla="*/ 356839 h 1661532"/>
                <a:gd name="connsiteX47" fmla="*/ 2814591 w 2861459"/>
                <a:gd name="connsiteY47" fmla="*/ 323386 h 1661532"/>
                <a:gd name="connsiteX48" fmla="*/ 2825742 w 2861459"/>
                <a:gd name="connsiteY48" fmla="*/ 200722 h 1661532"/>
                <a:gd name="connsiteX49" fmla="*/ 2814590 w 2861459"/>
                <a:gd name="connsiteY49" fmla="*/ 55756 h 1661532"/>
                <a:gd name="connsiteX50" fmla="*/ 2234728 w 2861459"/>
                <a:gd name="connsiteY50" fmla="*/ 78059 h 1661532"/>
                <a:gd name="connsiteX51" fmla="*/ 2034006 w 2861459"/>
                <a:gd name="connsiteY51" fmla="*/ 55756 h 1661532"/>
                <a:gd name="connsiteX52" fmla="*/ 1944796 w 2861459"/>
                <a:gd name="connsiteY52" fmla="*/ 44605 h 1661532"/>
                <a:gd name="connsiteX53" fmla="*/ 1521050 w 2861459"/>
                <a:gd name="connsiteY53" fmla="*/ 0 h 1661532"/>
                <a:gd name="connsiteX54" fmla="*/ 227508 w 2861459"/>
                <a:gd name="connsiteY54" fmla="*/ 11151 h 1661532"/>
                <a:gd name="connsiteX55" fmla="*/ 4484 w 2861459"/>
                <a:gd name="connsiteY55" fmla="*/ 55756 h 1661532"/>
                <a:gd name="connsiteX56" fmla="*/ 15635 w 2861459"/>
                <a:gd name="connsiteY56" fmla="*/ 167269 h 1661532"/>
                <a:gd name="connsiteX0" fmla="*/ 15635 w 2876274"/>
                <a:gd name="connsiteY0" fmla="*/ 167269 h 1661532"/>
                <a:gd name="connsiteX1" fmla="*/ 15635 w 2876274"/>
                <a:gd name="connsiteY1" fmla="*/ 167269 h 1661532"/>
                <a:gd name="connsiteX2" fmla="*/ 37937 w 2876274"/>
                <a:gd name="connsiteY2" fmla="*/ 490654 h 1661532"/>
                <a:gd name="connsiteX3" fmla="*/ 49089 w 2876274"/>
                <a:gd name="connsiteY3" fmla="*/ 602166 h 1661532"/>
                <a:gd name="connsiteX4" fmla="*/ 71391 w 2876274"/>
                <a:gd name="connsiteY4" fmla="*/ 1059366 h 1661532"/>
                <a:gd name="connsiteX5" fmla="*/ 82542 w 2876274"/>
                <a:gd name="connsiteY5" fmla="*/ 1193181 h 1661532"/>
                <a:gd name="connsiteX6" fmla="*/ 93693 w 2876274"/>
                <a:gd name="connsiteY6" fmla="*/ 1304693 h 1661532"/>
                <a:gd name="connsiteX7" fmla="*/ 104845 w 2876274"/>
                <a:gd name="connsiteY7" fmla="*/ 1505415 h 1661532"/>
                <a:gd name="connsiteX8" fmla="*/ 115996 w 2876274"/>
                <a:gd name="connsiteY8" fmla="*/ 1594625 h 1661532"/>
                <a:gd name="connsiteX9" fmla="*/ 138298 w 2876274"/>
                <a:gd name="connsiteY9" fmla="*/ 1628078 h 1661532"/>
                <a:gd name="connsiteX10" fmla="*/ 227508 w 2876274"/>
                <a:gd name="connsiteY10" fmla="*/ 1661532 h 1661532"/>
                <a:gd name="connsiteX11" fmla="*/ 695859 w 2876274"/>
                <a:gd name="connsiteY11" fmla="*/ 1639229 h 1661532"/>
                <a:gd name="connsiteX12" fmla="*/ 918884 w 2876274"/>
                <a:gd name="connsiteY12" fmla="*/ 1616927 h 1661532"/>
                <a:gd name="connsiteX13" fmla="*/ 963489 w 2876274"/>
                <a:gd name="connsiteY13" fmla="*/ 1594625 h 1661532"/>
                <a:gd name="connsiteX14" fmla="*/ 996942 w 2876274"/>
                <a:gd name="connsiteY14" fmla="*/ 1561171 h 1661532"/>
                <a:gd name="connsiteX15" fmla="*/ 1164210 w 2876274"/>
                <a:gd name="connsiteY15" fmla="*/ 1527717 h 1661532"/>
                <a:gd name="connsiteX16" fmla="*/ 1253420 w 2876274"/>
                <a:gd name="connsiteY16" fmla="*/ 1483112 h 1661532"/>
                <a:gd name="connsiteX17" fmla="*/ 1264571 w 2876274"/>
                <a:gd name="connsiteY17" fmla="*/ 1449659 h 1661532"/>
                <a:gd name="connsiteX18" fmla="*/ 1320328 w 2876274"/>
                <a:gd name="connsiteY18" fmla="*/ 1393903 h 1661532"/>
                <a:gd name="connsiteX19" fmla="*/ 1353781 w 2876274"/>
                <a:gd name="connsiteY19" fmla="*/ 1360449 h 1661532"/>
                <a:gd name="connsiteX20" fmla="*/ 1387235 w 2876274"/>
                <a:gd name="connsiteY20" fmla="*/ 1326995 h 1661532"/>
                <a:gd name="connsiteX21" fmla="*/ 1409537 w 2876274"/>
                <a:gd name="connsiteY21" fmla="*/ 1293542 h 1661532"/>
                <a:gd name="connsiteX22" fmla="*/ 1476445 w 2876274"/>
                <a:gd name="connsiteY22" fmla="*/ 1226634 h 1661532"/>
                <a:gd name="connsiteX23" fmla="*/ 1498747 w 2876274"/>
                <a:gd name="connsiteY23" fmla="*/ 1182029 h 1661532"/>
                <a:gd name="connsiteX24" fmla="*/ 1521050 w 2876274"/>
                <a:gd name="connsiteY24" fmla="*/ 1159727 h 1661532"/>
                <a:gd name="connsiteX25" fmla="*/ 1543352 w 2876274"/>
                <a:gd name="connsiteY25" fmla="*/ 1126273 h 1661532"/>
                <a:gd name="connsiteX26" fmla="*/ 1576806 w 2876274"/>
                <a:gd name="connsiteY26" fmla="*/ 1081669 h 1661532"/>
                <a:gd name="connsiteX27" fmla="*/ 1610259 w 2876274"/>
                <a:gd name="connsiteY27" fmla="*/ 1025912 h 1661532"/>
                <a:gd name="connsiteX28" fmla="*/ 1621410 w 2876274"/>
                <a:gd name="connsiteY28" fmla="*/ 992459 h 1661532"/>
                <a:gd name="connsiteX29" fmla="*/ 1654864 w 2876274"/>
                <a:gd name="connsiteY29" fmla="*/ 959005 h 1661532"/>
                <a:gd name="connsiteX30" fmla="*/ 1744074 w 2876274"/>
                <a:gd name="connsiteY30" fmla="*/ 858644 h 1661532"/>
                <a:gd name="connsiteX31" fmla="*/ 1777528 w 2876274"/>
                <a:gd name="connsiteY31" fmla="*/ 847493 h 1661532"/>
                <a:gd name="connsiteX32" fmla="*/ 1844435 w 2876274"/>
                <a:gd name="connsiteY32" fmla="*/ 791737 h 1661532"/>
                <a:gd name="connsiteX33" fmla="*/ 1877889 w 2876274"/>
                <a:gd name="connsiteY33" fmla="*/ 780586 h 1661532"/>
                <a:gd name="connsiteX34" fmla="*/ 1944796 w 2876274"/>
                <a:gd name="connsiteY34" fmla="*/ 735981 h 1661532"/>
                <a:gd name="connsiteX35" fmla="*/ 1978250 w 2876274"/>
                <a:gd name="connsiteY35" fmla="*/ 702527 h 1661532"/>
                <a:gd name="connsiteX36" fmla="*/ 2045157 w 2876274"/>
                <a:gd name="connsiteY36" fmla="*/ 657922 h 1661532"/>
                <a:gd name="connsiteX37" fmla="*/ 2100913 w 2876274"/>
                <a:gd name="connsiteY37" fmla="*/ 613317 h 1661532"/>
                <a:gd name="connsiteX38" fmla="*/ 2134367 w 2876274"/>
                <a:gd name="connsiteY38" fmla="*/ 602166 h 1661532"/>
                <a:gd name="connsiteX39" fmla="*/ 2190123 w 2876274"/>
                <a:gd name="connsiteY39" fmla="*/ 579864 h 1661532"/>
                <a:gd name="connsiteX40" fmla="*/ 2312786 w 2876274"/>
                <a:gd name="connsiteY40" fmla="*/ 557561 h 1661532"/>
                <a:gd name="connsiteX41" fmla="*/ 2390845 w 2876274"/>
                <a:gd name="connsiteY41" fmla="*/ 535259 h 1661532"/>
                <a:gd name="connsiteX42" fmla="*/ 2535810 w 2876274"/>
                <a:gd name="connsiteY42" fmla="*/ 501805 h 1661532"/>
                <a:gd name="connsiteX43" fmla="*/ 2647323 w 2876274"/>
                <a:gd name="connsiteY43" fmla="*/ 479503 h 1661532"/>
                <a:gd name="connsiteX44" fmla="*/ 2691928 w 2876274"/>
                <a:gd name="connsiteY44" fmla="*/ 446049 h 1661532"/>
                <a:gd name="connsiteX45" fmla="*/ 2736532 w 2876274"/>
                <a:gd name="connsiteY45" fmla="*/ 423747 h 1661532"/>
                <a:gd name="connsiteX46" fmla="*/ 2803440 w 2876274"/>
                <a:gd name="connsiteY46" fmla="*/ 356839 h 1661532"/>
                <a:gd name="connsiteX47" fmla="*/ 2814591 w 2876274"/>
                <a:gd name="connsiteY47" fmla="*/ 323386 h 1661532"/>
                <a:gd name="connsiteX48" fmla="*/ 2825742 w 2876274"/>
                <a:gd name="connsiteY48" fmla="*/ 200722 h 1661532"/>
                <a:gd name="connsiteX49" fmla="*/ 2814590 w 2876274"/>
                <a:gd name="connsiteY49" fmla="*/ 55756 h 1661532"/>
                <a:gd name="connsiteX50" fmla="*/ 2034006 w 2876274"/>
                <a:gd name="connsiteY50" fmla="*/ 55756 h 1661532"/>
                <a:gd name="connsiteX51" fmla="*/ 1944796 w 2876274"/>
                <a:gd name="connsiteY51" fmla="*/ 44605 h 1661532"/>
                <a:gd name="connsiteX52" fmla="*/ 1521050 w 2876274"/>
                <a:gd name="connsiteY52" fmla="*/ 0 h 1661532"/>
                <a:gd name="connsiteX53" fmla="*/ 227508 w 2876274"/>
                <a:gd name="connsiteY53" fmla="*/ 11151 h 1661532"/>
                <a:gd name="connsiteX54" fmla="*/ 4484 w 2876274"/>
                <a:gd name="connsiteY54" fmla="*/ 55756 h 1661532"/>
                <a:gd name="connsiteX55" fmla="*/ 15635 w 2876274"/>
                <a:gd name="connsiteY55" fmla="*/ 167269 h 1661532"/>
                <a:gd name="connsiteX0" fmla="*/ 15635 w 2882867"/>
                <a:gd name="connsiteY0" fmla="*/ 167269 h 1661532"/>
                <a:gd name="connsiteX1" fmla="*/ 15635 w 2882867"/>
                <a:gd name="connsiteY1" fmla="*/ 167269 h 1661532"/>
                <a:gd name="connsiteX2" fmla="*/ 37937 w 2882867"/>
                <a:gd name="connsiteY2" fmla="*/ 490654 h 1661532"/>
                <a:gd name="connsiteX3" fmla="*/ 49089 w 2882867"/>
                <a:gd name="connsiteY3" fmla="*/ 602166 h 1661532"/>
                <a:gd name="connsiteX4" fmla="*/ 71391 w 2882867"/>
                <a:gd name="connsiteY4" fmla="*/ 1059366 h 1661532"/>
                <a:gd name="connsiteX5" fmla="*/ 82542 w 2882867"/>
                <a:gd name="connsiteY5" fmla="*/ 1193181 h 1661532"/>
                <a:gd name="connsiteX6" fmla="*/ 93693 w 2882867"/>
                <a:gd name="connsiteY6" fmla="*/ 1304693 h 1661532"/>
                <a:gd name="connsiteX7" fmla="*/ 104845 w 2882867"/>
                <a:gd name="connsiteY7" fmla="*/ 1505415 h 1661532"/>
                <a:gd name="connsiteX8" fmla="*/ 115996 w 2882867"/>
                <a:gd name="connsiteY8" fmla="*/ 1594625 h 1661532"/>
                <a:gd name="connsiteX9" fmla="*/ 138298 w 2882867"/>
                <a:gd name="connsiteY9" fmla="*/ 1628078 h 1661532"/>
                <a:gd name="connsiteX10" fmla="*/ 227508 w 2882867"/>
                <a:gd name="connsiteY10" fmla="*/ 1661532 h 1661532"/>
                <a:gd name="connsiteX11" fmla="*/ 695859 w 2882867"/>
                <a:gd name="connsiteY11" fmla="*/ 1639229 h 1661532"/>
                <a:gd name="connsiteX12" fmla="*/ 918884 w 2882867"/>
                <a:gd name="connsiteY12" fmla="*/ 1616927 h 1661532"/>
                <a:gd name="connsiteX13" fmla="*/ 963489 w 2882867"/>
                <a:gd name="connsiteY13" fmla="*/ 1594625 h 1661532"/>
                <a:gd name="connsiteX14" fmla="*/ 996942 w 2882867"/>
                <a:gd name="connsiteY14" fmla="*/ 1561171 h 1661532"/>
                <a:gd name="connsiteX15" fmla="*/ 1164210 w 2882867"/>
                <a:gd name="connsiteY15" fmla="*/ 1527717 h 1661532"/>
                <a:gd name="connsiteX16" fmla="*/ 1253420 w 2882867"/>
                <a:gd name="connsiteY16" fmla="*/ 1483112 h 1661532"/>
                <a:gd name="connsiteX17" fmla="*/ 1264571 w 2882867"/>
                <a:gd name="connsiteY17" fmla="*/ 1449659 h 1661532"/>
                <a:gd name="connsiteX18" fmla="*/ 1320328 w 2882867"/>
                <a:gd name="connsiteY18" fmla="*/ 1393903 h 1661532"/>
                <a:gd name="connsiteX19" fmla="*/ 1353781 w 2882867"/>
                <a:gd name="connsiteY19" fmla="*/ 1360449 h 1661532"/>
                <a:gd name="connsiteX20" fmla="*/ 1387235 w 2882867"/>
                <a:gd name="connsiteY20" fmla="*/ 1326995 h 1661532"/>
                <a:gd name="connsiteX21" fmla="*/ 1409537 w 2882867"/>
                <a:gd name="connsiteY21" fmla="*/ 1293542 h 1661532"/>
                <a:gd name="connsiteX22" fmla="*/ 1476445 w 2882867"/>
                <a:gd name="connsiteY22" fmla="*/ 1226634 h 1661532"/>
                <a:gd name="connsiteX23" fmla="*/ 1498747 w 2882867"/>
                <a:gd name="connsiteY23" fmla="*/ 1182029 h 1661532"/>
                <a:gd name="connsiteX24" fmla="*/ 1521050 w 2882867"/>
                <a:gd name="connsiteY24" fmla="*/ 1159727 h 1661532"/>
                <a:gd name="connsiteX25" fmla="*/ 1543352 w 2882867"/>
                <a:gd name="connsiteY25" fmla="*/ 1126273 h 1661532"/>
                <a:gd name="connsiteX26" fmla="*/ 1576806 w 2882867"/>
                <a:gd name="connsiteY26" fmla="*/ 1081669 h 1661532"/>
                <a:gd name="connsiteX27" fmla="*/ 1610259 w 2882867"/>
                <a:gd name="connsiteY27" fmla="*/ 1025912 h 1661532"/>
                <a:gd name="connsiteX28" fmla="*/ 1621410 w 2882867"/>
                <a:gd name="connsiteY28" fmla="*/ 992459 h 1661532"/>
                <a:gd name="connsiteX29" fmla="*/ 1654864 w 2882867"/>
                <a:gd name="connsiteY29" fmla="*/ 959005 h 1661532"/>
                <a:gd name="connsiteX30" fmla="*/ 1744074 w 2882867"/>
                <a:gd name="connsiteY30" fmla="*/ 858644 h 1661532"/>
                <a:gd name="connsiteX31" fmla="*/ 1777528 w 2882867"/>
                <a:gd name="connsiteY31" fmla="*/ 847493 h 1661532"/>
                <a:gd name="connsiteX32" fmla="*/ 1844435 w 2882867"/>
                <a:gd name="connsiteY32" fmla="*/ 791737 h 1661532"/>
                <a:gd name="connsiteX33" fmla="*/ 1877889 w 2882867"/>
                <a:gd name="connsiteY33" fmla="*/ 780586 h 1661532"/>
                <a:gd name="connsiteX34" fmla="*/ 1944796 w 2882867"/>
                <a:gd name="connsiteY34" fmla="*/ 735981 h 1661532"/>
                <a:gd name="connsiteX35" fmla="*/ 1978250 w 2882867"/>
                <a:gd name="connsiteY35" fmla="*/ 702527 h 1661532"/>
                <a:gd name="connsiteX36" fmla="*/ 2045157 w 2882867"/>
                <a:gd name="connsiteY36" fmla="*/ 657922 h 1661532"/>
                <a:gd name="connsiteX37" fmla="*/ 2100913 w 2882867"/>
                <a:gd name="connsiteY37" fmla="*/ 613317 h 1661532"/>
                <a:gd name="connsiteX38" fmla="*/ 2134367 w 2882867"/>
                <a:gd name="connsiteY38" fmla="*/ 602166 h 1661532"/>
                <a:gd name="connsiteX39" fmla="*/ 2190123 w 2882867"/>
                <a:gd name="connsiteY39" fmla="*/ 579864 h 1661532"/>
                <a:gd name="connsiteX40" fmla="*/ 2312786 w 2882867"/>
                <a:gd name="connsiteY40" fmla="*/ 557561 h 1661532"/>
                <a:gd name="connsiteX41" fmla="*/ 2390845 w 2882867"/>
                <a:gd name="connsiteY41" fmla="*/ 535259 h 1661532"/>
                <a:gd name="connsiteX42" fmla="*/ 2535810 w 2882867"/>
                <a:gd name="connsiteY42" fmla="*/ 501805 h 1661532"/>
                <a:gd name="connsiteX43" fmla="*/ 2647323 w 2882867"/>
                <a:gd name="connsiteY43" fmla="*/ 479503 h 1661532"/>
                <a:gd name="connsiteX44" fmla="*/ 2691928 w 2882867"/>
                <a:gd name="connsiteY44" fmla="*/ 446049 h 1661532"/>
                <a:gd name="connsiteX45" fmla="*/ 2736532 w 2882867"/>
                <a:gd name="connsiteY45" fmla="*/ 423747 h 1661532"/>
                <a:gd name="connsiteX46" fmla="*/ 2803440 w 2882867"/>
                <a:gd name="connsiteY46" fmla="*/ 356839 h 1661532"/>
                <a:gd name="connsiteX47" fmla="*/ 2814591 w 2882867"/>
                <a:gd name="connsiteY47" fmla="*/ 323386 h 1661532"/>
                <a:gd name="connsiteX48" fmla="*/ 2825742 w 2882867"/>
                <a:gd name="connsiteY48" fmla="*/ 200722 h 1661532"/>
                <a:gd name="connsiteX49" fmla="*/ 2814590 w 2882867"/>
                <a:gd name="connsiteY49" fmla="*/ 55756 h 1661532"/>
                <a:gd name="connsiteX50" fmla="*/ 1944796 w 2882867"/>
                <a:gd name="connsiteY50" fmla="*/ 44605 h 1661532"/>
                <a:gd name="connsiteX51" fmla="*/ 1521050 w 2882867"/>
                <a:gd name="connsiteY51" fmla="*/ 0 h 1661532"/>
                <a:gd name="connsiteX52" fmla="*/ 227508 w 2882867"/>
                <a:gd name="connsiteY52" fmla="*/ 11151 h 1661532"/>
                <a:gd name="connsiteX53" fmla="*/ 4484 w 2882867"/>
                <a:gd name="connsiteY53" fmla="*/ 55756 h 1661532"/>
                <a:gd name="connsiteX54" fmla="*/ 15635 w 2882867"/>
                <a:gd name="connsiteY54" fmla="*/ 167269 h 1661532"/>
                <a:gd name="connsiteX0" fmla="*/ 15635 w 2914212"/>
                <a:gd name="connsiteY0" fmla="*/ 167269 h 1661532"/>
                <a:gd name="connsiteX1" fmla="*/ 15635 w 2914212"/>
                <a:gd name="connsiteY1" fmla="*/ 167269 h 1661532"/>
                <a:gd name="connsiteX2" fmla="*/ 37937 w 2914212"/>
                <a:gd name="connsiteY2" fmla="*/ 490654 h 1661532"/>
                <a:gd name="connsiteX3" fmla="*/ 49089 w 2914212"/>
                <a:gd name="connsiteY3" fmla="*/ 602166 h 1661532"/>
                <a:gd name="connsiteX4" fmla="*/ 71391 w 2914212"/>
                <a:gd name="connsiteY4" fmla="*/ 1059366 h 1661532"/>
                <a:gd name="connsiteX5" fmla="*/ 82542 w 2914212"/>
                <a:gd name="connsiteY5" fmla="*/ 1193181 h 1661532"/>
                <a:gd name="connsiteX6" fmla="*/ 93693 w 2914212"/>
                <a:gd name="connsiteY6" fmla="*/ 1304693 h 1661532"/>
                <a:gd name="connsiteX7" fmla="*/ 104845 w 2914212"/>
                <a:gd name="connsiteY7" fmla="*/ 1505415 h 1661532"/>
                <a:gd name="connsiteX8" fmla="*/ 115996 w 2914212"/>
                <a:gd name="connsiteY8" fmla="*/ 1594625 h 1661532"/>
                <a:gd name="connsiteX9" fmla="*/ 138298 w 2914212"/>
                <a:gd name="connsiteY9" fmla="*/ 1628078 h 1661532"/>
                <a:gd name="connsiteX10" fmla="*/ 227508 w 2914212"/>
                <a:gd name="connsiteY10" fmla="*/ 1661532 h 1661532"/>
                <a:gd name="connsiteX11" fmla="*/ 695859 w 2914212"/>
                <a:gd name="connsiteY11" fmla="*/ 1639229 h 1661532"/>
                <a:gd name="connsiteX12" fmla="*/ 918884 w 2914212"/>
                <a:gd name="connsiteY12" fmla="*/ 1616927 h 1661532"/>
                <a:gd name="connsiteX13" fmla="*/ 963489 w 2914212"/>
                <a:gd name="connsiteY13" fmla="*/ 1594625 h 1661532"/>
                <a:gd name="connsiteX14" fmla="*/ 996942 w 2914212"/>
                <a:gd name="connsiteY14" fmla="*/ 1561171 h 1661532"/>
                <a:gd name="connsiteX15" fmla="*/ 1164210 w 2914212"/>
                <a:gd name="connsiteY15" fmla="*/ 1527717 h 1661532"/>
                <a:gd name="connsiteX16" fmla="*/ 1253420 w 2914212"/>
                <a:gd name="connsiteY16" fmla="*/ 1483112 h 1661532"/>
                <a:gd name="connsiteX17" fmla="*/ 1264571 w 2914212"/>
                <a:gd name="connsiteY17" fmla="*/ 1449659 h 1661532"/>
                <a:gd name="connsiteX18" fmla="*/ 1320328 w 2914212"/>
                <a:gd name="connsiteY18" fmla="*/ 1393903 h 1661532"/>
                <a:gd name="connsiteX19" fmla="*/ 1353781 w 2914212"/>
                <a:gd name="connsiteY19" fmla="*/ 1360449 h 1661532"/>
                <a:gd name="connsiteX20" fmla="*/ 1387235 w 2914212"/>
                <a:gd name="connsiteY20" fmla="*/ 1326995 h 1661532"/>
                <a:gd name="connsiteX21" fmla="*/ 1409537 w 2914212"/>
                <a:gd name="connsiteY21" fmla="*/ 1293542 h 1661532"/>
                <a:gd name="connsiteX22" fmla="*/ 1476445 w 2914212"/>
                <a:gd name="connsiteY22" fmla="*/ 1226634 h 1661532"/>
                <a:gd name="connsiteX23" fmla="*/ 1498747 w 2914212"/>
                <a:gd name="connsiteY23" fmla="*/ 1182029 h 1661532"/>
                <a:gd name="connsiteX24" fmla="*/ 1521050 w 2914212"/>
                <a:gd name="connsiteY24" fmla="*/ 1159727 h 1661532"/>
                <a:gd name="connsiteX25" fmla="*/ 1543352 w 2914212"/>
                <a:gd name="connsiteY25" fmla="*/ 1126273 h 1661532"/>
                <a:gd name="connsiteX26" fmla="*/ 1576806 w 2914212"/>
                <a:gd name="connsiteY26" fmla="*/ 1081669 h 1661532"/>
                <a:gd name="connsiteX27" fmla="*/ 1610259 w 2914212"/>
                <a:gd name="connsiteY27" fmla="*/ 1025912 h 1661532"/>
                <a:gd name="connsiteX28" fmla="*/ 1621410 w 2914212"/>
                <a:gd name="connsiteY28" fmla="*/ 992459 h 1661532"/>
                <a:gd name="connsiteX29" fmla="*/ 1654864 w 2914212"/>
                <a:gd name="connsiteY29" fmla="*/ 959005 h 1661532"/>
                <a:gd name="connsiteX30" fmla="*/ 1744074 w 2914212"/>
                <a:gd name="connsiteY30" fmla="*/ 858644 h 1661532"/>
                <a:gd name="connsiteX31" fmla="*/ 1777528 w 2914212"/>
                <a:gd name="connsiteY31" fmla="*/ 847493 h 1661532"/>
                <a:gd name="connsiteX32" fmla="*/ 1844435 w 2914212"/>
                <a:gd name="connsiteY32" fmla="*/ 791737 h 1661532"/>
                <a:gd name="connsiteX33" fmla="*/ 1877889 w 2914212"/>
                <a:gd name="connsiteY33" fmla="*/ 780586 h 1661532"/>
                <a:gd name="connsiteX34" fmla="*/ 1944796 w 2914212"/>
                <a:gd name="connsiteY34" fmla="*/ 735981 h 1661532"/>
                <a:gd name="connsiteX35" fmla="*/ 1978250 w 2914212"/>
                <a:gd name="connsiteY35" fmla="*/ 702527 h 1661532"/>
                <a:gd name="connsiteX36" fmla="*/ 2045157 w 2914212"/>
                <a:gd name="connsiteY36" fmla="*/ 657922 h 1661532"/>
                <a:gd name="connsiteX37" fmla="*/ 2100913 w 2914212"/>
                <a:gd name="connsiteY37" fmla="*/ 613317 h 1661532"/>
                <a:gd name="connsiteX38" fmla="*/ 2134367 w 2914212"/>
                <a:gd name="connsiteY38" fmla="*/ 602166 h 1661532"/>
                <a:gd name="connsiteX39" fmla="*/ 2190123 w 2914212"/>
                <a:gd name="connsiteY39" fmla="*/ 579864 h 1661532"/>
                <a:gd name="connsiteX40" fmla="*/ 2312786 w 2914212"/>
                <a:gd name="connsiteY40" fmla="*/ 557561 h 1661532"/>
                <a:gd name="connsiteX41" fmla="*/ 2390845 w 2914212"/>
                <a:gd name="connsiteY41" fmla="*/ 535259 h 1661532"/>
                <a:gd name="connsiteX42" fmla="*/ 2535810 w 2914212"/>
                <a:gd name="connsiteY42" fmla="*/ 501805 h 1661532"/>
                <a:gd name="connsiteX43" fmla="*/ 2647323 w 2914212"/>
                <a:gd name="connsiteY43" fmla="*/ 479503 h 1661532"/>
                <a:gd name="connsiteX44" fmla="*/ 2691928 w 2914212"/>
                <a:gd name="connsiteY44" fmla="*/ 446049 h 1661532"/>
                <a:gd name="connsiteX45" fmla="*/ 2736532 w 2914212"/>
                <a:gd name="connsiteY45" fmla="*/ 423747 h 1661532"/>
                <a:gd name="connsiteX46" fmla="*/ 2803440 w 2914212"/>
                <a:gd name="connsiteY46" fmla="*/ 356839 h 1661532"/>
                <a:gd name="connsiteX47" fmla="*/ 2814591 w 2914212"/>
                <a:gd name="connsiteY47" fmla="*/ 323386 h 1661532"/>
                <a:gd name="connsiteX48" fmla="*/ 2825742 w 2914212"/>
                <a:gd name="connsiteY48" fmla="*/ 200722 h 1661532"/>
                <a:gd name="connsiteX49" fmla="*/ 2814590 w 2914212"/>
                <a:gd name="connsiteY49" fmla="*/ 55756 h 1661532"/>
                <a:gd name="connsiteX50" fmla="*/ 1521050 w 2914212"/>
                <a:gd name="connsiteY50" fmla="*/ 0 h 1661532"/>
                <a:gd name="connsiteX51" fmla="*/ 227508 w 2914212"/>
                <a:gd name="connsiteY51" fmla="*/ 11151 h 1661532"/>
                <a:gd name="connsiteX52" fmla="*/ 4484 w 2914212"/>
                <a:gd name="connsiteY52" fmla="*/ 55756 h 1661532"/>
                <a:gd name="connsiteX53" fmla="*/ 15635 w 2914212"/>
                <a:gd name="connsiteY53" fmla="*/ 167269 h 1661532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535810 w 3009986"/>
                <a:gd name="connsiteY42" fmla="*/ 499983 h 1659710"/>
                <a:gd name="connsiteX43" fmla="*/ 2647323 w 3009986"/>
                <a:gd name="connsiteY43" fmla="*/ 477681 h 1659710"/>
                <a:gd name="connsiteX44" fmla="*/ 2691928 w 3009986"/>
                <a:gd name="connsiteY44" fmla="*/ 444227 h 1659710"/>
                <a:gd name="connsiteX45" fmla="*/ 2736532 w 3009986"/>
                <a:gd name="connsiteY45" fmla="*/ 421925 h 1659710"/>
                <a:gd name="connsiteX46" fmla="*/ 2803440 w 3009986"/>
                <a:gd name="connsiteY46" fmla="*/ 355017 h 1659710"/>
                <a:gd name="connsiteX47" fmla="*/ 2814591 w 3009986"/>
                <a:gd name="connsiteY47" fmla="*/ 321564 h 1659710"/>
                <a:gd name="connsiteX48" fmla="*/ 2825742 w 3009986"/>
                <a:gd name="connsiteY48" fmla="*/ 198900 h 1659710"/>
                <a:gd name="connsiteX49" fmla="*/ 2814590 w 3009986"/>
                <a:gd name="connsiteY49" fmla="*/ 53934 h 1659710"/>
                <a:gd name="connsiteX50" fmla="*/ 227508 w 3009986"/>
                <a:gd name="connsiteY50" fmla="*/ 9329 h 1659710"/>
                <a:gd name="connsiteX51" fmla="*/ 4484 w 3009986"/>
                <a:gd name="connsiteY51" fmla="*/ 53934 h 1659710"/>
                <a:gd name="connsiteX52" fmla="*/ 15635 w 3009986"/>
                <a:gd name="connsiteY52" fmla="*/ 165447 h 1659710"/>
                <a:gd name="connsiteX0" fmla="*/ 15635 w 3009986"/>
                <a:gd name="connsiteY0" fmla="*/ 165447 h 1659710"/>
                <a:gd name="connsiteX1" fmla="*/ 15635 w 3009986"/>
                <a:gd name="connsiteY1" fmla="*/ 165447 h 1659710"/>
                <a:gd name="connsiteX2" fmla="*/ 37937 w 3009986"/>
                <a:gd name="connsiteY2" fmla="*/ 488832 h 1659710"/>
                <a:gd name="connsiteX3" fmla="*/ 49089 w 3009986"/>
                <a:gd name="connsiteY3" fmla="*/ 600344 h 1659710"/>
                <a:gd name="connsiteX4" fmla="*/ 71391 w 3009986"/>
                <a:gd name="connsiteY4" fmla="*/ 1057544 h 1659710"/>
                <a:gd name="connsiteX5" fmla="*/ 82542 w 3009986"/>
                <a:gd name="connsiteY5" fmla="*/ 1191359 h 1659710"/>
                <a:gd name="connsiteX6" fmla="*/ 93693 w 3009986"/>
                <a:gd name="connsiteY6" fmla="*/ 1302871 h 1659710"/>
                <a:gd name="connsiteX7" fmla="*/ 104845 w 3009986"/>
                <a:gd name="connsiteY7" fmla="*/ 1503593 h 1659710"/>
                <a:gd name="connsiteX8" fmla="*/ 115996 w 3009986"/>
                <a:gd name="connsiteY8" fmla="*/ 1592803 h 1659710"/>
                <a:gd name="connsiteX9" fmla="*/ 138298 w 3009986"/>
                <a:gd name="connsiteY9" fmla="*/ 1626256 h 1659710"/>
                <a:gd name="connsiteX10" fmla="*/ 227508 w 3009986"/>
                <a:gd name="connsiteY10" fmla="*/ 1659710 h 1659710"/>
                <a:gd name="connsiteX11" fmla="*/ 695859 w 3009986"/>
                <a:gd name="connsiteY11" fmla="*/ 1637407 h 1659710"/>
                <a:gd name="connsiteX12" fmla="*/ 918884 w 3009986"/>
                <a:gd name="connsiteY12" fmla="*/ 1615105 h 1659710"/>
                <a:gd name="connsiteX13" fmla="*/ 963489 w 3009986"/>
                <a:gd name="connsiteY13" fmla="*/ 1592803 h 1659710"/>
                <a:gd name="connsiteX14" fmla="*/ 996942 w 3009986"/>
                <a:gd name="connsiteY14" fmla="*/ 1559349 h 1659710"/>
                <a:gd name="connsiteX15" fmla="*/ 1164210 w 3009986"/>
                <a:gd name="connsiteY15" fmla="*/ 1525895 h 1659710"/>
                <a:gd name="connsiteX16" fmla="*/ 1253420 w 3009986"/>
                <a:gd name="connsiteY16" fmla="*/ 1481290 h 1659710"/>
                <a:gd name="connsiteX17" fmla="*/ 1264571 w 3009986"/>
                <a:gd name="connsiteY17" fmla="*/ 1447837 h 1659710"/>
                <a:gd name="connsiteX18" fmla="*/ 1320328 w 3009986"/>
                <a:gd name="connsiteY18" fmla="*/ 1392081 h 1659710"/>
                <a:gd name="connsiteX19" fmla="*/ 1353781 w 3009986"/>
                <a:gd name="connsiteY19" fmla="*/ 1358627 h 1659710"/>
                <a:gd name="connsiteX20" fmla="*/ 1387235 w 3009986"/>
                <a:gd name="connsiteY20" fmla="*/ 1325173 h 1659710"/>
                <a:gd name="connsiteX21" fmla="*/ 1409537 w 3009986"/>
                <a:gd name="connsiteY21" fmla="*/ 1291720 h 1659710"/>
                <a:gd name="connsiteX22" fmla="*/ 1476445 w 3009986"/>
                <a:gd name="connsiteY22" fmla="*/ 1224812 h 1659710"/>
                <a:gd name="connsiteX23" fmla="*/ 1498747 w 3009986"/>
                <a:gd name="connsiteY23" fmla="*/ 1180207 h 1659710"/>
                <a:gd name="connsiteX24" fmla="*/ 1521050 w 3009986"/>
                <a:gd name="connsiteY24" fmla="*/ 1157905 h 1659710"/>
                <a:gd name="connsiteX25" fmla="*/ 1543352 w 3009986"/>
                <a:gd name="connsiteY25" fmla="*/ 1124451 h 1659710"/>
                <a:gd name="connsiteX26" fmla="*/ 1576806 w 3009986"/>
                <a:gd name="connsiteY26" fmla="*/ 1079847 h 1659710"/>
                <a:gd name="connsiteX27" fmla="*/ 1610259 w 3009986"/>
                <a:gd name="connsiteY27" fmla="*/ 1024090 h 1659710"/>
                <a:gd name="connsiteX28" fmla="*/ 1621410 w 3009986"/>
                <a:gd name="connsiteY28" fmla="*/ 990637 h 1659710"/>
                <a:gd name="connsiteX29" fmla="*/ 1654864 w 3009986"/>
                <a:gd name="connsiteY29" fmla="*/ 957183 h 1659710"/>
                <a:gd name="connsiteX30" fmla="*/ 1744074 w 3009986"/>
                <a:gd name="connsiteY30" fmla="*/ 856822 h 1659710"/>
                <a:gd name="connsiteX31" fmla="*/ 1777528 w 3009986"/>
                <a:gd name="connsiteY31" fmla="*/ 845671 h 1659710"/>
                <a:gd name="connsiteX32" fmla="*/ 1844435 w 3009986"/>
                <a:gd name="connsiteY32" fmla="*/ 789915 h 1659710"/>
                <a:gd name="connsiteX33" fmla="*/ 1877889 w 3009986"/>
                <a:gd name="connsiteY33" fmla="*/ 778764 h 1659710"/>
                <a:gd name="connsiteX34" fmla="*/ 1944796 w 3009986"/>
                <a:gd name="connsiteY34" fmla="*/ 734159 h 1659710"/>
                <a:gd name="connsiteX35" fmla="*/ 1978250 w 3009986"/>
                <a:gd name="connsiteY35" fmla="*/ 700705 h 1659710"/>
                <a:gd name="connsiteX36" fmla="*/ 2045157 w 3009986"/>
                <a:gd name="connsiteY36" fmla="*/ 656100 h 1659710"/>
                <a:gd name="connsiteX37" fmla="*/ 2100913 w 3009986"/>
                <a:gd name="connsiteY37" fmla="*/ 611495 h 1659710"/>
                <a:gd name="connsiteX38" fmla="*/ 2134367 w 3009986"/>
                <a:gd name="connsiteY38" fmla="*/ 600344 h 1659710"/>
                <a:gd name="connsiteX39" fmla="*/ 2190123 w 3009986"/>
                <a:gd name="connsiteY39" fmla="*/ 578042 h 1659710"/>
                <a:gd name="connsiteX40" fmla="*/ 2312786 w 3009986"/>
                <a:gd name="connsiteY40" fmla="*/ 555739 h 1659710"/>
                <a:gd name="connsiteX41" fmla="*/ 2390845 w 3009986"/>
                <a:gd name="connsiteY41" fmla="*/ 533437 h 1659710"/>
                <a:gd name="connsiteX42" fmla="*/ 2647323 w 3009986"/>
                <a:gd name="connsiteY42" fmla="*/ 477681 h 1659710"/>
                <a:gd name="connsiteX43" fmla="*/ 2691928 w 3009986"/>
                <a:gd name="connsiteY43" fmla="*/ 444227 h 1659710"/>
                <a:gd name="connsiteX44" fmla="*/ 2736532 w 3009986"/>
                <a:gd name="connsiteY44" fmla="*/ 421925 h 1659710"/>
                <a:gd name="connsiteX45" fmla="*/ 2803440 w 3009986"/>
                <a:gd name="connsiteY45" fmla="*/ 355017 h 1659710"/>
                <a:gd name="connsiteX46" fmla="*/ 2814591 w 3009986"/>
                <a:gd name="connsiteY46" fmla="*/ 321564 h 1659710"/>
                <a:gd name="connsiteX47" fmla="*/ 2825742 w 3009986"/>
                <a:gd name="connsiteY47" fmla="*/ 198900 h 1659710"/>
                <a:gd name="connsiteX48" fmla="*/ 2814590 w 3009986"/>
                <a:gd name="connsiteY48" fmla="*/ 53934 h 1659710"/>
                <a:gd name="connsiteX49" fmla="*/ 227508 w 3009986"/>
                <a:gd name="connsiteY49" fmla="*/ 9329 h 1659710"/>
                <a:gd name="connsiteX50" fmla="*/ 4484 w 3009986"/>
                <a:gd name="connsiteY50" fmla="*/ 53934 h 1659710"/>
                <a:gd name="connsiteX51" fmla="*/ 15635 w 3009986"/>
                <a:gd name="connsiteY51" fmla="*/ 165447 h 1659710"/>
                <a:gd name="connsiteX0" fmla="*/ 15635 w 3006639"/>
                <a:gd name="connsiteY0" fmla="*/ 165447 h 1659710"/>
                <a:gd name="connsiteX1" fmla="*/ 15635 w 3006639"/>
                <a:gd name="connsiteY1" fmla="*/ 165447 h 1659710"/>
                <a:gd name="connsiteX2" fmla="*/ 37937 w 3006639"/>
                <a:gd name="connsiteY2" fmla="*/ 488832 h 1659710"/>
                <a:gd name="connsiteX3" fmla="*/ 49089 w 3006639"/>
                <a:gd name="connsiteY3" fmla="*/ 600344 h 1659710"/>
                <a:gd name="connsiteX4" fmla="*/ 71391 w 3006639"/>
                <a:gd name="connsiteY4" fmla="*/ 1057544 h 1659710"/>
                <a:gd name="connsiteX5" fmla="*/ 82542 w 3006639"/>
                <a:gd name="connsiteY5" fmla="*/ 1191359 h 1659710"/>
                <a:gd name="connsiteX6" fmla="*/ 93693 w 3006639"/>
                <a:gd name="connsiteY6" fmla="*/ 1302871 h 1659710"/>
                <a:gd name="connsiteX7" fmla="*/ 104845 w 3006639"/>
                <a:gd name="connsiteY7" fmla="*/ 1503593 h 1659710"/>
                <a:gd name="connsiteX8" fmla="*/ 115996 w 3006639"/>
                <a:gd name="connsiteY8" fmla="*/ 1592803 h 1659710"/>
                <a:gd name="connsiteX9" fmla="*/ 138298 w 3006639"/>
                <a:gd name="connsiteY9" fmla="*/ 1626256 h 1659710"/>
                <a:gd name="connsiteX10" fmla="*/ 227508 w 3006639"/>
                <a:gd name="connsiteY10" fmla="*/ 1659710 h 1659710"/>
                <a:gd name="connsiteX11" fmla="*/ 695859 w 3006639"/>
                <a:gd name="connsiteY11" fmla="*/ 1637407 h 1659710"/>
                <a:gd name="connsiteX12" fmla="*/ 918884 w 3006639"/>
                <a:gd name="connsiteY12" fmla="*/ 1615105 h 1659710"/>
                <a:gd name="connsiteX13" fmla="*/ 963489 w 3006639"/>
                <a:gd name="connsiteY13" fmla="*/ 1592803 h 1659710"/>
                <a:gd name="connsiteX14" fmla="*/ 996942 w 3006639"/>
                <a:gd name="connsiteY14" fmla="*/ 1559349 h 1659710"/>
                <a:gd name="connsiteX15" fmla="*/ 1164210 w 3006639"/>
                <a:gd name="connsiteY15" fmla="*/ 1525895 h 1659710"/>
                <a:gd name="connsiteX16" fmla="*/ 1253420 w 3006639"/>
                <a:gd name="connsiteY16" fmla="*/ 1481290 h 1659710"/>
                <a:gd name="connsiteX17" fmla="*/ 1264571 w 3006639"/>
                <a:gd name="connsiteY17" fmla="*/ 1447837 h 1659710"/>
                <a:gd name="connsiteX18" fmla="*/ 1320328 w 3006639"/>
                <a:gd name="connsiteY18" fmla="*/ 1392081 h 1659710"/>
                <a:gd name="connsiteX19" fmla="*/ 1353781 w 3006639"/>
                <a:gd name="connsiteY19" fmla="*/ 1358627 h 1659710"/>
                <a:gd name="connsiteX20" fmla="*/ 1387235 w 3006639"/>
                <a:gd name="connsiteY20" fmla="*/ 1325173 h 1659710"/>
                <a:gd name="connsiteX21" fmla="*/ 1409537 w 3006639"/>
                <a:gd name="connsiteY21" fmla="*/ 1291720 h 1659710"/>
                <a:gd name="connsiteX22" fmla="*/ 1476445 w 3006639"/>
                <a:gd name="connsiteY22" fmla="*/ 1224812 h 1659710"/>
                <a:gd name="connsiteX23" fmla="*/ 1498747 w 3006639"/>
                <a:gd name="connsiteY23" fmla="*/ 1180207 h 1659710"/>
                <a:gd name="connsiteX24" fmla="*/ 1521050 w 3006639"/>
                <a:gd name="connsiteY24" fmla="*/ 1157905 h 1659710"/>
                <a:gd name="connsiteX25" fmla="*/ 1543352 w 3006639"/>
                <a:gd name="connsiteY25" fmla="*/ 1124451 h 1659710"/>
                <a:gd name="connsiteX26" fmla="*/ 1576806 w 3006639"/>
                <a:gd name="connsiteY26" fmla="*/ 1079847 h 1659710"/>
                <a:gd name="connsiteX27" fmla="*/ 1610259 w 3006639"/>
                <a:gd name="connsiteY27" fmla="*/ 1024090 h 1659710"/>
                <a:gd name="connsiteX28" fmla="*/ 1621410 w 3006639"/>
                <a:gd name="connsiteY28" fmla="*/ 990637 h 1659710"/>
                <a:gd name="connsiteX29" fmla="*/ 1654864 w 3006639"/>
                <a:gd name="connsiteY29" fmla="*/ 957183 h 1659710"/>
                <a:gd name="connsiteX30" fmla="*/ 1744074 w 3006639"/>
                <a:gd name="connsiteY30" fmla="*/ 856822 h 1659710"/>
                <a:gd name="connsiteX31" fmla="*/ 1777528 w 3006639"/>
                <a:gd name="connsiteY31" fmla="*/ 845671 h 1659710"/>
                <a:gd name="connsiteX32" fmla="*/ 1844435 w 3006639"/>
                <a:gd name="connsiteY32" fmla="*/ 789915 h 1659710"/>
                <a:gd name="connsiteX33" fmla="*/ 1877889 w 3006639"/>
                <a:gd name="connsiteY33" fmla="*/ 778764 h 1659710"/>
                <a:gd name="connsiteX34" fmla="*/ 1944796 w 3006639"/>
                <a:gd name="connsiteY34" fmla="*/ 734159 h 1659710"/>
                <a:gd name="connsiteX35" fmla="*/ 1978250 w 3006639"/>
                <a:gd name="connsiteY35" fmla="*/ 700705 h 1659710"/>
                <a:gd name="connsiteX36" fmla="*/ 2045157 w 3006639"/>
                <a:gd name="connsiteY36" fmla="*/ 656100 h 1659710"/>
                <a:gd name="connsiteX37" fmla="*/ 2100913 w 3006639"/>
                <a:gd name="connsiteY37" fmla="*/ 611495 h 1659710"/>
                <a:gd name="connsiteX38" fmla="*/ 2134367 w 3006639"/>
                <a:gd name="connsiteY38" fmla="*/ 600344 h 1659710"/>
                <a:gd name="connsiteX39" fmla="*/ 2190123 w 3006639"/>
                <a:gd name="connsiteY39" fmla="*/ 578042 h 1659710"/>
                <a:gd name="connsiteX40" fmla="*/ 2312786 w 3006639"/>
                <a:gd name="connsiteY40" fmla="*/ 555739 h 1659710"/>
                <a:gd name="connsiteX41" fmla="*/ 2390845 w 3006639"/>
                <a:gd name="connsiteY41" fmla="*/ 533437 h 1659710"/>
                <a:gd name="connsiteX42" fmla="*/ 2647323 w 3006639"/>
                <a:gd name="connsiteY42" fmla="*/ 477681 h 1659710"/>
                <a:gd name="connsiteX43" fmla="*/ 2691928 w 3006639"/>
                <a:gd name="connsiteY43" fmla="*/ 444227 h 1659710"/>
                <a:gd name="connsiteX44" fmla="*/ 2736532 w 3006639"/>
                <a:gd name="connsiteY44" fmla="*/ 421925 h 1659710"/>
                <a:gd name="connsiteX45" fmla="*/ 2803440 w 3006639"/>
                <a:gd name="connsiteY45" fmla="*/ 355017 h 1659710"/>
                <a:gd name="connsiteX46" fmla="*/ 2814591 w 3006639"/>
                <a:gd name="connsiteY46" fmla="*/ 321564 h 1659710"/>
                <a:gd name="connsiteX47" fmla="*/ 2814590 w 3006639"/>
                <a:gd name="connsiteY47" fmla="*/ 53934 h 1659710"/>
                <a:gd name="connsiteX48" fmla="*/ 227508 w 3006639"/>
                <a:gd name="connsiteY48" fmla="*/ 9329 h 1659710"/>
                <a:gd name="connsiteX49" fmla="*/ 4484 w 3006639"/>
                <a:gd name="connsiteY49" fmla="*/ 53934 h 1659710"/>
                <a:gd name="connsiteX50" fmla="*/ 15635 w 3006639"/>
                <a:gd name="connsiteY50" fmla="*/ 165447 h 1659710"/>
                <a:gd name="connsiteX0" fmla="*/ 15635 w 3005400"/>
                <a:gd name="connsiteY0" fmla="*/ 165447 h 1659710"/>
                <a:gd name="connsiteX1" fmla="*/ 15635 w 3005400"/>
                <a:gd name="connsiteY1" fmla="*/ 165447 h 1659710"/>
                <a:gd name="connsiteX2" fmla="*/ 37937 w 3005400"/>
                <a:gd name="connsiteY2" fmla="*/ 488832 h 1659710"/>
                <a:gd name="connsiteX3" fmla="*/ 49089 w 3005400"/>
                <a:gd name="connsiteY3" fmla="*/ 600344 h 1659710"/>
                <a:gd name="connsiteX4" fmla="*/ 71391 w 3005400"/>
                <a:gd name="connsiteY4" fmla="*/ 1057544 h 1659710"/>
                <a:gd name="connsiteX5" fmla="*/ 82542 w 3005400"/>
                <a:gd name="connsiteY5" fmla="*/ 1191359 h 1659710"/>
                <a:gd name="connsiteX6" fmla="*/ 93693 w 3005400"/>
                <a:gd name="connsiteY6" fmla="*/ 1302871 h 1659710"/>
                <a:gd name="connsiteX7" fmla="*/ 104845 w 3005400"/>
                <a:gd name="connsiteY7" fmla="*/ 1503593 h 1659710"/>
                <a:gd name="connsiteX8" fmla="*/ 115996 w 3005400"/>
                <a:gd name="connsiteY8" fmla="*/ 1592803 h 1659710"/>
                <a:gd name="connsiteX9" fmla="*/ 138298 w 3005400"/>
                <a:gd name="connsiteY9" fmla="*/ 1626256 h 1659710"/>
                <a:gd name="connsiteX10" fmla="*/ 227508 w 3005400"/>
                <a:gd name="connsiteY10" fmla="*/ 1659710 h 1659710"/>
                <a:gd name="connsiteX11" fmla="*/ 695859 w 3005400"/>
                <a:gd name="connsiteY11" fmla="*/ 1637407 h 1659710"/>
                <a:gd name="connsiteX12" fmla="*/ 918884 w 3005400"/>
                <a:gd name="connsiteY12" fmla="*/ 1615105 h 1659710"/>
                <a:gd name="connsiteX13" fmla="*/ 963489 w 3005400"/>
                <a:gd name="connsiteY13" fmla="*/ 1592803 h 1659710"/>
                <a:gd name="connsiteX14" fmla="*/ 996942 w 3005400"/>
                <a:gd name="connsiteY14" fmla="*/ 1559349 h 1659710"/>
                <a:gd name="connsiteX15" fmla="*/ 1164210 w 3005400"/>
                <a:gd name="connsiteY15" fmla="*/ 1525895 h 1659710"/>
                <a:gd name="connsiteX16" fmla="*/ 1253420 w 3005400"/>
                <a:gd name="connsiteY16" fmla="*/ 1481290 h 1659710"/>
                <a:gd name="connsiteX17" fmla="*/ 1264571 w 3005400"/>
                <a:gd name="connsiteY17" fmla="*/ 1447837 h 1659710"/>
                <a:gd name="connsiteX18" fmla="*/ 1320328 w 3005400"/>
                <a:gd name="connsiteY18" fmla="*/ 1392081 h 1659710"/>
                <a:gd name="connsiteX19" fmla="*/ 1353781 w 3005400"/>
                <a:gd name="connsiteY19" fmla="*/ 1358627 h 1659710"/>
                <a:gd name="connsiteX20" fmla="*/ 1387235 w 3005400"/>
                <a:gd name="connsiteY20" fmla="*/ 1325173 h 1659710"/>
                <a:gd name="connsiteX21" fmla="*/ 1409537 w 3005400"/>
                <a:gd name="connsiteY21" fmla="*/ 1291720 h 1659710"/>
                <a:gd name="connsiteX22" fmla="*/ 1476445 w 3005400"/>
                <a:gd name="connsiteY22" fmla="*/ 1224812 h 1659710"/>
                <a:gd name="connsiteX23" fmla="*/ 1498747 w 3005400"/>
                <a:gd name="connsiteY23" fmla="*/ 1180207 h 1659710"/>
                <a:gd name="connsiteX24" fmla="*/ 1521050 w 3005400"/>
                <a:gd name="connsiteY24" fmla="*/ 1157905 h 1659710"/>
                <a:gd name="connsiteX25" fmla="*/ 1543352 w 3005400"/>
                <a:gd name="connsiteY25" fmla="*/ 1124451 h 1659710"/>
                <a:gd name="connsiteX26" fmla="*/ 1576806 w 3005400"/>
                <a:gd name="connsiteY26" fmla="*/ 1079847 h 1659710"/>
                <a:gd name="connsiteX27" fmla="*/ 1610259 w 3005400"/>
                <a:gd name="connsiteY27" fmla="*/ 1024090 h 1659710"/>
                <a:gd name="connsiteX28" fmla="*/ 1621410 w 3005400"/>
                <a:gd name="connsiteY28" fmla="*/ 990637 h 1659710"/>
                <a:gd name="connsiteX29" fmla="*/ 1654864 w 3005400"/>
                <a:gd name="connsiteY29" fmla="*/ 957183 h 1659710"/>
                <a:gd name="connsiteX30" fmla="*/ 1744074 w 3005400"/>
                <a:gd name="connsiteY30" fmla="*/ 856822 h 1659710"/>
                <a:gd name="connsiteX31" fmla="*/ 1777528 w 3005400"/>
                <a:gd name="connsiteY31" fmla="*/ 845671 h 1659710"/>
                <a:gd name="connsiteX32" fmla="*/ 1844435 w 3005400"/>
                <a:gd name="connsiteY32" fmla="*/ 789915 h 1659710"/>
                <a:gd name="connsiteX33" fmla="*/ 1877889 w 3005400"/>
                <a:gd name="connsiteY33" fmla="*/ 778764 h 1659710"/>
                <a:gd name="connsiteX34" fmla="*/ 1944796 w 3005400"/>
                <a:gd name="connsiteY34" fmla="*/ 734159 h 1659710"/>
                <a:gd name="connsiteX35" fmla="*/ 1978250 w 3005400"/>
                <a:gd name="connsiteY35" fmla="*/ 700705 h 1659710"/>
                <a:gd name="connsiteX36" fmla="*/ 2045157 w 3005400"/>
                <a:gd name="connsiteY36" fmla="*/ 656100 h 1659710"/>
                <a:gd name="connsiteX37" fmla="*/ 2100913 w 3005400"/>
                <a:gd name="connsiteY37" fmla="*/ 611495 h 1659710"/>
                <a:gd name="connsiteX38" fmla="*/ 2134367 w 3005400"/>
                <a:gd name="connsiteY38" fmla="*/ 600344 h 1659710"/>
                <a:gd name="connsiteX39" fmla="*/ 2190123 w 3005400"/>
                <a:gd name="connsiteY39" fmla="*/ 578042 h 1659710"/>
                <a:gd name="connsiteX40" fmla="*/ 2312786 w 3005400"/>
                <a:gd name="connsiteY40" fmla="*/ 555739 h 1659710"/>
                <a:gd name="connsiteX41" fmla="*/ 2390845 w 3005400"/>
                <a:gd name="connsiteY41" fmla="*/ 533437 h 1659710"/>
                <a:gd name="connsiteX42" fmla="*/ 2647323 w 3005400"/>
                <a:gd name="connsiteY42" fmla="*/ 477681 h 1659710"/>
                <a:gd name="connsiteX43" fmla="*/ 2691928 w 3005400"/>
                <a:gd name="connsiteY43" fmla="*/ 444227 h 1659710"/>
                <a:gd name="connsiteX44" fmla="*/ 2736532 w 3005400"/>
                <a:gd name="connsiteY44" fmla="*/ 421925 h 1659710"/>
                <a:gd name="connsiteX45" fmla="*/ 2803440 w 3005400"/>
                <a:gd name="connsiteY45" fmla="*/ 355017 h 1659710"/>
                <a:gd name="connsiteX46" fmla="*/ 2814590 w 3005400"/>
                <a:gd name="connsiteY46" fmla="*/ 53934 h 1659710"/>
                <a:gd name="connsiteX47" fmla="*/ 227508 w 3005400"/>
                <a:gd name="connsiteY47" fmla="*/ 9329 h 1659710"/>
                <a:gd name="connsiteX48" fmla="*/ 4484 w 3005400"/>
                <a:gd name="connsiteY48" fmla="*/ 53934 h 1659710"/>
                <a:gd name="connsiteX49" fmla="*/ 15635 w 3005400"/>
                <a:gd name="connsiteY49" fmla="*/ 165447 h 1659710"/>
                <a:gd name="connsiteX0" fmla="*/ 15635 w 2986022"/>
                <a:gd name="connsiteY0" fmla="*/ 165447 h 1659710"/>
                <a:gd name="connsiteX1" fmla="*/ 15635 w 2986022"/>
                <a:gd name="connsiteY1" fmla="*/ 165447 h 1659710"/>
                <a:gd name="connsiteX2" fmla="*/ 37937 w 2986022"/>
                <a:gd name="connsiteY2" fmla="*/ 488832 h 1659710"/>
                <a:gd name="connsiteX3" fmla="*/ 49089 w 2986022"/>
                <a:gd name="connsiteY3" fmla="*/ 600344 h 1659710"/>
                <a:gd name="connsiteX4" fmla="*/ 71391 w 2986022"/>
                <a:gd name="connsiteY4" fmla="*/ 1057544 h 1659710"/>
                <a:gd name="connsiteX5" fmla="*/ 82542 w 2986022"/>
                <a:gd name="connsiteY5" fmla="*/ 1191359 h 1659710"/>
                <a:gd name="connsiteX6" fmla="*/ 93693 w 2986022"/>
                <a:gd name="connsiteY6" fmla="*/ 1302871 h 1659710"/>
                <a:gd name="connsiteX7" fmla="*/ 104845 w 2986022"/>
                <a:gd name="connsiteY7" fmla="*/ 1503593 h 1659710"/>
                <a:gd name="connsiteX8" fmla="*/ 115996 w 2986022"/>
                <a:gd name="connsiteY8" fmla="*/ 1592803 h 1659710"/>
                <a:gd name="connsiteX9" fmla="*/ 138298 w 2986022"/>
                <a:gd name="connsiteY9" fmla="*/ 1626256 h 1659710"/>
                <a:gd name="connsiteX10" fmla="*/ 227508 w 2986022"/>
                <a:gd name="connsiteY10" fmla="*/ 1659710 h 1659710"/>
                <a:gd name="connsiteX11" fmla="*/ 695859 w 2986022"/>
                <a:gd name="connsiteY11" fmla="*/ 1637407 h 1659710"/>
                <a:gd name="connsiteX12" fmla="*/ 918884 w 2986022"/>
                <a:gd name="connsiteY12" fmla="*/ 1615105 h 1659710"/>
                <a:gd name="connsiteX13" fmla="*/ 963489 w 2986022"/>
                <a:gd name="connsiteY13" fmla="*/ 1592803 h 1659710"/>
                <a:gd name="connsiteX14" fmla="*/ 996942 w 2986022"/>
                <a:gd name="connsiteY14" fmla="*/ 1559349 h 1659710"/>
                <a:gd name="connsiteX15" fmla="*/ 1164210 w 2986022"/>
                <a:gd name="connsiteY15" fmla="*/ 1525895 h 1659710"/>
                <a:gd name="connsiteX16" fmla="*/ 1253420 w 2986022"/>
                <a:gd name="connsiteY16" fmla="*/ 1481290 h 1659710"/>
                <a:gd name="connsiteX17" fmla="*/ 1264571 w 2986022"/>
                <a:gd name="connsiteY17" fmla="*/ 1447837 h 1659710"/>
                <a:gd name="connsiteX18" fmla="*/ 1320328 w 2986022"/>
                <a:gd name="connsiteY18" fmla="*/ 1392081 h 1659710"/>
                <a:gd name="connsiteX19" fmla="*/ 1353781 w 2986022"/>
                <a:gd name="connsiteY19" fmla="*/ 1358627 h 1659710"/>
                <a:gd name="connsiteX20" fmla="*/ 1387235 w 2986022"/>
                <a:gd name="connsiteY20" fmla="*/ 1325173 h 1659710"/>
                <a:gd name="connsiteX21" fmla="*/ 1409537 w 2986022"/>
                <a:gd name="connsiteY21" fmla="*/ 1291720 h 1659710"/>
                <a:gd name="connsiteX22" fmla="*/ 1476445 w 2986022"/>
                <a:gd name="connsiteY22" fmla="*/ 1224812 h 1659710"/>
                <a:gd name="connsiteX23" fmla="*/ 1498747 w 2986022"/>
                <a:gd name="connsiteY23" fmla="*/ 1180207 h 1659710"/>
                <a:gd name="connsiteX24" fmla="*/ 1521050 w 2986022"/>
                <a:gd name="connsiteY24" fmla="*/ 1157905 h 1659710"/>
                <a:gd name="connsiteX25" fmla="*/ 1543352 w 2986022"/>
                <a:gd name="connsiteY25" fmla="*/ 1124451 h 1659710"/>
                <a:gd name="connsiteX26" fmla="*/ 1576806 w 2986022"/>
                <a:gd name="connsiteY26" fmla="*/ 1079847 h 1659710"/>
                <a:gd name="connsiteX27" fmla="*/ 1610259 w 2986022"/>
                <a:gd name="connsiteY27" fmla="*/ 1024090 h 1659710"/>
                <a:gd name="connsiteX28" fmla="*/ 1621410 w 2986022"/>
                <a:gd name="connsiteY28" fmla="*/ 990637 h 1659710"/>
                <a:gd name="connsiteX29" fmla="*/ 1654864 w 2986022"/>
                <a:gd name="connsiteY29" fmla="*/ 957183 h 1659710"/>
                <a:gd name="connsiteX30" fmla="*/ 1744074 w 2986022"/>
                <a:gd name="connsiteY30" fmla="*/ 856822 h 1659710"/>
                <a:gd name="connsiteX31" fmla="*/ 1777528 w 2986022"/>
                <a:gd name="connsiteY31" fmla="*/ 845671 h 1659710"/>
                <a:gd name="connsiteX32" fmla="*/ 1844435 w 2986022"/>
                <a:gd name="connsiteY32" fmla="*/ 789915 h 1659710"/>
                <a:gd name="connsiteX33" fmla="*/ 1877889 w 2986022"/>
                <a:gd name="connsiteY33" fmla="*/ 778764 h 1659710"/>
                <a:gd name="connsiteX34" fmla="*/ 1944796 w 2986022"/>
                <a:gd name="connsiteY34" fmla="*/ 734159 h 1659710"/>
                <a:gd name="connsiteX35" fmla="*/ 1978250 w 2986022"/>
                <a:gd name="connsiteY35" fmla="*/ 700705 h 1659710"/>
                <a:gd name="connsiteX36" fmla="*/ 2045157 w 2986022"/>
                <a:gd name="connsiteY36" fmla="*/ 656100 h 1659710"/>
                <a:gd name="connsiteX37" fmla="*/ 2100913 w 2986022"/>
                <a:gd name="connsiteY37" fmla="*/ 611495 h 1659710"/>
                <a:gd name="connsiteX38" fmla="*/ 2134367 w 2986022"/>
                <a:gd name="connsiteY38" fmla="*/ 600344 h 1659710"/>
                <a:gd name="connsiteX39" fmla="*/ 2190123 w 2986022"/>
                <a:gd name="connsiteY39" fmla="*/ 578042 h 1659710"/>
                <a:gd name="connsiteX40" fmla="*/ 2312786 w 2986022"/>
                <a:gd name="connsiteY40" fmla="*/ 555739 h 1659710"/>
                <a:gd name="connsiteX41" fmla="*/ 2390845 w 2986022"/>
                <a:gd name="connsiteY41" fmla="*/ 533437 h 1659710"/>
                <a:gd name="connsiteX42" fmla="*/ 2647323 w 2986022"/>
                <a:gd name="connsiteY42" fmla="*/ 477681 h 1659710"/>
                <a:gd name="connsiteX43" fmla="*/ 2691928 w 2986022"/>
                <a:gd name="connsiteY43" fmla="*/ 444227 h 1659710"/>
                <a:gd name="connsiteX44" fmla="*/ 2736532 w 2986022"/>
                <a:gd name="connsiteY44" fmla="*/ 421925 h 1659710"/>
                <a:gd name="connsiteX45" fmla="*/ 2814590 w 2986022"/>
                <a:gd name="connsiteY45" fmla="*/ 53934 h 1659710"/>
                <a:gd name="connsiteX46" fmla="*/ 227508 w 2986022"/>
                <a:gd name="connsiteY46" fmla="*/ 9329 h 1659710"/>
                <a:gd name="connsiteX47" fmla="*/ 4484 w 2986022"/>
                <a:gd name="connsiteY47" fmla="*/ 53934 h 1659710"/>
                <a:gd name="connsiteX48" fmla="*/ 15635 w 2986022"/>
                <a:gd name="connsiteY48" fmla="*/ 165447 h 1659710"/>
                <a:gd name="connsiteX0" fmla="*/ 15635 w 2758205"/>
                <a:gd name="connsiteY0" fmla="*/ 165447 h 1659710"/>
                <a:gd name="connsiteX1" fmla="*/ 15635 w 2758205"/>
                <a:gd name="connsiteY1" fmla="*/ 165447 h 1659710"/>
                <a:gd name="connsiteX2" fmla="*/ 37937 w 2758205"/>
                <a:gd name="connsiteY2" fmla="*/ 488832 h 1659710"/>
                <a:gd name="connsiteX3" fmla="*/ 49089 w 2758205"/>
                <a:gd name="connsiteY3" fmla="*/ 600344 h 1659710"/>
                <a:gd name="connsiteX4" fmla="*/ 71391 w 2758205"/>
                <a:gd name="connsiteY4" fmla="*/ 1057544 h 1659710"/>
                <a:gd name="connsiteX5" fmla="*/ 82542 w 2758205"/>
                <a:gd name="connsiteY5" fmla="*/ 1191359 h 1659710"/>
                <a:gd name="connsiteX6" fmla="*/ 93693 w 2758205"/>
                <a:gd name="connsiteY6" fmla="*/ 1302871 h 1659710"/>
                <a:gd name="connsiteX7" fmla="*/ 104845 w 2758205"/>
                <a:gd name="connsiteY7" fmla="*/ 1503593 h 1659710"/>
                <a:gd name="connsiteX8" fmla="*/ 115996 w 2758205"/>
                <a:gd name="connsiteY8" fmla="*/ 1592803 h 1659710"/>
                <a:gd name="connsiteX9" fmla="*/ 138298 w 2758205"/>
                <a:gd name="connsiteY9" fmla="*/ 1626256 h 1659710"/>
                <a:gd name="connsiteX10" fmla="*/ 227508 w 2758205"/>
                <a:gd name="connsiteY10" fmla="*/ 1659710 h 1659710"/>
                <a:gd name="connsiteX11" fmla="*/ 695859 w 2758205"/>
                <a:gd name="connsiteY11" fmla="*/ 1637407 h 1659710"/>
                <a:gd name="connsiteX12" fmla="*/ 918884 w 2758205"/>
                <a:gd name="connsiteY12" fmla="*/ 1615105 h 1659710"/>
                <a:gd name="connsiteX13" fmla="*/ 963489 w 2758205"/>
                <a:gd name="connsiteY13" fmla="*/ 1592803 h 1659710"/>
                <a:gd name="connsiteX14" fmla="*/ 996942 w 2758205"/>
                <a:gd name="connsiteY14" fmla="*/ 1559349 h 1659710"/>
                <a:gd name="connsiteX15" fmla="*/ 1164210 w 2758205"/>
                <a:gd name="connsiteY15" fmla="*/ 1525895 h 1659710"/>
                <a:gd name="connsiteX16" fmla="*/ 1253420 w 2758205"/>
                <a:gd name="connsiteY16" fmla="*/ 1481290 h 1659710"/>
                <a:gd name="connsiteX17" fmla="*/ 1264571 w 2758205"/>
                <a:gd name="connsiteY17" fmla="*/ 1447837 h 1659710"/>
                <a:gd name="connsiteX18" fmla="*/ 1320328 w 2758205"/>
                <a:gd name="connsiteY18" fmla="*/ 1392081 h 1659710"/>
                <a:gd name="connsiteX19" fmla="*/ 1353781 w 2758205"/>
                <a:gd name="connsiteY19" fmla="*/ 1358627 h 1659710"/>
                <a:gd name="connsiteX20" fmla="*/ 1387235 w 2758205"/>
                <a:gd name="connsiteY20" fmla="*/ 1325173 h 1659710"/>
                <a:gd name="connsiteX21" fmla="*/ 1409537 w 2758205"/>
                <a:gd name="connsiteY21" fmla="*/ 1291720 h 1659710"/>
                <a:gd name="connsiteX22" fmla="*/ 1476445 w 2758205"/>
                <a:gd name="connsiteY22" fmla="*/ 1224812 h 1659710"/>
                <a:gd name="connsiteX23" fmla="*/ 1498747 w 2758205"/>
                <a:gd name="connsiteY23" fmla="*/ 1180207 h 1659710"/>
                <a:gd name="connsiteX24" fmla="*/ 1521050 w 2758205"/>
                <a:gd name="connsiteY24" fmla="*/ 1157905 h 1659710"/>
                <a:gd name="connsiteX25" fmla="*/ 1543352 w 2758205"/>
                <a:gd name="connsiteY25" fmla="*/ 1124451 h 1659710"/>
                <a:gd name="connsiteX26" fmla="*/ 1576806 w 2758205"/>
                <a:gd name="connsiteY26" fmla="*/ 1079847 h 1659710"/>
                <a:gd name="connsiteX27" fmla="*/ 1610259 w 2758205"/>
                <a:gd name="connsiteY27" fmla="*/ 1024090 h 1659710"/>
                <a:gd name="connsiteX28" fmla="*/ 1621410 w 2758205"/>
                <a:gd name="connsiteY28" fmla="*/ 990637 h 1659710"/>
                <a:gd name="connsiteX29" fmla="*/ 1654864 w 2758205"/>
                <a:gd name="connsiteY29" fmla="*/ 957183 h 1659710"/>
                <a:gd name="connsiteX30" fmla="*/ 1744074 w 2758205"/>
                <a:gd name="connsiteY30" fmla="*/ 856822 h 1659710"/>
                <a:gd name="connsiteX31" fmla="*/ 1777528 w 2758205"/>
                <a:gd name="connsiteY31" fmla="*/ 845671 h 1659710"/>
                <a:gd name="connsiteX32" fmla="*/ 1844435 w 2758205"/>
                <a:gd name="connsiteY32" fmla="*/ 789915 h 1659710"/>
                <a:gd name="connsiteX33" fmla="*/ 1877889 w 2758205"/>
                <a:gd name="connsiteY33" fmla="*/ 778764 h 1659710"/>
                <a:gd name="connsiteX34" fmla="*/ 1944796 w 2758205"/>
                <a:gd name="connsiteY34" fmla="*/ 734159 h 1659710"/>
                <a:gd name="connsiteX35" fmla="*/ 1978250 w 2758205"/>
                <a:gd name="connsiteY35" fmla="*/ 700705 h 1659710"/>
                <a:gd name="connsiteX36" fmla="*/ 2045157 w 2758205"/>
                <a:gd name="connsiteY36" fmla="*/ 656100 h 1659710"/>
                <a:gd name="connsiteX37" fmla="*/ 2100913 w 2758205"/>
                <a:gd name="connsiteY37" fmla="*/ 611495 h 1659710"/>
                <a:gd name="connsiteX38" fmla="*/ 2134367 w 2758205"/>
                <a:gd name="connsiteY38" fmla="*/ 600344 h 1659710"/>
                <a:gd name="connsiteX39" fmla="*/ 2190123 w 2758205"/>
                <a:gd name="connsiteY39" fmla="*/ 578042 h 1659710"/>
                <a:gd name="connsiteX40" fmla="*/ 2312786 w 2758205"/>
                <a:gd name="connsiteY40" fmla="*/ 555739 h 1659710"/>
                <a:gd name="connsiteX41" fmla="*/ 2390845 w 2758205"/>
                <a:gd name="connsiteY41" fmla="*/ 533437 h 1659710"/>
                <a:gd name="connsiteX42" fmla="*/ 2647323 w 2758205"/>
                <a:gd name="connsiteY42" fmla="*/ 477681 h 1659710"/>
                <a:gd name="connsiteX43" fmla="*/ 2691928 w 2758205"/>
                <a:gd name="connsiteY43" fmla="*/ 444227 h 1659710"/>
                <a:gd name="connsiteX44" fmla="*/ 2736532 w 2758205"/>
                <a:gd name="connsiteY44" fmla="*/ 421925 h 1659710"/>
                <a:gd name="connsiteX45" fmla="*/ 2312785 w 2758205"/>
                <a:gd name="connsiteY45" fmla="*/ 53934 h 1659710"/>
                <a:gd name="connsiteX46" fmla="*/ 227508 w 2758205"/>
                <a:gd name="connsiteY46" fmla="*/ 9329 h 1659710"/>
                <a:gd name="connsiteX47" fmla="*/ 4484 w 2758205"/>
                <a:gd name="connsiteY47" fmla="*/ 53934 h 1659710"/>
                <a:gd name="connsiteX48" fmla="*/ 15635 w 2758205"/>
                <a:gd name="connsiteY48" fmla="*/ 165447 h 1659710"/>
                <a:gd name="connsiteX0" fmla="*/ 15635 w 2749766"/>
                <a:gd name="connsiteY0" fmla="*/ 165447 h 1659710"/>
                <a:gd name="connsiteX1" fmla="*/ 15635 w 2749766"/>
                <a:gd name="connsiteY1" fmla="*/ 165447 h 1659710"/>
                <a:gd name="connsiteX2" fmla="*/ 37937 w 2749766"/>
                <a:gd name="connsiteY2" fmla="*/ 488832 h 1659710"/>
                <a:gd name="connsiteX3" fmla="*/ 49089 w 2749766"/>
                <a:gd name="connsiteY3" fmla="*/ 600344 h 1659710"/>
                <a:gd name="connsiteX4" fmla="*/ 71391 w 2749766"/>
                <a:gd name="connsiteY4" fmla="*/ 1057544 h 1659710"/>
                <a:gd name="connsiteX5" fmla="*/ 82542 w 2749766"/>
                <a:gd name="connsiteY5" fmla="*/ 1191359 h 1659710"/>
                <a:gd name="connsiteX6" fmla="*/ 93693 w 2749766"/>
                <a:gd name="connsiteY6" fmla="*/ 1302871 h 1659710"/>
                <a:gd name="connsiteX7" fmla="*/ 104845 w 2749766"/>
                <a:gd name="connsiteY7" fmla="*/ 1503593 h 1659710"/>
                <a:gd name="connsiteX8" fmla="*/ 115996 w 2749766"/>
                <a:gd name="connsiteY8" fmla="*/ 1592803 h 1659710"/>
                <a:gd name="connsiteX9" fmla="*/ 138298 w 2749766"/>
                <a:gd name="connsiteY9" fmla="*/ 1626256 h 1659710"/>
                <a:gd name="connsiteX10" fmla="*/ 227508 w 2749766"/>
                <a:gd name="connsiteY10" fmla="*/ 1659710 h 1659710"/>
                <a:gd name="connsiteX11" fmla="*/ 695859 w 2749766"/>
                <a:gd name="connsiteY11" fmla="*/ 1637407 h 1659710"/>
                <a:gd name="connsiteX12" fmla="*/ 918884 w 2749766"/>
                <a:gd name="connsiteY12" fmla="*/ 1615105 h 1659710"/>
                <a:gd name="connsiteX13" fmla="*/ 963489 w 2749766"/>
                <a:gd name="connsiteY13" fmla="*/ 1592803 h 1659710"/>
                <a:gd name="connsiteX14" fmla="*/ 996942 w 2749766"/>
                <a:gd name="connsiteY14" fmla="*/ 1559349 h 1659710"/>
                <a:gd name="connsiteX15" fmla="*/ 1164210 w 2749766"/>
                <a:gd name="connsiteY15" fmla="*/ 1525895 h 1659710"/>
                <a:gd name="connsiteX16" fmla="*/ 1253420 w 2749766"/>
                <a:gd name="connsiteY16" fmla="*/ 1481290 h 1659710"/>
                <a:gd name="connsiteX17" fmla="*/ 1264571 w 2749766"/>
                <a:gd name="connsiteY17" fmla="*/ 1447837 h 1659710"/>
                <a:gd name="connsiteX18" fmla="*/ 1320328 w 2749766"/>
                <a:gd name="connsiteY18" fmla="*/ 1392081 h 1659710"/>
                <a:gd name="connsiteX19" fmla="*/ 1353781 w 2749766"/>
                <a:gd name="connsiteY19" fmla="*/ 1358627 h 1659710"/>
                <a:gd name="connsiteX20" fmla="*/ 1387235 w 2749766"/>
                <a:gd name="connsiteY20" fmla="*/ 1325173 h 1659710"/>
                <a:gd name="connsiteX21" fmla="*/ 1409537 w 2749766"/>
                <a:gd name="connsiteY21" fmla="*/ 1291720 h 1659710"/>
                <a:gd name="connsiteX22" fmla="*/ 1476445 w 2749766"/>
                <a:gd name="connsiteY22" fmla="*/ 1224812 h 1659710"/>
                <a:gd name="connsiteX23" fmla="*/ 1498747 w 2749766"/>
                <a:gd name="connsiteY23" fmla="*/ 1180207 h 1659710"/>
                <a:gd name="connsiteX24" fmla="*/ 1521050 w 2749766"/>
                <a:gd name="connsiteY24" fmla="*/ 1157905 h 1659710"/>
                <a:gd name="connsiteX25" fmla="*/ 1543352 w 2749766"/>
                <a:gd name="connsiteY25" fmla="*/ 1124451 h 1659710"/>
                <a:gd name="connsiteX26" fmla="*/ 1576806 w 2749766"/>
                <a:gd name="connsiteY26" fmla="*/ 1079847 h 1659710"/>
                <a:gd name="connsiteX27" fmla="*/ 1610259 w 2749766"/>
                <a:gd name="connsiteY27" fmla="*/ 1024090 h 1659710"/>
                <a:gd name="connsiteX28" fmla="*/ 1621410 w 2749766"/>
                <a:gd name="connsiteY28" fmla="*/ 990637 h 1659710"/>
                <a:gd name="connsiteX29" fmla="*/ 1654864 w 2749766"/>
                <a:gd name="connsiteY29" fmla="*/ 957183 h 1659710"/>
                <a:gd name="connsiteX30" fmla="*/ 1744074 w 2749766"/>
                <a:gd name="connsiteY30" fmla="*/ 856822 h 1659710"/>
                <a:gd name="connsiteX31" fmla="*/ 1777528 w 2749766"/>
                <a:gd name="connsiteY31" fmla="*/ 845671 h 1659710"/>
                <a:gd name="connsiteX32" fmla="*/ 1844435 w 2749766"/>
                <a:gd name="connsiteY32" fmla="*/ 789915 h 1659710"/>
                <a:gd name="connsiteX33" fmla="*/ 1877889 w 2749766"/>
                <a:gd name="connsiteY33" fmla="*/ 778764 h 1659710"/>
                <a:gd name="connsiteX34" fmla="*/ 1944796 w 2749766"/>
                <a:gd name="connsiteY34" fmla="*/ 734159 h 1659710"/>
                <a:gd name="connsiteX35" fmla="*/ 1978250 w 2749766"/>
                <a:gd name="connsiteY35" fmla="*/ 700705 h 1659710"/>
                <a:gd name="connsiteX36" fmla="*/ 2045157 w 2749766"/>
                <a:gd name="connsiteY36" fmla="*/ 656100 h 1659710"/>
                <a:gd name="connsiteX37" fmla="*/ 2100913 w 2749766"/>
                <a:gd name="connsiteY37" fmla="*/ 611495 h 1659710"/>
                <a:gd name="connsiteX38" fmla="*/ 2134367 w 2749766"/>
                <a:gd name="connsiteY38" fmla="*/ 600344 h 1659710"/>
                <a:gd name="connsiteX39" fmla="*/ 2190123 w 2749766"/>
                <a:gd name="connsiteY39" fmla="*/ 578042 h 1659710"/>
                <a:gd name="connsiteX40" fmla="*/ 2312786 w 2749766"/>
                <a:gd name="connsiteY40" fmla="*/ 555739 h 1659710"/>
                <a:gd name="connsiteX41" fmla="*/ 2390845 w 2749766"/>
                <a:gd name="connsiteY41" fmla="*/ 533437 h 1659710"/>
                <a:gd name="connsiteX42" fmla="*/ 2647323 w 2749766"/>
                <a:gd name="connsiteY42" fmla="*/ 477681 h 1659710"/>
                <a:gd name="connsiteX43" fmla="*/ 2691928 w 2749766"/>
                <a:gd name="connsiteY43" fmla="*/ 444227 h 1659710"/>
                <a:gd name="connsiteX44" fmla="*/ 2736532 w 2749766"/>
                <a:gd name="connsiteY44" fmla="*/ 421925 h 1659710"/>
                <a:gd name="connsiteX45" fmla="*/ 2435449 w 2749766"/>
                <a:gd name="connsiteY45" fmla="*/ 53934 h 1659710"/>
                <a:gd name="connsiteX46" fmla="*/ 227508 w 2749766"/>
                <a:gd name="connsiteY46" fmla="*/ 9329 h 1659710"/>
                <a:gd name="connsiteX47" fmla="*/ 4484 w 2749766"/>
                <a:gd name="connsiteY47" fmla="*/ 53934 h 1659710"/>
                <a:gd name="connsiteX48" fmla="*/ 15635 w 2749766"/>
                <a:gd name="connsiteY48" fmla="*/ 165447 h 1659710"/>
                <a:gd name="connsiteX0" fmla="*/ 15635 w 2707351"/>
                <a:gd name="connsiteY0" fmla="*/ 165447 h 1659710"/>
                <a:gd name="connsiteX1" fmla="*/ 15635 w 2707351"/>
                <a:gd name="connsiteY1" fmla="*/ 165447 h 1659710"/>
                <a:gd name="connsiteX2" fmla="*/ 37937 w 2707351"/>
                <a:gd name="connsiteY2" fmla="*/ 488832 h 1659710"/>
                <a:gd name="connsiteX3" fmla="*/ 49089 w 2707351"/>
                <a:gd name="connsiteY3" fmla="*/ 600344 h 1659710"/>
                <a:gd name="connsiteX4" fmla="*/ 71391 w 2707351"/>
                <a:gd name="connsiteY4" fmla="*/ 1057544 h 1659710"/>
                <a:gd name="connsiteX5" fmla="*/ 82542 w 2707351"/>
                <a:gd name="connsiteY5" fmla="*/ 1191359 h 1659710"/>
                <a:gd name="connsiteX6" fmla="*/ 93693 w 2707351"/>
                <a:gd name="connsiteY6" fmla="*/ 1302871 h 1659710"/>
                <a:gd name="connsiteX7" fmla="*/ 104845 w 2707351"/>
                <a:gd name="connsiteY7" fmla="*/ 1503593 h 1659710"/>
                <a:gd name="connsiteX8" fmla="*/ 115996 w 2707351"/>
                <a:gd name="connsiteY8" fmla="*/ 1592803 h 1659710"/>
                <a:gd name="connsiteX9" fmla="*/ 138298 w 2707351"/>
                <a:gd name="connsiteY9" fmla="*/ 1626256 h 1659710"/>
                <a:gd name="connsiteX10" fmla="*/ 227508 w 2707351"/>
                <a:gd name="connsiteY10" fmla="*/ 1659710 h 1659710"/>
                <a:gd name="connsiteX11" fmla="*/ 695859 w 2707351"/>
                <a:gd name="connsiteY11" fmla="*/ 1637407 h 1659710"/>
                <a:gd name="connsiteX12" fmla="*/ 918884 w 2707351"/>
                <a:gd name="connsiteY12" fmla="*/ 1615105 h 1659710"/>
                <a:gd name="connsiteX13" fmla="*/ 963489 w 2707351"/>
                <a:gd name="connsiteY13" fmla="*/ 1592803 h 1659710"/>
                <a:gd name="connsiteX14" fmla="*/ 996942 w 2707351"/>
                <a:gd name="connsiteY14" fmla="*/ 1559349 h 1659710"/>
                <a:gd name="connsiteX15" fmla="*/ 1164210 w 2707351"/>
                <a:gd name="connsiteY15" fmla="*/ 1525895 h 1659710"/>
                <a:gd name="connsiteX16" fmla="*/ 1253420 w 2707351"/>
                <a:gd name="connsiteY16" fmla="*/ 1481290 h 1659710"/>
                <a:gd name="connsiteX17" fmla="*/ 1264571 w 2707351"/>
                <a:gd name="connsiteY17" fmla="*/ 1447837 h 1659710"/>
                <a:gd name="connsiteX18" fmla="*/ 1320328 w 2707351"/>
                <a:gd name="connsiteY18" fmla="*/ 1392081 h 1659710"/>
                <a:gd name="connsiteX19" fmla="*/ 1353781 w 2707351"/>
                <a:gd name="connsiteY19" fmla="*/ 1358627 h 1659710"/>
                <a:gd name="connsiteX20" fmla="*/ 1387235 w 2707351"/>
                <a:gd name="connsiteY20" fmla="*/ 1325173 h 1659710"/>
                <a:gd name="connsiteX21" fmla="*/ 1409537 w 2707351"/>
                <a:gd name="connsiteY21" fmla="*/ 1291720 h 1659710"/>
                <a:gd name="connsiteX22" fmla="*/ 1476445 w 2707351"/>
                <a:gd name="connsiteY22" fmla="*/ 1224812 h 1659710"/>
                <a:gd name="connsiteX23" fmla="*/ 1498747 w 2707351"/>
                <a:gd name="connsiteY23" fmla="*/ 1180207 h 1659710"/>
                <a:gd name="connsiteX24" fmla="*/ 1521050 w 2707351"/>
                <a:gd name="connsiteY24" fmla="*/ 1157905 h 1659710"/>
                <a:gd name="connsiteX25" fmla="*/ 1543352 w 2707351"/>
                <a:gd name="connsiteY25" fmla="*/ 1124451 h 1659710"/>
                <a:gd name="connsiteX26" fmla="*/ 1576806 w 2707351"/>
                <a:gd name="connsiteY26" fmla="*/ 1079847 h 1659710"/>
                <a:gd name="connsiteX27" fmla="*/ 1610259 w 2707351"/>
                <a:gd name="connsiteY27" fmla="*/ 1024090 h 1659710"/>
                <a:gd name="connsiteX28" fmla="*/ 1621410 w 2707351"/>
                <a:gd name="connsiteY28" fmla="*/ 990637 h 1659710"/>
                <a:gd name="connsiteX29" fmla="*/ 1654864 w 2707351"/>
                <a:gd name="connsiteY29" fmla="*/ 957183 h 1659710"/>
                <a:gd name="connsiteX30" fmla="*/ 1744074 w 2707351"/>
                <a:gd name="connsiteY30" fmla="*/ 856822 h 1659710"/>
                <a:gd name="connsiteX31" fmla="*/ 1777528 w 2707351"/>
                <a:gd name="connsiteY31" fmla="*/ 845671 h 1659710"/>
                <a:gd name="connsiteX32" fmla="*/ 1844435 w 2707351"/>
                <a:gd name="connsiteY32" fmla="*/ 789915 h 1659710"/>
                <a:gd name="connsiteX33" fmla="*/ 1877889 w 2707351"/>
                <a:gd name="connsiteY33" fmla="*/ 778764 h 1659710"/>
                <a:gd name="connsiteX34" fmla="*/ 1944796 w 2707351"/>
                <a:gd name="connsiteY34" fmla="*/ 734159 h 1659710"/>
                <a:gd name="connsiteX35" fmla="*/ 1978250 w 2707351"/>
                <a:gd name="connsiteY35" fmla="*/ 700705 h 1659710"/>
                <a:gd name="connsiteX36" fmla="*/ 2045157 w 2707351"/>
                <a:gd name="connsiteY36" fmla="*/ 656100 h 1659710"/>
                <a:gd name="connsiteX37" fmla="*/ 2100913 w 2707351"/>
                <a:gd name="connsiteY37" fmla="*/ 611495 h 1659710"/>
                <a:gd name="connsiteX38" fmla="*/ 2134367 w 2707351"/>
                <a:gd name="connsiteY38" fmla="*/ 600344 h 1659710"/>
                <a:gd name="connsiteX39" fmla="*/ 2190123 w 2707351"/>
                <a:gd name="connsiteY39" fmla="*/ 578042 h 1659710"/>
                <a:gd name="connsiteX40" fmla="*/ 2312786 w 2707351"/>
                <a:gd name="connsiteY40" fmla="*/ 555739 h 1659710"/>
                <a:gd name="connsiteX41" fmla="*/ 2390845 w 2707351"/>
                <a:gd name="connsiteY41" fmla="*/ 533437 h 1659710"/>
                <a:gd name="connsiteX42" fmla="*/ 2647323 w 2707351"/>
                <a:gd name="connsiteY42" fmla="*/ 477681 h 1659710"/>
                <a:gd name="connsiteX43" fmla="*/ 2691928 w 2707351"/>
                <a:gd name="connsiteY43" fmla="*/ 444227 h 1659710"/>
                <a:gd name="connsiteX44" fmla="*/ 2435449 w 2707351"/>
                <a:gd name="connsiteY44" fmla="*/ 53934 h 1659710"/>
                <a:gd name="connsiteX45" fmla="*/ 227508 w 2707351"/>
                <a:gd name="connsiteY45" fmla="*/ 9329 h 1659710"/>
                <a:gd name="connsiteX46" fmla="*/ 4484 w 2707351"/>
                <a:gd name="connsiteY46" fmla="*/ 53934 h 1659710"/>
                <a:gd name="connsiteX47" fmla="*/ 15635 w 2707351"/>
                <a:gd name="connsiteY47" fmla="*/ 165447 h 1659710"/>
                <a:gd name="connsiteX0" fmla="*/ 15635 w 2723436"/>
                <a:gd name="connsiteY0" fmla="*/ 165447 h 1659710"/>
                <a:gd name="connsiteX1" fmla="*/ 15635 w 2723436"/>
                <a:gd name="connsiteY1" fmla="*/ 165447 h 1659710"/>
                <a:gd name="connsiteX2" fmla="*/ 37937 w 2723436"/>
                <a:gd name="connsiteY2" fmla="*/ 488832 h 1659710"/>
                <a:gd name="connsiteX3" fmla="*/ 49089 w 2723436"/>
                <a:gd name="connsiteY3" fmla="*/ 600344 h 1659710"/>
                <a:gd name="connsiteX4" fmla="*/ 71391 w 2723436"/>
                <a:gd name="connsiteY4" fmla="*/ 1057544 h 1659710"/>
                <a:gd name="connsiteX5" fmla="*/ 82542 w 2723436"/>
                <a:gd name="connsiteY5" fmla="*/ 1191359 h 1659710"/>
                <a:gd name="connsiteX6" fmla="*/ 93693 w 2723436"/>
                <a:gd name="connsiteY6" fmla="*/ 1302871 h 1659710"/>
                <a:gd name="connsiteX7" fmla="*/ 104845 w 2723436"/>
                <a:gd name="connsiteY7" fmla="*/ 1503593 h 1659710"/>
                <a:gd name="connsiteX8" fmla="*/ 115996 w 2723436"/>
                <a:gd name="connsiteY8" fmla="*/ 1592803 h 1659710"/>
                <a:gd name="connsiteX9" fmla="*/ 138298 w 2723436"/>
                <a:gd name="connsiteY9" fmla="*/ 1626256 h 1659710"/>
                <a:gd name="connsiteX10" fmla="*/ 227508 w 2723436"/>
                <a:gd name="connsiteY10" fmla="*/ 1659710 h 1659710"/>
                <a:gd name="connsiteX11" fmla="*/ 695859 w 2723436"/>
                <a:gd name="connsiteY11" fmla="*/ 1637407 h 1659710"/>
                <a:gd name="connsiteX12" fmla="*/ 918884 w 2723436"/>
                <a:gd name="connsiteY12" fmla="*/ 1615105 h 1659710"/>
                <a:gd name="connsiteX13" fmla="*/ 963489 w 2723436"/>
                <a:gd name="connsiteY13" fmla="*/ 1592803 h 1659710"/>
                <a:gd name="connsiteX14" fmla="*/ 996942 w 2723436"/>
                <a:gd name="connsiteY14" fmla="*/ 1559349 h 1659710"/>
                <a:gd name="connsiteX15" fmla="*/ 1164210 w 2723436"/>
                <a:gd name="connsiteY15" fmla="*/ 1525895 h 1659710"/>
                <a:gd name="connsiteX16" fmla="*/ 1253420 w 2723436"/>
                <a:gd name="connsiteY16" fmla="*/ 1481290 h 1659710"/>
                <a:gd name="connsiteX17" fmla="*/ 1264571 w 2723436"/>
                <a:gd name="connsiteY17" fmla="*/ 1447837 h 1659710"/>
                <a:gd name="connsiteX18" fmla="*/ 1320328 w 2723436"/>
                <a:gd name="connsiteY18" fmla="*/ 1392081 h 1659710"/>
                <a:gd name="connsiteX19" fmla="*/ 1353781 w 2723436"/>
                <a:gd name="connsiteY19" fmla="*/ 1358627 h 1659710"/>
                <a:gd name="connsiteX20" fmla="*/ 1387235 w 2723436"/>
                <a:gd name="connsiteY20" fmla="*/ 1325173 h 1659710"/>
                <a:gd name="connsiteX21" fmla="*/ 1409537 w 2723436"/>
                <a:gd name="connsiteY21" fmla="*/ 1291720 h 1659710"/>
                <a:gd name="connsiteX22" fmla="*/ 1476445 w 2723436"/>
                <a:gd name="connsiteY22" fmla="*/ 1224812 h 1659710"/>
                <a:gd name="connsiteX23" fmla="*/ 1498747 w 2723436"/>
                <a:gd name="connsiteY23" fmla="*/ 1180207 h 1659710"/>
                <a:gd name="connsiteX24" fmla="*/ 1521050 w 2723436"/>
                <a:gd name="connsiteY24" fmla="*/ 1157905 h 1659710"/>
                <a:gd name="connsiteX25" fmla="*/ 1543352 w 2723436"/>
                <a:gd name="connsiteY25" fmla="*/ 1124451 h 1659710"/>
                <a:gd name="connsiteX26" fmla="*/ 1576806 w 2723436"/>
                <a:gd name="connsiteY26" fmla="*/ 1079847 h 1659710"/>
                <a:gd name="connsiteX27" fmla="*/ 1610259 w 2723436"/>
                <a:gd name="connsiteY27" fmla="*/ 1024090 h 1659710"/>
                <a:gd name="connsiteX28" fmla="*/ 1621410 w 2723436"/>
                <a:gd name="connsiteY28" fmla="*/ 990637 h 1659710"/>
                <a:gd name="connsiteX29" fmla="*/ 1654864 w 2723436"/>
                <a:gd name="connsiteY29" fmla="*/ 957183 h 1659710"/>
                <a:gd name="connsiteX30" fmla="*/ 1744074 w 2723436"/>
                <a:gd name="connsiteY30" fmla="*/ 856822 h 1659710"/>
                <a:gd name="connsiteX31" fmla="*/ 1777528 w 2723436"/>
                <a:gd name="connsiteY31" fmla="*/ 845671 h 1659710"/>
                <a:gd name="connsiteX32" fmla="*/ 1844435 w 2723436"/>
                <a:gd name="connsiteY32" fmla="*/ 789915 h 1659710"/>
                <a:gd name="connsiteX33" fmla="*/ 1877889 w 2723436"/>
                <a:gd name="connsiteY33" fmla="*/ 778764 h 1659710"/>
                <a:gd name="connsiteX34" fmla="*/ 1944796 w 2723436"/>
                <a:gd name="connsiteY34" fmla="*/ 734159 h 1659710"/>
                <a:gd name="connsiteX35" fmla="*/ 1978250 w 2723436"/>
                <a:gd name="connsiteY35" fmla="*/ 700705 h 1659710"/>
                <a:gd name="connsiteX36" fmla="*/ 2045157 w 2723436"/>
                <a:gd name="connsiteY36" fmla="*/ 656100 h 1659710"/>
                <a:gd name="connsiteX37" fmla="*/ 2100913 w 2723436"/>
                <a:gd name="connsiteY37" fmla="*/ 611495 h 1659710"/>
                <a:gd name="connsiteX38" fmla="*/ 2134367 w 2723436"/>
                <a:gd name="connsiteY38" fmla="*/ 600344 h 1659710"/>
                <a:gd name="connsiteX39" fmla="*/ 2190123 w 2723436"/>
                <a:gd name="connsiteY39" fmla="*/ 578042 h 1659710"/>
                <a:gd name="connsiteX40" fmla="*/ 2312786 w 2723436"/>
                <a:gd name="connsiteY40" fmla="*/ 555739 h 1659710"/>
                <a:gd name="connsiteX41" fmla="*/ 2390845 w 2723436"/>
                <a:gd name="connsiteY41" fmla="*/ 533437 h 1659710"/>
                <a:gd name="connsiteX42" fmla="*/ 2691928 w 2723436"/>
                <a:gd name="connsiteY42" fmla="*/ 444227 h 1659710"/>
                <a:gd name="connsiteX43" fmla="*/ 2435449 w 2723436"/>
                <a:gd name="connsiteY43" fmla="*/ 53934 h 1659710"/>
                <a:gd name="connsiteX44" fmla="*/ 227508 w 2723436"/>
                <a:gd name="connsiteY44" fmla="*/ 9329 h 1659710"/>
                <a:gd name="connsiteX45" fmla="*/ 4484 w 2723436"/>
                <a:gd name="connsiteY45" fmla="*/ 53934 h 1659710"/>
                <a:gd name="connsiteX46" fmla="*/ 15635 w 2723436"/>
                <a:gd name="connsiteY46" fmla="*/ 165447 h 1659710"/>
                <a:gd name="connsiteX0" fmla="*/ 15635 w 2728939"/>
                <a:gd name="connsiteY0" fmla="*/ 165447 h 1659710"/>
                <a:gd name="connsiteX1" fmla="*/ 15635 w 2728939"/>
                <a:gd name="connsiteY1" fmla="*/ 165447 h 1659710"/>
                <a:gd name="connsiteX2" fmla="*/ 37937 w 2728939"/>
                <a:gd name="connsiteY2" fmla="*/ 488832 h 1659710"/>
                <a:gd name="connsiteX3" fmla="*/ 49089 w 2728939"/>
                <a:gd name="connsiteY3" fmla="*/ 600344 h 1659710"/>
                <a:gd name="connsiteX4" fmla="*/ 71391 w 2728939"/>
                <a:gd name="connsiteY4" fmla="*/ 1057544 h 1659710"/>
                <a:gd name="connsiteX5" fmla="*/ 82542 w 2728939"/>
                <a:gd name="connsiteY5" fmla="*/ 1191359 h 1659710"/>
                <a:gd name="connsiteX6" fmla="*/ 93693 w 2728939"/>
                <a:gd name="connsiteY6" fmla="*/ 1302871 h 1659710"/>
                <a:gd name="connsiteX7" fmla="*/ 104845 w 2728939"/>
                <a:gd name="connsiteY7" fmla="*/ 1503593 h 1659710"/>
                <a:gd name="connsiteX8" fmla="*/ 115996 w 2728939"/>
                <a:gd name="connsiteY8" fmla="*/ 1592803 h 1659710"/>
                <a:gd name="connsiteX9" fmla="*/ 138298 w 2728939"/>
                <a:gd name="connsiteY9" fmla="*/ 1626256 h 1659710"/>
                <a:gd name="connsiteX10" fmla="*/ 227508 w 2728939"/>
                <a:gd name="connsiteY10" fmla="*/ 1659710 h 1659710"/>
                <a:gd name="connsiteX11" fmla="*/ 695859 w 2728939"/>
                <a:gd name="connsiteY11" fmla="*/ 1637407 h 1659710"/>
                <a:gd name="connsiteX12" fmla="*/ 918884 w 2728939"/>
                <a:gd name="connsiteY12" fmla="*/ 1615105 h 1659710"/>
                <a:gd name="connsiteX13" fmla="*/ 963489 w 2728939"/>
                <a:gd name="connsiteY13" fmla="*/ 1592803 h 1659710"/>
                <a:gd name="connsiteX14" fmla="*/ 996942 w 2728939"/>
                <a:gd name="connsiteY14" fmla="*/ 1559349 h 1659710"/>
                <a:gd name="connsiteX15" fmla="*/ 1164210 w 2728939"/>
                <a:gd name="connsiteY15" fmla="*/ 1525895 h 1659710"/>
                <a:gd name="connsiteX16" fmla="*/ 1253420 w 2728939"/>
                <a:gd name="connsiteY16" fmla="*/ 1481290 h 1659710"/>
                <a:gd name="connsiteX17" fmla="*/ 1264571 w 2728939"/>
                <a:gd name="connsiteY17" fmla="*/ 1447837 h 1659710"/>
                <a:gd name="connsiteX18" fmla="*/ 1320328 w 2728939"/>
                <a:gd name="connsiteY18" fmla="*/ 1392081 h 1659710"/>
                <a:gd name="connsiteX19" fmla="*/ 1353781 w 2728939"/>
                <a:gd name="connsiteY19" fmla="*/ 1358627 h 1659710"/>
                <a:gd name="connsiteX20" fmla="*/ 1387235 w 2728939"/>
                <a:gd name="connsiteY20" fmla="*/ 1325173 h 1659710"/>
                <a:gd name="connsiteX21" fmla="*/ 1409537 w 2728939"/>
                <a:gd name="connsiteY21" fmla="*/ 1291720 h 1659710"/>
                <a:gd name="connsiteX22" fmla="*/ 1476445 w 2728939"/>
                <a:gd name="connsiteY22" fmla="*/ 1224812 h 1659710"/>
                <a:gd name="connsiteX23" fmla="*/ 1498747 w 2728939"/>
                <a:gd name="connsiteY23" fmla="*/ 1180207 h 1659710"/>
                <a:gd name="connsiteX24" fmla="*/ 1521050 w 2728939"/>
                <a:gd name="connsiteY24" fmla="*/ 1157905 h 1659710"/>
                <a:gd name="connsiteX25" fmla="*/ 1543352 w 2728939"/>
                <a:gd name="connsiteY25" fmla="*/ 1124451 h 1659710"/>
                <a:gd name="connsiteX26" fmla="*/ 1576806 w 2728939"/>
                <a:gd name="connsiteY26" fmla="*/ 1079847 h 1659710"/>
                <a:gd name="connsiteX27" fmla="*/ 1610259 w 2728939"/>
                <a:gd name="connsiteY27" fmla="*/ 1024090 h 1659710"/>
                <a:gd name="connsiteX28" fmla="*/ 1621410 w 2728939"/>
                <a:gd name="connsiteY28" fmla="*/ 990637 h 1659710"/>
                <a:gd name="connsiteX29" fmla="*/ 1654864 w 2728939"/>
                <a:gd name="connsiteY29" fmla="*/ 957183 h 1659710"/>
                <a:gd name="connsiteX30" fmla="*/ 1744074 w 2728939"/>
                <a:gd name="connsiteY30" fmla="*/ 856822 h 1659710"/>
                <a:gd name="connsiteX31" fmla="*/ 1777528 w 2728939"/>
                <a:gd name="connsiteY31" fmla="*/ 845671 h 1659710"/>
                <a:gd name="connsiteX32" fmla="*/ 1844435 w 2728939"/>
                <a:gd name="connsiteY32" fmla="*/ 789915 h 1659710"/>
                <a:gd name="connsiteX33" fmla="*/ 1877889 w 2728939"/>
                <a:gd name="connsiteY33" fmla="*/ 778764 h 1659710"/>
                <a:gd name="connsiteX34" fmla="*/ 1944796 w 2728939"/>
                <a:gd name="connsiteY34" fmla="*/ 734159 h 1659710"/>
                <a:gd name="connsiteX35" fmla="*/ 1978250 w 2728939"/>
                <a:gd name="connsiteY35" fmla="*/ 700705 h 1659710"/>
                <a:gd name="connsiteX36" fmla="*/ 2045157 w 2728939"/>
                <a:gd name="connsiteY36" fmla="*/ 656100 h 1659710"/>
                <a:gd name="connsiteX37" fmla="*/ 2100913 w 2728939"/>
                <a:gd name="connsiteY37" fmla="*/ 611495 h 1659710"/>
                <a:gd name="connsiteX38" fmla="*/ 2134367 w 2728939"/>
                <a:gd name="connsiteY38" fmla="*/ 600344 h 1659710"/>
                <a:gd name="connsiteX39" fmla="*/ 2190123 w 2728939"/>
                <a:gd name="connsiteY39" fmla="*/ 578042 h 1659710"/>
                <a:gd name="connsiteX40" fmla="*/ 2312786 w 2728939"/>
                <a:gd name="connsiteY40" fmla="*/ 555739 h 1659710"/>
                <a:gd name="connsiteX41" fmla="*/ 2691928 w 2728939"/>
                <a:gd name="connsiteY41" fmla="*/ 444227 h 1659710"/>
                <a:gd name="connsiteX42" fmla="*/ 2435449 w 2728939"/>
                <a:gd name="connsiteY42" fmla="*/ 53934 h 1659710"/>
                <a:gd name="connsiteX43" fmla="*/ 227508 w 2728939"/>
                <a:gd name="connsiteY43" fmla="*/ 9329 h 1659710"/>
                <a:gd name="connsiteX44" fmla="*/ 4484 w 2728939"/>
                <a:gd name="connsiteY44" fmla="*/ 53934 h 1659710"/>
                <a:gd name="connsiteX45" fmla="*/ 15635 w 2728939"/>
                <a:gd name="connsiteY45" fmla="*/ 165447 h 1659710"/>
                <a:gd name="connsiteX0" fmla="*/ 15635 w 2728939"/>
                <a:gd name="connsiteY0" fmla="*/ 165447 h 1637767"/>
                <a:gd name="connsiteX1" fmla="*/ 15635 w 2728939"/>
                <a:gd name="connsiteY1" fmla="*/ 165447 h 1637767"/>
                <a:gd name="connsiteX2" fmla="*/ 37937 w 2728939"/>
                <a:gd name="connsiteY2" fmla="*/ 488832 h 1637767"/>
                <a:gd name="connsiteX3" fmla="*/ 49089 w 2728939"/>
                <a:gd name="connsiteY3" fmla="*/ 600344 h 1637767"/>
                <a:gd name="connsiteX4" fmla="*/ 71391 w 2728939"/>
                <a:gd name="connsiteY4" fmla="*/ 1057544 h 1637767"/>
                <a:gd name="connsiteX5" fmla="*/ 82542 w 2728939"/>
                <a:gd name="connsiteY5" fmla="*/ 1191359 h 1637767"/>
                <a:gd name="connsiteX6" fmla="*/ 93693 w 2728939"/>
                <a:gd name="connsiteY6" fmla="*/ 1302871 h 1637767"/>
                <a:gd name="connsiteX7" fmla="*/ 104845 w 2728939"/>
                <a:gd name="connsiteY7" fmla="*/ 1503593 h 1637767"/>
                <a:gd name="connsiteX8" fmla="*/ 115996 w 2728939"/>
                <a:gd name="connsiteY8" fmla="*/ 1592803 h 1637767"/>
                <a:gd name="connsiteX9" fmla="*/ 138298 w 2728939"/>
                <a:gd name="connsiteY9" fmla="*/ 1626256 h 1637767"/>
                <a:gd name="connsiteX10" fmla="*/ 695859 w 2728939"/>
                <a:gd name="connsiteY10" fmla="*/ 1637407 h 1637767"/>
                <a:gd name="connsiteX11" fmla="*/ 918884 w 2728939"/>
                <a:gd name="connsiteY11" fmla="*/ 1615105 h 1637767"/>
                <a:gd name="connsiteX12" fmla="*/ 963489 w 2728939"/>
                <a:gd name="connsiteY12" fmla="*/ 1592803 h 1637767"/>
                <a:gd name="connsiteX13" fmla="*/ 996942 w 2728939"/>
                <a:gd name="connsiteY13" fmla="*/ 1559349 h 1637767"/>
                <a:gd name="connsiteX14" fmla="*/ 1164210 w 2728939"/>
                <a:gd name="connsiteY14" fmla="*/ 1525895 h 1637767"/>
                <a:gd name="connsiteX15" fmla="*/ 1253420 w 2728939"/>
                <a:gd name="connsiteY15" fmla="*/ 1481290 h 1637767"/>
                <a:gd name="connsiteX16" fmla="*/ 1264571 w 2728939"/>
                <a:gd name="connsiteY16" fmla="*/ 1447837 h 1637767"/>
                <a:gd name="connsiteX17" fmla="*/ 1320328 w 2728939"/>
                <a:gd name="connsiteY17" fmla="*/ 1392081 h 1637767"/>
                <a:gd name="connsiteX18" fmla="*/ 1353781 w 2728939"/>
                <a:gd name="connsiteY18" fmla="*/ 1358627 h 1637767"/>
                <a:gd name="connsiteX19" fmla="*/ 1387235 w 2728939"/>
                <a:gd name="connsiteY19" fmla="*/ 1325173 h 1637767"/>
                <a:gd name="connsiteX20" fmla="*/ 1409537 w 2728939"/>
                <a:gd name="connsiteY20" fmla="*/ 1291720 h 1637767"/>
                <a:gd name="connsiteX21" fmla="*/ 1476445 w 2728939"/>
                <a:gd name="connsiteY21" fmla="*/ 1224812 h 1637767"/>
                <a:gd name="connsiteX22" fmla="*/ 1498747 w 2728939"/>
                <a:gd name="connsiteY22" fmla="*/ 1180207 h 1637767"/>
                <a:gd name="connsiteX23" fmla="*/ 1521050 w 2728939"/>
                <a:gd name="connsiteY23" fmla="*/ 1157905 h 1637767"/>
                <a:gd name="connsiteX24" fmla="*/ 1543352 w 2728939"/>
                <a:gd name="connsiteY24" fmla="*/ 1124451 h 1637767"/>
                <a:gd name="connsiteX25" fmla="*/ 1576806 w 2728939"/>
                <a:gd name="connsiteY25" fmla="*/ 1079847 h 1637767"/>
                <a:gd name="connsiteX26" fmla="*/ 1610259 w 2728939"/>
                <a:gd name="connsiteY26" fmla="*/ 1024090 h 1637767"/>
                <a:gd name="connsiteX27" fmla="*/ 1621410 w 2728939"/>
                <a:gd name="connsiteY27" fmla="*/ 990637 h 1637767"/>
                <a:gd name="connsiteX28" fmla="*/ 1654864 w 2728939"/>
                <a:gd name="connsiteY28" fmla="*/ 957183 h 1637767"/>
                <a:gd name="connsiteX29" fmla="*/ 1744074 w 2728939"/>
                <a:gd name="connsiteY29" fmla="*/ 856822 h 1637767"/>
                <a:gd name="connsiteX30" fmla="*/ 1777528 w 2728939"/>
                <a:gd name="connsiteY30" fmla="*/ 845671 h 1637767"/>
                <a:gd name="connsiteX31" fmla="*/ 1844435 w 2728939"/>
                <a:gd name="connsiteY31" fmla="*/ 789915 h 1637767"/>
                <a:gd name="connsiteX32" fmla="*/ 1877889 w 2728939"/>
                <a:gd name="connsiteY32" fmla="*/ 778764 h 1637767"/>
                <a:gd name="connsiteX33" fmla="*/ 1944796 w 2728939"/>
                <a:gd name="connsiteY33" fmla="*/ 734159 h 1637767"/>
                <a:gd name="connsiteX34" fmla="*/ 1978250 w 2728939"/>
                <a:gd name="connsiteY34" fmla="*/ 700705 h 1637767"/>
                <a:gd name="connsiteX35" fmla="*/ 2045157 w 2728939"/>
                <a:gd name="connsiteY35" fmla="*/ 656100 h 1637767"/>
                <a:gd name="connsiteX36" fmla="*/ 2100913 w 2728939"/>
                <a:gd name="connsiteY36" fmla="*/ 611495 h 1637767"/>
                <a:gd name="connsiteX37" fmla="*/ 2134367 w 2728939"/>
                <a:gd name="connsiteY37" fmla="*/ 600344 h 1637767"/>
                <a:gd name="connsiteX38" fmla="*/ 2190123 w 2728939"/>
                <a:gd name="connsiteY38" fmla="*/ 578042 h 1637767"/>
                <a:gd name="connsiteX39" fmla="*/ 2312786 w 2728939"/>
                <a:gd name="connsiteY39" fmla="*/ 555739 h 1637767"/>
                <a:gd name="connsiteX40" fmla="*/ 2691928 w 2728939"/>
                <a:gd name="connsiteY40" fmla="*/ 444227 h 1637767"/>
                <a:gd name="connsiteX41" fmla="*/ 2435449 w 2728939"/>
                <a:gd name="connsiteY41" fmla="*/ 53934 h 1637767"/>
                <a:gd name="connsiteX42" fmla="*/ 227508 w 2728939"/>
                <a:gd name="connsiteY42" fmla="*/ 9329 h 1637767"/>
                <a:gd name="connsiteX43" fmla="*/ 4484 w 2728939"/>
                <a:gd name="connsiteY43" fmla="*/ 53934 h 1637767"/>
                <a:gd name="connsiteX44" fmla="*/ 15635 w 2728939"/>
                <a:gd name="connsiteY44" fmla="*/ 165447 h 1637767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37937 w 2728939"/>
                <a:gd name="connsiteY2" fmla="*/ 488832 h 1627109"/>
                <a:gd name="connsiteX3" fmla="*/ 49089 w 2728939"/>
                <a:gd name="connsiteY3" fmla="*/ 600344 h 1627109"/>
                <a:gd name="connsiteX4" fmla="*/ 71391 w 2728939"/>
                <a:gd name="connsiteY4" fmla="*/ 1057544 h 1627109"/>
                <a:gd name="connsiteX5" fmla="*/ 82542 w 2728939"/>
                <a:gd name="connsiteY5" fmla="*/ 1191359 h 1627109"/>
                <a:gd name="connsiteX6" fmla="*/ 93693 w 2728939"/>
                <a:gd name="connsiteY6" fmla="*/ 1302871 h 1627109"/>
                <a:gd name="connsiteX7" fmla="*/ 104845 w 2728939"/>
                <a:gd name="connsiteY7" fmla="*/ 1503593 h 1627109"/>
                <a:gd name="connsiteX8" fmla="*/ 115996 w 2728939"/>
                <a:gd name="connsiteY8" fmla="*/ 1592803 h 1627109"/>
                <a:gd name="connsiteX9" fmla="*/ 138298 w 2728939"/>
                <a:gd name="connsiteY9" fmla="*/ 1626256 h 1627109"/>
                <a:gd name="connsiteX10" fmla="*/ 918884 w 2728939"/>
                <a:gd name="connsiteY10" fmla="*/ 1615105 h 1627109"/>
                <a:gd name="connsiteX11" fmla="*/ 963489 w 2728939"/>
                <a:gd name="connsiteY11" fmla="*/ 1592803 h 1627109"/>
                <a:gd name="connsiteX12" fmla="*/ 996942 w 2728939"/>
                <a:gd name="connsiteY12" fmla="*/ 1559349 h 1627109"/>
                <a:gd name="connsiteX13" fmla="*/ 1164210 w 2728939"/>
                <a:gd name="connsiteY13" fmla="*/ 1525895 h 1627109"/>
                <a:gd name="connsiteX14" fmla="*/ 1253420 w 2728939"/>
                <a:gd name="connsiteY14" fmla="*/ 1481290 h 1627109"/>
                <a:gd name="connsiteX15" fmla="*/ 1264571 w 2728939"/>
                <a:gd name="connsiteY15" fmla="*/ 1447837 h 1627109"/>
                <a:gd name="connsiteX16" fmla="*/ 1320328 w 2728939"/>
                <a:gd name="connsiteY16" fmla="*/ 1392081 h 1627109"/>
                <a:gd name="connsiteX17" fmla="*/ 1353781 w 2728939"/>
                <a:gd name="connsiteY17" fmla="*/ 1358627 h 1627109"/>
                <a:gd name="connsiteX18" fmla="*/ 1387235 w 2728939"/>
                <a:gd name="connsiteY18" fmla="*/ 1325173 h 1627109"/>
                <a:gd name="connsiteX19" fmla="*/ 1409537 w 2728939"/>
                <a:gd name="connsiteY19" fmla="*/ 1291720 h 1627109"/>
                <a:gd name="connsiteX20" fmla="*/ 1476445 w 2728939"/>
                <a:gd name="connsiteY20" fmla="*/ 1224812 h 1627109"/>
                <a:gd name="connsiteX21" fmla="*/ 1498747 w 2728939"/>
                <a:gd name="connsiteY21" fmla="*/ 1180207 h 1627109"/>
                <a:gd name="connsiteX22" fmla="*/ 1521050 w 2728939"/>
                <a:gd name="connsiteY22" fmla="*/ 1157905 h 1627109"/>
                <a:gd name="connsiteX23" fmla="*/ 1543352 w 2728939"/>
                <a:gd name="connsiteY23" fmla="*/ 1124451 h 1627109"/>
                <a:gd name="connsiteX24" fmla="*/ 1576806 w 2728939"/>
                <a:gd name="connsiteY24" fmla="*/ 1079847 h 1627109"/>
                <a:gd name="connsiteX25" fmla="*/ 1610259 w 2728939"/>
                <a:gd name="connsiteY25" fmla="*/ 1024090 h 1627109"/>
                <a:gd name="connsiteX26" fmla="*/ 1621410 w 2728939"/>
                <a:gd name="connsiteY26" fmla="*/ 990637 h 1627109"/>
                <a:gd name="connsiteX27" fmla="*/ 1654864 w 2728939"/>
                <a:gd name="connsiteY27" fmla="*/ 957183 h 1627109"/>
                <a:gd name="connsiteX28" fmla="*/ 1744074 w 2728939"/>
                <a:gd name="connsiteY28" fmla="*/ 856822 h 1627109"/>
                <a:gd name="connsiteX29" fmla="*/ 1777528 w 2728939"/>
                <a:gd name="connsiteY29" fmla="*/ 845671 h 1627109"/>
                <a:gd name="connsiteX30" fmla="*/ 1844435 w 2728939"/>
                <a:gd name="connsiteY30" fmla="*/ 789915 h 1627109"/>
                <a:gd name="connsiteX31" fmla="*/ 1877889 w 2728939"/>
                <a:gd name="connsiteY31" fmla="*/ 778764 h 1627109"/>
                <a:gd name="connsiteX32" fmla="*/ 1944796 w 2728939"/>
                <a:gd name="connsiteY32" fmla="*/ 734159 h 1627109"/>
                <a:gd name="connsiteX33" fmla="*/ 1978250 w 2728939"/>
                <a:gd name="connsiteY33" fmla="*/ 700705 h 1627109"/>
                <a:gd name="connsiteX34" fmla="*/ 2045157 w 2728939"/>
                <a:gd name="connsiteY34" fmla="*/ 656100 h 1627109"/>
                <a:gd name="connsiteX35" fmla="*/ 2100913 w 2728939"/>
                <a:gd name="connsiteY35" fmla="*/ 611495 h 1627109"/>
                <a:gd name="connsiteX36" fmla="*/ 2134367 w 2728939"/>
                <a:gd name="connsiteY36" fmla="*/ 600344 h 1627109"/>
                <a:gd name="connsiteX37" fmla="*/ 2190123 w 2728939"/>
                <a:gd name="connsiteY37" fmla="*/ 578042 h 1627109"/>
                <a:gd name="connsiteX38" fmla="*/ 2312786 w 2728939"/>
                <a:gd name="connsiteY38" fmla="*/ 555739 h 1627109"/>
                <a:gd name="connsiteX39" fmla="*/ 2691928 w 2728939"/>
                <a:gd name="connsiteY39" fmla="*/ 444227 h 1627109"/>
                <a:gd name="connsiteX40" fmla="*/ 2435449 w 2728939"/>
                <a:gd name="connsiteY40" fmla="*/ 53934 h 1627109"/>
                <a:gd name="connsiteX41" fmla="*/ 227508 w 2728939"/>
                <a:gd name="connsiteY41" fmla="*/ 9329 h 1627109"/>
                <a:gd name="connsiteX42" fmla="*/ 4484 w 2728939"/>
                <a:gd name="connsiteY42" fmla="*/ 53934 h 1627109"/>
                <a:gd name="connsiteX43" fmla="*/ 15635 w 2728939"/>
                <a:gd name="connsiteY43" fmla="*/ 165447 h 1627109"/>
                <a:gd name="connsiteX0" fmla="*/ 15635 w 2728939"/>
                <a:gd name="connsiteY0" fmla="*/ 165447 h 1627109"/>
                <a:gd name="connsiteX1" fmla="*/ 15635 w 2728939"/>
                <a:gd name="connsiteY1" fmla="*/ 165447 h 1627109"/>
                <a:gd name="connsiteX2" fmla="*/ 49089 w 2728939"/>
                <a:gd name="connsiteY2" fmla="*/ 600344 h 1627109"/>
                <a:gd name="connsiteX3" fmla="*/ 71391 w 2728939"/>
                <a:gd name="connsiteY3" fmla="*/ 1057544 h 1627109"/>
                <a:gd name="connsiteX4" fmla="*/ 82542 w 2728939"/>
                <a:gd name="connsiteY4" fmla="*/ 1191359 h 1627109"/>
                <a:gd name="connsiteX5" fmla="*/ 93693 w 2728939"/>
                <a:gd name="connsiteY5" fmla="*/ 1302871 h 1627109"/>
                <a:gd name="connsiteX6" fmla="*/ 104845 w 2728939"/>
                <a:gd name="connsiteY6" fmla="*/ 1503593 h 1627109"/>
                <a:gd name="connsiteX7" fmla="*/ 115996 w 2728939"/>
                <a:gd name="connsiteY7" fmla="*/ 1592803 h 1627109"/>
                <a:gd name="connsiteX8" fmla="*/ 138298 w 2728939"/>
                <a:gd name="connsiteY8" fmla="*/ 1626256 h 1627109"/>
                <a:gd name="connsiteX9" fmla="*/ 918884 w 2728939"/>
                <a:gd name="connsiteY9" fmla="*/ 1615105 h 1627109"/>
                <a:gd name="connsiteX10" fmla="*/ 963489 w 2728939"/>
                <a:gd name="connsiteY10" fmla="*/ 1592803 h 1627109"/>
                <a:gd name="connsiteX11" fmla="*/ 996942 w 2728939"/>
                <a:gd name="connsiteY11" fmla="*/ 1559349 h 1627109"/>
                <a:gd name="connsiteX12" fmla="*/ 1164210 w 2728939"/>
                <a:gd name="connsiteY12" fmla="*/ 1525895 h 1627109"/>
                <a:gd name="connsiteX13" fmla="*/ 1253420 w 2728939"/>
                <a:gd name="connsiteY13" fmla="*/ 1481290 h 1627109"/>
                <a:gd name="connsiteX14" fmla="*/ 1264571 w 2728939"/>
                <a:gd name="connsiteY14" fmla="*/ 1447837 h 1627109"/>
                <a:gd name="connsiteX15" fmla="*/ 1320328 w 2728939"/>
                <a:gd name="connsiteY15" fmla="*/ 1392081 h 1627109"/>
                <a:gd name="connsiteX16" fmla="*/ 1353781 w 2728939"/>
                <a:gd name="connsiteY16" fmla="*/ 1358627 h 1627109"/>
                <a:gd name="connsiteX17" fmla="*/ 1387235 w 2728939"/>
                <a:gd name="connsiteY17" fmla="*/ 1325173 h 1627109"/>
                <a:gd name="connsiteX18" fmla="*/ 1409537 w 2728939"/>
                <a:gd name="connsiteY18" fmla="*/ 1291720 h 1627109"/>
                <a:gd name="connsiteX19" fmla="*/ 1476445 w 2728939"/>
                <a:gd name="connsiteY19" fmla="*/ 1224812 h 1627109"/>
                <a:gd name="connsiteX20" fmla="*/ 1498747 w 2728939"/>
                <a:gd name="connsiteY20" fmla="*/ 1180207 h 1627109"/>
                <a:gd name="connsiteX21" fmla="*/ 1521050 w 2728939"/>
                <a:gd name="connsiteY21" fmla="*/ 1157905 h 1627109"/>
                <a:gd name="connsiteX22" fmla="*/ 1543352 w 2728939"/>
                <a:gd name="connsiteY22" fmla="*/ 1124451 h 1627109"/>
                <a:gd name="connsiteX23" fmla="*/ 1576806 w 2728939"/>
                <a:gd name="connsiteY23" fmla="*/ 1079847 h 1627109"/>
                <a:gd name="connsiteX24" fmla="*/ 1610259 w 2728939"/>
                <a:gd name="connsiteY24" fmla="*/ 1024090 h 1627109"/>
                <a:gd name="connsiteX25" fmla="*/ 1621410 w 2728939"/>
                <a:gd name="connsiteY25" fmla="*/ 990637 h 1627109"/>
                <a:gd name="connsiteX26" fmla="*/ 1654864 w 2728939"/>
                <a:gd name="connsiteY26" fmla="*/ 957183 h 1627109"/>
                <a:gd name="connsiteX27" fmla="*/ 1744074 w 2728939"/>
                <a:gd name="connsiteY27" fmla="*/ 856822 h 1627109"/>
                <a:gd name="connsiteX28" fmla="*/ 1777528 w 2728939"/>
                <a:gd name="connsiteY28" fmla="*/ 845671 h 1627109"/>
                <a:gd name="connsiteX29" fmla="*/ 1844435 w 2728939"/>
                <a:gd name="connsiteY29" fmla="*/ 789915 h 1627109"/>
                <a:gd name="connsiteX30" fmla="*/ 1877889 w 2728939"/>
                <a:gd name="connsiteY30" fmla="*/ 778764 h 1627109"/>
                <a:gd name="connsiteX31" fmla="*/ 1944796 w 2728939"/>
                <a:gd name="connsiteY31" fmla="*/ 734159 h 1627109"/>
                <a:gd name="connsiteX32" fmla="*/ 1978250 w 2728939"/>
                <a:gd name="connsiteY32" fmla="*/ 700705 h 1627109"/>
                <a:gd name="connsiteX33" fmla="*/ 2045157 w 2728939"/>
                <a:gd name="connsiteY33" fmla="*/ 656100 h 1627109"/>
                <a:gd name="connsiteX34" fmla="*/ 2100913 w 2728939"/>
                <a:gd name="connsiteY34" fmla="*/ 611495 h 1627109"/>
                <a:gd name="connsiteX35" fmla="*/ 2134367 w 2728939"/>
                <a:gd name="connsiteY35" fmla="*/ 600344 h 1627109"/>
                <a:gd name="connsiteX36" fmla="*/ 2190123 w 2728939"/>
                <a:gd name="connsiteY36" fmla="*/ 578042 h 1627109"/>
                <a:gd name="connsiteX37" fmla="*/ 2312786 w 2728939"/>
                <a:gd name="connsiteY37" fmla="*/ 555739 h 1627109"/>
                <a:gd name="connsiteX38" fmla="*/ 2691928 w 2728939"/>
                <a:gd name="connsiteY38" fmla="*/ 444227 h 1627109"/>
                <a:gd name="connsiteX39" fmla="*/ 2435449 w 2728939"/>
                <a:gd name="connsiteY39" fmla="*/ 53934 h 1627109"/>
                <a:gd name="connsiteX40" fmla="*/ 227508 w 2728939"/>
                <a:gd name="connsiteY40" fmla="*/ 9329 h 1627109"/>
                <a:gd name="connsiteX41" fmla="*/ 4484 w 2728939"/>
                <a:gd name="connsiteY41" fmla="*/ 53934 h 1627109"/>
                <a:gd name="connsiteX42" fmla="*/ 15635 w 2728939"/>
                <a:gd name="connsiteY42" fmla="*/ 165447 h 1627109"/>
                <a:gd name="connsiteX0" fmla="*/ 32115 w 2745419"/>
                <a:gd name="connsiteY0" fmla="*/ 161388 h 1623050"/>
                <a:gd name="connsiteX1" fmla="*/ 32115 w 2745419"/>
                <a:gd name="connsiteY1" fmla="*/ 161388 h 1623050"/>
                <a:gd name="connsiteX2" fmla="*/ 65569 w 2745419"/>
                <a:gd name="connsiteY2" fmla="*/ 596285 h 1623050"/>
                <a:gd name="connsiteX3" fmla="*/ 87871 w 2745419"/>
                <a:gd name="connsiteY3" fmla="*/ 1053485 h 1623050"/>
                <a:gd name="connsiteX4" fmla="*/ 99022 w 2745419"/>
                <a:gd name="connsiteY4" fmla="*/ 1187300 h 1623050"/>
                <a:gd name="connsiteX5" fmla="*/ 110173 w 2745419"/>
                <a:gd name="connsiteY5" fmla="*/ 1298812 h 1623050"/>
                <a:gd name="connsiteX6" fmla="*/ 121325 w 2745419"/>
                <a:gd name="connsiteY6" fmla="*/ 1499534 h 1623050"/>
                <a:gd name="connsiteX7" fmla="*/ 132476 w 2745419"/>
                <a:gd name="connsiteY7" fmla="*/ 1588744 h 1623050"/>
                <a:gd name="connsiteX8" fmla="*/ 154778 w 2745419"/>
                <a:gd name="connsiteY8" fmla="*/ 1622197 h 1623050"/>
                <a:gd name="connsiteX9" fmla="*/ 935364 w 2745419"/>
                <a:gd name="connsiteY9" fmla="*/ 1611046 h 1623050"/>
                <a:gd name="connsiteX10" fmla="*/ 979969 w 2745419"/>
                <a:gd name="connsiteY10" fmla="*/ 1588744 h 1623050"/>
                <a:gd name="connsiteX11" fmla="*/ 1013422 w 2745419"/>
                <a:gd name="connsiteY11" fmla="*/ 1555290 h 1623050"/>
                <a:gd name="connsiteX12" fmla="*/ 1180690 w 2745419"/>
                <a:gd name="connsiteY12" fmla="*/ 1521836 h 1623050"/>
                <a:gd name="connsiteX13" fmla="*/ 1269900 w 2745419"/>
                <a:gd name="connsiteY13" fmla="*/ 1477231 h 1623050"/>
                <a:gd name="connsiteX14" fmla="*/ 1281051 w 2745419"/>
                <a:gd name="connsiteY14" fmla="*/ 1443778 h 1623050"/>
                <a:gd name="connsiteX15" fmla="*/ 1336808 w 2745419"/>
                <a:gd name="connsiteY15" fmla="*/ 1388022 h 1623050"/>
                <a:gd name="connsiteX16" fmla="*/ 1370261 w 2745419"/>
                <a:gd name="connsiteY16" fmla="*/ 1354568 h 1623050"/>
                <a:gd name="connsiteX17" fmla="*/ 1403715 w 2745419"/>
                <a:gd name="connsiteY17" fmla="*/ 1321114 h 1623050"/>
                <a:gd name="connsiteX18" fmla="*/ 1426017 w 2745419"/>
                <a:gd name="connsiteY18" fmla="*/ 1287661 h 1623050"/>
                <a:gd name="connsiteX19" fmla="*/ 1492925 w 2745419"/>
                <a:gd name="connsiteY19" fmla="*/ 1220753 h 1623050"/>
                <a:gd name="connsiteX20" fmla="*/ 1515227 w 2745419"/>
                <a:gd name="connsiteY20" fmla="*/ 1176148 h 1623050"/>
                <a:gd name="connsiteX21" fmla="*/ 1537530 w 2745419"/>
                <a:gd name="connsiteY21" fmla="*/ 1153846 h 1623050"/>
                <a:gd name="connsiteX22" fmla="*/ 1559832 w 2745419"/>
                <a:gd name="connsiteY22" fmla="*/ 1120392 h 1623050"/>
                <a:gd name="connsiteX23" fmla="*/ 1593286 w 2745419"/>
                <a:gd name="connsiteY23" fmla="*/ 1075788 h 1623050"/>
                <a:gd name="connsiteX24" fmla="*/ 1626739 w 2745419"/>
                <a:gd name="connsiteY24" fmla="*/ 1020031 h 1623050"/>
                <a:gd name="connsiteX25" fmla="*/ 1637890 w 2745419"/>
                <a:gd name="connsiteY25" fmla="*/ 986578 h 1623050"/>
                <a:gd name="connsiteX26" fmla="*/ 1671344 w 2745419"/>
                <a:gd name="connsiteY26" fmla="*/ 953124 h 1623050"/>
                <a:gd name="connsiteX27" fmla="*/ 1760554 w 2745419"/>
                <a:gd name="connsiteY27" fmla="*/ 852763 h 1623050"/>
                <a:gd name="connsiteX28" fmla="*/ 1794008 w 2745419"/>
                <a:gd name="connsiteY28" fmla="*/ 841612 h 1623050"/>
                <a:gd name="connsiteX29" fmla="*/ 1860915 w 2745419"/>
                <a:gd name="connsiteY29" fmla="*/ 785856 h 1623050"/>
                <a:gd name="connsiteX30" fmla="*/ 1894369 w 2745419"/>
                <a:gd name="connsiteY30" fmla="*/ 774705 h 1623050"/>
                <a:gd name="connsiteX31" fmla="*/ 1961276 w 2745419"/>
                <a:gd name="connsiteY31" fmla="*/ 730100 h 1623050"/>
                <a:gd name="connsiteX32" fmla="*/ 1994730 w 2745419"/>
                <a:gd name="connsiteY32" fmla="*/ 696646 h 1623050"/>
                <a:gd name="connsiteX33" fmla="*/ 2061637 w 2745419"/>
                <a:gd name="connsiteY33" fmla="*/ 652041 h 1623050"/>
                <a:gd name="connsiteX34" fmla="*/ 2117393 w 2745419"/>
                <a:gd name="connsiteY34" fmla="*/ 607436 h 1623050"/>
                <a:gd name="connsiteX35" fmla="*/ 2150847 w 2745419"/>
                <a:gd name="connsiteY35" fmla="*/ 596285 h 1623050"/>
                <a:gd name="connsiteX36" fmla="*/ 2206603 w 2745419"/>
                <a:gd name="connsiteY36" fmla="*/ 573983 h 1623050"/>
                <a:gd name="connsiteX37" fmla="*/ 2329266 w 2745419"/>
                <a:gd name="connsiteY37" fmla="*/ 551680 h 1623050"/>
                <a:gd name="connsiteX38" fmla="*/ 2708408 w 2745419"/>
                <a:gd name="connsiteY38" fmla="*/ 440168 h 1623050"/>
                <a:gd name="connsiteX39" fmla="*/ 2451929 w 2745419"/>
                <a:gd name="connsiteY39" fmla="*/ 49875 h 1623050"/>
                <a:gd name="connsiteX40" fmla="*/ 243988 w 2745419"/>
                <a:gd name="connsiteY40" fmla="*/ 5270 h 1623050"/>
                <a:gd name="connsiteX41" fmla="*/ 32115 w 2745419"/>
                <a:gd name="connsiteY41" fmla="*/ 161388 h 1623050"/>
                <a:gd name="connsiteX0" fmla="*/ 246045 w 2747476"/>
                <a:gd name="connsiteY0" fmla="*/ 5270 h 1623050"/>
                <a:gd name="connsiteX1" fmla="*/ 34172 w 2747476"/>
                <a:gd name="connsiteY1" fmla="*/ 161388 h 1623050"/>
                <a:gd name="connsiteX2" fmla="*/ 67626 w 2747476"/>
                <a:gd name="connsiteY2" fmla="*/ 596285 h 1623050"/>
                <a:gd name="connsiteX3" fmla="*/ 89928 w 2747476"/>
                <a:gd name="connsiteY3" fmla="*/ 1053485 h 1623050"/>
                <a:gd name="connsiteX4" fmla="*/ 101079 w 2747476"/>
                <a:gd name="connsiteY4" fmla="*/ 1187300 h 1623050"/>
                <a:gd name="connsiteX5" fmla="*/ 112230 w 2747476"/>
                <a:gd name="connsiteY5" fmla="*/ 1298812 h 1623050"/>
                <a:gd name="connsiteX6" fmla="*/ 123382 w 2747476"/>
                <a:gd name="connsiteY6" fmla="*/ 1499534 h 1623050"/>
                <a:gd name="connsiteX7" fmla="*/ 134533 w 2747476"/>
                <a:gd name="connsiteY7" fmla="*/ 1588744 h 1623050"/>
                <a:gd name="connsiteX8" fmla="*/ 156835 w 2747476"/>
                <a:gd name="connsiteY8" fmla="*/ 1622197 h 1623050"/>
                <a:gd name="connsiteX9" fmla="*/ 937421 w 2747476"/>
                <a:gd name="connsiteY9" fmla="*/ 1611046 h 1623050"/>
                <a:gd name="connsiteX10" fmla="*/ 982026 w 2747476"/>
                <a:gd name="connsiteY10" fmla="*/ 1588744 h 1623050"/>
                <a:gd name="connsiteX11" fmla="*/ 1015479 w 2747476"/>
                <a:gd name="connsiteY11" fmla="*/ 1555290 h 1623050"/>
                <a:gd name="connsiteX12" fmla="*/ 1182747 w 2747476"/>
                <a:gd name="connsiteY12" fmla="*/ 1521836 h 1623050"/>
                <a:gd name="connsiteX13" fmla="*/ 1271957 w 2747476"/>
                <a:gd name="connsiteY13" fmla="*/ 1477231 h 1623050"/>
                <a:gd name="connsiteX14" fmla="*/ 1283108 w 2747476"/>
                <a:gd name="connsiteY14" fmla="*/ 1443778 h 1623050"/>
                <a:gd name="connsiteX15" fmla="*/ 1338865 w 2747476"/>
                <a:gd name="connsiteY15" fmla="*/ 1388022 h 1623050"/>
                <a:gd name="connsiteX16" fmla="*/ 1372318 w 2747476"/>
                <a:gd name="connsiteY16" fmla="*/ 1354568 h 1623050"/>
                <a:gd name="connsiteX17" fmla="*/ 1405772 w 2747476"/>
                <a:gd name="connsiteY17" fmla="*/ 1321114 h 1623050"/>
                <a:gd name="connsiteX18" fmla="*/ 1428074 w 2747476"/>
                <a:gd name="connsiteY18" fmla="*/ 1287661 h 1623050"/>
                <a:gd name="connsiteX19" fmla="*/ 1494982 w 2747476"/>
                <a:gd name="connsiteY19" fmla="*/ 1220753 h 1623050"/>
                <a:gd name="connsiteX20" fmla="*/ 1517284 w 2747476"/>
                <a:gd name="connsiteY20" fmla="*/ 1176148 h 1623050"/>
                <a:gd name="connsiteX21" fmla="*/ 1539587 w 2747476"/>
                <a:gd name="connsiteY21" fmla="*/ 1153846 h 1623050"/>
                <a:gd name="connsiteX22" fmla="*/ 1561889 w 2747476"/>
                <a:gd name="connsiteY22" fmla="*/ 1120392 h 1623050"/>
                <a:gd name="connsiteX23" fmla="*/ 1595343 w 2747476"/>
                <a:gd name="connsiteY23" fmla="*/ 1075788 h 1623050"/>
                <a:gd name="connsiteX24" fmla="*/ 1628796 w 2747476"/>
                <a:gd name="connsiteY24" fmla="*/ 1020031 h 1623050"/>
                <a:gd name="connsiteX25" fmla="*/ 1639947 w 2747476"/>
                <a:gd name="connsiteY25" fmla="*/ 986578 h 1623050"/>
                <a:gd name="connsiteX26" fmla="*/ 1673401 w 2747476"/>
                <a:gd name="connsiteY26" fmla="*/ 953124 h 1623050"/>
                <a:gd name="connsiteX27" fmla="*/ 1762611 w 2747476"/>
                <a:gd name="connsiteY27" fmla="*/ 852763 h 1623050"/>
                <a:gd name="connsiteX28" fmla="*/ 1796065 w 2747476"/>
                <a:gd name="connsiteY28" fmla="*/ 841612 h 1623050"/>
                <a:gd name="connsiteX29" fmla="*/ 1862972 w 2747476"/>
                <a:gd name="connsiteY29" fmla="*/ 785856 h 1623050"/>
                <a:gd name="connsiteX30" fmla="*/ 1896426 w 2747476"/>
                <a:gd name="connsiteY30" fmla="*/ 774705 h 1623050"/>
                <a:gd name="connsiteX31" fmla="*/ 1963333 w 2747476"/>
                <a:gd name="connsiteY31" fmla="*/ 730100 h 1623050"/>
                <a:gd name="connsiteX32" fmla="*/ 1996787 w 2747476"/>
                <a:gd name="connsiteY32" fmla="*/ 696646 h 1623050"/>
                <a:gd name="connsiteX33" fmla="*/ 2063694 w 2747476"/>
                <a:gd name="connsiteY33" fmla="*/ 652041 h 1623050"/>
                <a:gd name="connsiteX34" fmla="*/ 2119450 w 2747476"/>
                <a:gd name="connsiteY34" fmla="*/ 607436 h 1623050"/>
                <a:gd name="connsiteX35" fmla="*/ 2152904 w 2747476"/>
                <a:gd name="connsiteY35" fmla="*/ 596285 h 1623050"/>
                <a:gd name="connsiteX36" fmla="*/ 2208660 w 2747476"/>
                <a:gd name="connsiteY36" fmla="*/ 573983 h 1623050"/>
                <a:gd name="connsiteX37" fmla="*/ 2331323 w 2747476"/>
                <a:gd name="connsiteY37" fmla="*/ 551680 h 1623050"/>
                <a:gd name="connsiteX38" fmla="*/ 2710465 w 2747476"/>
                <a:gd name="connsiteY38" fmla="*/ 440168 h 1623050"/>
                <a:gd name="connsiteX39" fmla="*/ 2453986 w 2747476"/>
                <a:gd name="connsiteY39" fmla="*/ 49875 h 1623050"/>
                <a:gd name="connsiteX40" fmla="*/ 246045 w 2747476"/>
                <a:gd name="connsiteY40" fmla="*/ 5270 h 1623050"/>
                <a:gd name="connsiteX0" fmla="*/ 229658 w 2731089"/>
                <a:gd name="connsiteY0" fmla="*/ 5270 h 1623050"/>
                <a:gd name="connsiteX1" fmla="*/ 51239 w 2731089"/>
                <a:gd name="connsiteY1" fmla="*/ 596285 h 1623050"/>
                <a:gd name="connsiteX2" fmla="*/ 73541 w 2731089"/>
                <a:gd name="connsiteY2" fmla="*/ 1053485 h 1623050"/>
                <a:gd name="connsiteX3" fmla="*/ 84692 w 2731089"/>
                <a:gd name="connsiteY3" fmla="*/ 1187300 h 1623050"/>
                <a:gd name="connsiteX4" fmla="*/ 95843 w 2731089"/>
                <a:gd name="connsiteY4" fmla="*/ 1298812 h 1623050"/>
                <a:gd name="connsiteX5" fmla="*/ 106995 w 2731089"/>
                <a:gd name="connsiteY5" fmla="*/ 1499534 h 1623050"/>
                <a:gd name="connsiteX6" fmla="*/ 118146 w 2731089"/>
                <a:gd name="connsiteY6" fmla="*/ 1588744 h 1623050"/>
                <a:gd name="connsiteX7" fmla="*/ 140448 w 2731089"/>
                <a:gd name="connsiteY7" fmla="*/ 1622197 h 1623050"/>
                <a:gd name="connsiteX8" fmla="*/ 921034 w 2731089"/>
                <a:gd name="connsiteY8" fmla="*/ 1611046 h 1623050"/>
                <a:gd name="connsiteX9" fmla="*/ 965639 w 2731089"/>
                <a:gd name="connsiteY9" fmla="*/ 1588744 h 1623050"/>
                <a:gd name="connsiteX10" fmla="*/ 999092 w 2731089"/>
                <a:gd name="connsiteY10" fmla="*/ 1555290 h 1623050"/>
                <a:gd name="connsiteX11" fmla="*/ 1166360 w 2731089"/>
                <a:gd name="connsiteY11" fmla="*/ 1521836 h 1623050"/>
                <a:gd name="connsiteX12" fmla="*/ 1255570 w 2731089"/>
                <a:gd name="connsiteY12" fmla="*/ 1477231 h 1623050"/>
                <a:gd name="connsiteX13" fmla="*/ 1266721 w 2731089"/>
                <a:gd name="connsiteY13" fmla="*/ 1443778 h 1623050"/>
                <a:gd name="connsiteX14" fmla="*/ 1322478 w 2731089"/>
                <a:gd name="connsiteY14" fmla="*/ 1388022 h 1623050"/>
                <a:gd name="connsiteX15" fmla="*/ 1355931 w 2731089"/>
                <a:gd name="connsiteY15" fmla="*/ 1354568 h 1623050"/>
                <a:gd name="connsiteX16" fmla="*/ 1389385 w 2731089"/>
                <a:gd name="connsiteY16" fmla="*/ 1321114 h 1623050"/>
                <a:gd name="connsiteX17" fmla="*/ 1411687 w 2731089"/>
                <a:gd name="connsiteY17" fmla="*/ 1287661 h 1623050"/>
                <a:gd name="connsiteX18" fmla="*/ 1478595 w 2731089"/>
                <a:gd name="connsiteY18" fmla="*/ 1220753 h 1623050"/>
                <a:gd name="connsiteX19" fmla="*/ 1500897 w 2731089"/>
                <a:gd name="connsiteY19" fmla="*/ 1176148 h 1623050"/>
                <a:gd name="connsiteX20" fmla="*/ 1523200 w 2731089"/>
                <a:gd name="connsiteY20" fmla="*/ 1153846 h 1623050"/>
                <a:gd name="connsiteX21" fmla="*/ 1545502 w 2731089"/>
                <a:gd name="connsiteY21" fmla="*/ 1120392 h 1623050"/>
                <a:gd name="connsiteX22" fmla="*/ 1578956 w 2731089"/>
                <a:gd name="connsiteY22" fmla="*/ 1075788 h 1623050"/>
                <a:gd name="connsiteX23" fmla="*/ 1612409 w 2731089"/>
                <a:gd name="connsiteY23" fmla="*/ 1020031 h 1623050"/>
                <a:gd name="connsiteX24" fmla="*/ 1623560 w 2731089"/>
                <a:gd name="connsiteY24" fmla="*/ 986578 h 1623050"/>
                <a:gd name="connsiteX25" fmla="*/ 1657014 w 2731089"/>
                <a:gd name="connsiteY25" fmla="*/ 953124 h 1623050"/>
                <a:gd name="connsiteX26" fmla="*/ 1746224 w 2731089"/>
                <a:gd name="connsiteY26" fmla="*/ 852763 h 1623050"/>
                <a:gd name="connsiteX27" fmla="*/ 1779678 w 2731089"/>
                <a:gd name="connsiteY27" fmla="*/ 841612 h 1623050"/>
                <a:gd name="connsiteX28" fmla="*/ 1846585 w 2731089"/>
                <a:gd name="connsiteY28" fmla="*/ 785856 h 1623050"/>
                <a:gd name="connsiteX29" fmla="*/ 1880039 w 2731089"/>
                <a:gd name="connsiteY29" fmla="*/ 774705 h 1623050"/>
                <a:gd name="connsiteX30" fmla="*/ 1946946 w 2731089"/>
                <a:gd name="connsiteY30" fmla="*/ 730100 h 1623050"/>
                <a:gd name="connsiteX31" fmla="*/ 1980400 w 2731089"/>
                <a:gd name="connsiteY31" fmla="*/ 696646 h 1623050"/>
                <a:gd name="connsiteX32" fmla="*/ 2047307 w 2731089"/>
                <a:gd name="connsiteY32" fmla="*/ 652041 h 1623050"/>
                <a:gd name="connsiteX33" fmla="*/ 2103063 w 2731089"/>
                <a:gd name="connsiteY33" fmla="*/ 607436 h 1623050"/>
                <a:gd name="connsiteX34" fmla="*/ 2136517 w 2731089"/>
                <a:gd name="connsiteY34" fmla="*/ 596285 h 1623050"/>
                <a:gd name="connsiteX35" fmla="*/ 2192273 w 2731089"/>
                <a:gd name="connsiteY35" fmla="*/ 573983 h 1623050"/>
                <a:gd name="connsiteX36" fmla="*/ 2314936 w 2731089"/>
                <a:gd name="connsiteY36" fmla="*/ 551680 h 1623050"/>
                <a:gd name="connsiteX37" fmla="*/ 2694078 w 2731089"/>
                <a:gd name="connsiteY37" fmla="*/ 440168 h 1623050"/>
                <a:gd name="connsiteX38" fmla="*/ 2437599 w 2731089"/>
                <a:gd name="connsiteY38" fmla="*/ 49875 h 1623050"/>
                <a:gd name="connsiteX39" fmla="*/ 229658 w 2731089"/>
                <a:gd name="connsiteY39" fmla="*/ 5270 h 1623050"/>
                <a:gd name="connsiteX0" fmla="*/ 219321 w 2720752"/>
                <a:gd name="connsiteY0" fmla="*/ 5270 h 1623050"/>
                <a:gd name="connsiteX1" fmla="*/ 63204 w 2720752"/>
                <a:gd name="connsiteY1" fmla="*/ 1053485 h 1623050"/>
                <a:gd name="connsiteX2" fmla="*/ 74355 w 2720752"/>
                <a:gd name="connsiteY2" fmla="*/ 1187300 h 1623050"/>
                <a:gd name="connsiteX3" fmla="*/ 85506 w 2720752"/>
                <a:gd name="connsiteY3" fmla="*/ 1298812 h 1623050"/>
                <a:gd name="connsiteX4" fmla="*/ 96658 w 2720752"/>
                <a:gd name="connsiteY4" fmla="*/ 1499534 h 1623050"/>
                <a:gd name="connsiteX5" fmla="*/ 107809 w 2720752"/>
                <a:gd name="connsiteY5" fmla="*/ 1588744 h 1623050"/>
                <a:gd name="connsiteX6" fmla="*/ 130111 w 2720752"/>
                <a:gd name="connsiteY6" fmla="*/ 1622197 h 1623050"/>
                <a:gd name="connsiteX7" fmla="*/ 910697 w 2720752"/>
                <a:gd name="connsiteY7" fmla="*/ 1611046 h 1623050"/>
                <a:gd name="connsiteX8" fmla="*/ 955302 w 2720752"/>
                <a:gd name="connsiteY8" fmla="*/ 1588744 h 1623050"/>
                <a:gd name="connsiteX9" fmla="*/ 988755 w 2720752"/>
                <a:gd name="connsiteY9" fmla="*/ 1555290 h 1623050"/>
                <a:gd name="connsiteX10" fmla="*/ 1156023 w 2720752"/>
                <a:gd name="connsiteY10" fmla="*/ 1521836 h 1623050"/>
                <a:gd name="connsiteX11" fmla="*/ 1245233 w 2720752"/>
                <a:gd name="connsiteY11" fmla="*/ 1477231 h 1623050"/>
                <a:gd name="connsiteX12" fmla="*/ 1256384 w 2720752"/>
                <a:gd name="connsiteY12" fmla="*/ 1443778 h 1623050"/>
                <a:gd name="connsiteX13" fmla="*/ 1312141 w 2720752"/>
                <a:gd name="connsiteY13" fmla="*/ 1388022 h 1623050"/>
                <a:gd name="connsiteX14" fmla="*/ 1345594 w 2720752"/>
                <a:gd name="connsiteY14" fmla="*/ 1354568 h 1623050"/>
                <a:gd name="connsiteX15" fmla="*/ 1379048 w 2720752"/>
                <a:gd name="connsiteY15" fmla="*/ 1321114 h 1623050"/>
                <a:gd name="connsiteX16" fmla="*/ 1401350 w 2720752"/>
                <a:gd name="connsiteY16" fmla="*/ 1287661 h 1623050"/>
                <a:gd name="connsiteX17" fmla="*/ 1468258 w 2720752"/>
                <a:gd name="connsiteY17" fmla="*/ 1220753 h 1623050"/>
                <a:gd name="connsiteX18" fmla="*/ 1490560 w 2720752"/>
                <a:gd name="connsiteY18" fmla="*/ 1176148 h 1623050"/>
                <a:gd name="connsiteX19" fmla="*/ 1512863 w 2720752"/>
                <a:gd name="connsiteY19" fmla="*/ 1153846 h 1623050"/>
                <a:gd name="connsiteX20" fmla="*/ 1535165 w 2720752"/>
                <a:gd name="connsiteY20" fmla="*/ 1120392 h 1623050"/>
                <a:gd name="connsiteX21" fmla="*/ 1568619 w 2720752"/>
                <a:gd name="connsiteY21" fmla="*/ 1075788 h 1623050"/>
                <a:gd name="connsiteX22" fmla="*/ 1602072 w 2720752"/>
                <a:gd name="connsiteY22" fmla="*/ 1020031 h 1623050"/>
                <a:gd name="connsiteX23" fmla="*/ 1613223 w 2720752"/>
                <a:gd name="connsiteY23" fmla="*/ 986578 h 1623050"/>
                <a:gd name="connsiteX24" fmla="*/ 1646677 w 2720752"/>
                <a:gd name="connsiteY24" fmla="*/ 953124 h 1623050"/>
                <a:gd name="connsiteX25" fmla="*/ 1735887 w 2720752"/>
                <a:gd name="connsiteY25" fmla="*/ 852763 h 1623050"/>
                <a:gd name="connsiteX26" fmla="*/ 1769341 w 2720752"/>
                <a:gd name="connsiteY26" fmla="*/ 841612 h 1623050"/>
                <a:gd name="connsiteX27" fmla="*/ 1836248 w 2720752"/>
                <a:gd name="connsiteY27" fmla="*/ 785856 h 1623050"/>
                <a:gd name="connsiteX28" fmla="*/ 1869702 w 2720752"/>
                <a:gd name="connsiteY28" fmla="*/ 774705 h 1623050"/>
                <a:gd name="connsiteX29" fmla="*/ 1936609 w 2720752"/>
                <a:gd name="connsiteY29" fmla="*/ 730100 h 1623050"/>
                <a:gd name="connsiteX30" fmla="*/ 1970063 w 2720752"/>
                <a:gd name="connsiteY30" fmla="*/ 696646 h 1623050"/>
                <a:gd name="connsiteX31" fmla="*/ 2036970 w 2720752"/>
                <a:gd name="connsiteY31" fmla="*/ 652041 h 1623050"/>
                <a:gd name="connsiteX32" fmla="*/ 2092726 w 2720752"/>
                <a:gd name="connsiteY32" fmla="*/ 607436 h 1623050"/>
                <a:gd name="connsiteX33" fmla="*/ 2126180 w 2720752"/>
                <a:gd name="connsiteY33" fmla="*/ 596285 h 1623050"/>
                <a:gd name="connsiteX34" fmla="*/ 2181936 w 2720752"/>
                <a:gd name="connsiteY34" fmla="*/ 573983 h 1623050"/>
                <a:gd name="connsiteX35" fmla="*/ 2304599 w 2720752"/>
                <a:gd name="connsiteY35" fmla="*/ 551680 h 1623050"/>
                <a:gd name="connsiteX36" fmla="*/ 2683741 w 2720752"/>
                <a:gd name="connsiteY36" fmla="*/ 440168 h 1623050"/>
                <a:gd name="connsiteX37" fmla="*/ 2427262 w 2720752"/>
                <a:gd name="connsiteY37" fmla="*/ 49875 h 1623050"/>
                <a:gd name="connsiteX38" fmla="*/ 219321 w 2720752"/>
                <a:gd name="connsiteY38" fmla="*/ 5270 h 1623050"/>
                <a:gd name="connsiteX0" fmla="*/ 214670 w 2716101"/>
                <a:gd name="connsiteY0" fmla="*/ 5270 h 1623050"/>
                <a:gd name="connsiteX1" fmla="*/ 69704 w 2716101"/>
                <a:gd name="connsiteY1" fmla="*/ 1187300 h 1623050"/>
                <a:gd name="connsiteX2" fmla="*/ 80855 w 2716101"/>
                <a:gd name="connsiteY2" fmla="*/ 1298812 h 1623050"/>
                <a:gd name="connsiteX3" fmla="*/ 92007 w 2716101"/>
                <a:gd name="connsiteY3" fmla="*/ 1499534 h 1623050"/>
                <a:gd name="connsiteX4" fmla="*/ 103158 w 2716101"/>
                <a:gd name="connsiteY4" fmla="*/ 1588744 h 1623050"/>
                <a:gd name="connsiteX5" fmla="*/ 125460 w 2716101"/>
                <a:gd name="connsiteY5" fmla="*/ 1622197 h 1623050"/>
                <a:gd name="connsiteX6" fmla="*/ 906046 w 2716101"/>
                <a:gd name="connsiteY6" fmla="*/ 1611046 h 1623050"/>
                <a:gd name="connsiteX7" fmla="*/ 950651 w 2716101"/>
                <a:gd name="connsiteY7" fmla="*/ 1588744 h 1623050"/>
                <a:gd name="connsiteX8" fmla="*/ 984104 w 2716101"/>
                <a:gd name="connsiteY8" fmla="*/ 1555290 h 1623050"/>
                <a:gd name="connsiteX9" fmla="*/ 1151372 w 2716101"/>
                <a:gd name="connsiteY9" fmla="*/ 1521836 h 1623050"/>
                <a:gd name="connsiteX10" fmla="*/ 1240582 w 2716101"/>
                <a:gd name="connsiteY10" fmla="*/ 1477231 h 1623050"/>
                <a:gd name="connsiteX11" fmla="*/ 1251733 w 2716101"/>
                <a:gd name="connsiteY11" fmla="*/ 1443778 h 1623050"/>
                <a:gd name="connsiteX12" fmla="*/ 1307490 w 2716101"/>
                <a:gd name="connsiteY12" fmla="*/ 1388022 h 1623050"/>
                <a:gd name="connsiteX13" fmla="*/ 1340943 w 2716101"/>
                <a:gd name="connsiteY13" fmla="*/ 1354568 h 1623050"/>
                <a:gd name="connsiteX14" fmla="*/ 1374397 w 2716101"/>
                <a:gd name="connsiteY14" fmla="*/ 1321114 h 1623050"/>
                <a:gd name="connsiteX15" fmla="*/ 1396699 w 2716101"/>
                <a:gd name="connsiteY15" fmla="*/ 1287661 h 1623050"/>
                <a:gd name="connsiteX16" fmla="*/ 1463607 w 2716101"/>
                <a:gd name="connsiteY16" fmla="*/ 1220753 h 1623050"/>
                <a:gd name="connsiteX17" fmla="*/ 1485909 w 2716101"/>
                <a:gd name="connsiteY17" fmla="*/ 1176148 h 1623050"/>
                <a:gd name="connsiteX18" fmla="*/ 1508212 w 2716101"/>
                <a:gd name="connsiteY18" fmla="*/ 1153846 h 1623050"/>
                <a:gd name="connsiteX19" fmla="*/ 1530514 w 2716101"/>
                <a:gd name="connsiteY19" fmla="*/ 1120392 h 1623050"/>
                <a:gd name="connsiteX20" fmla="*/ 1563968 w 2716101"/>
                <a:gd name="connsiteY20" fmla="*/ 1075788 h 1623050"/>
                <a:gd name="connsiteX21" fmla="*/ 1597421 w 2716101"/>
                <a:gd name="connsiteY21" fmla="*/ 1020031 h 1623050"/>
                <a:gd name="connsiteX22" fmla="*/ 1608572 w 2716101"/>
                <a:gd name="connsiteY22" fmla="*/ 986578 h 1623050"/>
                <a:gd name="connsiteX23" fmla="*/ 1642026 w 2716101"/>
                <a:gd name="connsiteY23" fmla="*/ 953124 h 1623050"/>
                <a:gd name="connsiteX24" fmla="*/ 1731236 w 2716101"/>
                <a:gd name="connsiteY24" fmla="*/ 852763 h 1623050"/>
                <a:gd name="connsiteX25" fmla="*/ 1764690 w 2716101"/>
                <a:gd name="connsiteY25" fmla="*/ 841612 h 1623050"/>
                <a:gd name="connsiteX26" fmla="*/ 1831597 w 2716101"/>
                <a:gd name="connsiteY26" fmla="*/ 785856 h 1623050"/>
                <a:gd name="connsiteX27" fmla="*/ 1865051 w 2716101"/>
                <a:gd name="connsiteY27" fmla="*/ 774705 h 1623050"/>
                <a:gd name="connsiteX28" fmla="*/ 1931958 w 2716101"/>
                <a:gd name="connsiteY28" fmla="*/ 730100 h 1623050"/>
                <a:gd name="connsiteX29" fmla="*/ 1965412 w 2716101"/>
                <a:gd name="connsiteY29" fmla="*/ 696646 h 1623050"/>
                <a:gd name="connsiteX30" fmla="*/ 2032319 w 2716101"/>
                <a:gd name="connsiteY30" fmla="*/ 652041 h 1623050"/>
                <a:gd name="connsiteX31" fmla="*/ 2088075 w 2716101"/>
                <a:gd name="connsiteY31" fmla="*/ 607436 h 1623050"/>
                <a:gd name="connsiteX32" fmla="*/ 2121529 w 2716101"/>
                <a:gd name="connsiteY32" fmla="*/ 596285 h 1623050"/>
                <a:gd name="connsiteX33" fmla="*/ 2177285 w 2716101"/>
                <a:gd name="connsiteY33" fmla="*/ 573983 h 1623050"/>
                <a:gd name="connsiteX34" fmla="*/ 2299948 w 2716101"/>
                <a:gd name="connsiteY34" fmla="*/ 551680 h 1623050"/>
                <a:gd name="connsiteX35" fmla="*/ 2679090 w 2716101"/>
                <a:gd name="connsiteY35" fmla="*/ 440168 h 1623050"/>
                <a:gd name="connsiteX36" fmla="*/ 2422611 w 2716101"/>
                <a:gd name="connsiteY36" fmla="*/ 49875 h 1623050"/>
                <a:gd name="connsiteX37" fmla="*/ 214670 w 2716101"/>
                <a:gd name="connsiteY37" fmla="*/ 5270 h 1623050"/>
                <a:gd name="connsiteX0" fmla="*/ 210143 w 2711574"/>
                <a:gd name="connsiteY0" fmla="*/ 5270 h 1623050"/>
                <a:gd name="connsiteX1" fmla="*/ 76328 w 2711574"/>
                <a:gd name="connsiteY1" fmla="*/ 1298812 h 1623050"/>
                <a:gd name="connsiteX2" fmla="*/ 87480 w 2711574"/>
                <a:gd name="connsiteY2" fmla="*/ 1499534 h 1623050"/>
                <a:gd name="connsiteX3" fmla="*/ 98631 w 2711574"/>
                <a:gd name="connsiteY3" fmla="*/ 1588744 h 1623050"/>
                <a:gd name="connsiteX4" fmla="*/ 120933 w 2711574"/>
                <a:gd name="connsiteY4" fmla="*/ 1622197 h 1623050"/>
                <a:gd name="connsiteX5" fmla="*/ 901519 w 2711574"/>
                <a:gd name="connsiteY5" fmla="*/ 1611046 h 1623050"/>
                <a:gd name="connsiteX6" fmla="*/ 946124 w 2711574"/>
                <a:gd name="connsiteY6" fmla="*/ 1588744 h 1623050"/>
                <a:gd name="connsiteX7" fmla="*/ 979577 w 2711574"/>
                <a:gd name="connsiteY7" fmla="*/ 1555290 h 1623050"/>
                <a:gd name="connsiteX8" fmla="*/ 1146845 w 2711574"/>
                <a:gd name="connsiteY8" fmla="*/ 1521836 h 1623050"/>
                <a:gd name="connsiteX9" fmla="*/ 1236055 w 2711574"/>
                <a:gd name="connsiteY9" fmla="*/ 1477231 h 1623050"/>
                <a:gd name="connsiteX10" fmla="*/ 1247206 w 2711574"/>
                <a:gd name="connsiteY10" fmla="*/ 1443778 h 1623050"/>
                <a:gd name="connsiteX11" fmla="*/ 1302963 w 2711574"/>
                <a:gd name="connsiteY11" fmla="*/ 1388022 h 1623050"/>
                <a:gd name="connsiteX12" fmla="*/ 1336416 w 2711574"/>
                <a:gd name="connsiteY12" fmla="*/ 1354568 h 1623050"/>
                <a:gd name="connsiteX13" fmla="*/ 1369870 w 2711574"/>
                <a:gd name="connsiteY13" fmla="*/ 1321114 h 1623050"/>
                <a:gd name="connsiteX14" fmla="*/ 1392172 w 2711574"/>
                <a:gd name="connsiteY14" fmla="*/ 1287661 h 1623050"/>
                <a:gd name="connsiteX15" fmla="*/ 1459080 w 2711574"/>
                <a:gd name="connsiteY15" fmla="*/ 1220753 h 1623050"/>
                <a:gd name="connsiteX16" fmla="*/ 1481382 w 2711574"/>
                <a:gd name="connsiteY16" fmla="*/ 1176148 h 1623050"/>
                <a:gd name="connsiteX17" fmla="*/ 1503685 w 2711574"/>
                <a:gd name="connsiteY17" fmla="*/ 1153846 h 1623050"/>
                <a:gd name="connsiteX18" fmla="*/ 1525987 w 2711574"/>
                <a:gd name="connsiteY18" fmla="*/ 1120392 h 1623050"/>
                <a:gd name="connsiteX19" fmla="*/ 1559441 w 2711574"/>
                <a:gd name="connsiteY19" fmla="*/ 1075788 h 1623050"/>
                <a:gd name="connsiteX20" fmla="*/ 1592894 w 2711574"/>
                <a:gd name="connsiteY20" fmla="*/ 1020031 h 1623050"/>
                <a:gd name="connsiteX21" fmla="*/ 1604045 w 2711574"/>
                <a:gd name="connsiteY21" fmla="*/ 986578 h 1623050"/>
                <a:gd name="connsiteX22" fmla="*/ 1637499 w 2711574"/>
                <a:gd name="connsiteY22" fmla="*/ 953124 h 1623050"/>
                <a:gd name="connsiteX23" fmla="*/ 1726709 w 2711574"/>
                <a:gd name="connsiteY23" fmla="*/ 852763 h 1623050"/>
                <a:gd name="connsiteX24" fmla="*/ 1760163 w 2711574"/>
                <a:gd name="connsiteY24" fmla="*/ 841612 h 1623050"/>
                <a:gd name="connsiteX25" fmla="*/ 1827070 w 2711574"/>
                <a:gd name="connsiteY25" fmla="*/ 785856 h 1623050"/>
                <a:gd name="connsiteX26" fmla="*/ 1860524 w 2711574"/>
                <a:gd name="connsiteY26" fmla="*/ 774705 h 1623050"/>
                <a:gd name="connsiteX27" fmla="*/ 1927431 w 2711574"/>
                <a:gd name="connsiteY27" fmla="*/ 730100 h 1623050"/>
                <a:gd name="connsiteX28" fmla="*/ 1960885 w 2711574"/>
                <a:gd name="connsiteY28" fmla="*/ 696646 h 1623050"/>
                <a:gd name="connsiteX29" fmla="*/ 2027792 w 2711574"/>
                <a:gd name="connsiteY29" fmla="*/ 652041 h 1623050"/>
                <a:gd name="connsiteX30" fmla="*/ 2083548 w 2711574"/>
                <a:gd name="connsiteY30" fmla="*/ 607436 h 1623050"/>
                <a:gd name="connsiteX31" fmla="*/ 2117002 w 2711574"/>
                <a:gd name="connsiteY31" fmla="*/ 596285 h 1623050"/>
                <a:gd name="connsiteX32" fmla="*/ 2172758 w 2711574"/>
                <a:gd name="connsiteY32" fmla="*/ 573983 h 1623050"/>
                <a:gd name="connsiteX33" fmla="*/ 2295421 w 2711574"/>
                <a:gd name="connsiteY33" fmla="*/ 551680 h 1623050"/>
                <a:gd name="connsiteX34" fmla="*/ 2674563 w 2711574"/>
                <a:gd name="connsiteY34" fmla="*/ 440168 h 1623050"/>
                <a:gd name="connsiteX35" fmla="*/ 2418084 w 2711574"/>
                <a:gd name="connsiteY35" fmla="*/ 49875 h 1623050"/>
                <a:gd name="connsiteX36" fmla="*/ 210143 w 2711574"/>
                <a:gd name="connsiteY36" fmla="*/ 5270 h 1623050"/>
                <a:gd name="connsiteX0" fmla="*/ 205736 w 2707167"/>
                <a:gd name="connsiteY0" fmla="*/ 5270 h 1636633"/>
                <a:gd name="connsiteX1" fmla="*/ 83073 w 2707167"/>
                <a:gd name="connsiteY1" fmla="*/ 1499534 h 1636633"/>
                <a:gd name="connsiteX2" fmla="*/ 94224 w 2707167"/>
                <a:gd name="connsiteY2" fmla="*/ 1588744 h 1636633"/>
                <a:gd name="connsiteX3" fmla="*/ 116526 w 2707167"/>
                <a:gd name="connsiteY3" fmla="*/ 1622197 h 1636633"/>
                <a:gd name="connsiteX4" fmla="*/ 897112 w 2707167"/>
                <a:gd name="connsiteY4" fmla="*/ 1611046 h 1636633"/>
                <a:gd name="connsiteX5" fmla="*/ 941717 w 2707167"/>
                <a:gd name="connsiteY5" fmla="*/ 1588744 h 1636633"/>
                <a:gd name="connsiteX6" fmla="*/ 975170 w 2707167"/>
                <a:gd name="connsiteY6" fmla="*/ 1555290 h 1636633"/>
                <a:gd name="connsiteX7" fmla="*/ 1142438 w 2707167"/>
                <a:gd name="connsiteY7" fmla="*/ 1521836 h 1636633"/>
                <a:gd name="connsiteX8" fmla="*/ 1231648 w 2707167"/>
                <a:gd name="connsiteY8" fmla="*/ 1477231 h 1636633"/>
                <a:gd name="connsiteX9" fmla="*/ 1242799 w 2707167"/>
                <a:gd name="connsiteY9" fmla="*/ 1443778 h 1636633"/>
                <a:gd name="connsiteX10" fmla="*/ 1298556 w 2707167"/>
                <a:gd name="connsiteY10" fmla="*/ 1388022 h 1636633"/>
                <a:gd name="connsiteX11" fmla="*/ 1332009 w 2707167"/>
                <a:gd name="connsiteY11" fmla="*/ 1354568 h 1636633"/>
                <a:gd name="connsiteX12" fmla="*/ 1365463 w 2707167"/>
                <a:gd name="connsiteY12" fmla="*/ 1321114 h 1636633"/>
                <a:gd name="connsiteX13" fmla="*/ 1387765 w 2707167"/>
                <a:gd name="connsiteY13" fmla="*/ 1287661 h 1636633"/>
                <a:gd name="connsiteX14" fmla="*/ 1454673 w 2707167"/>
                <a:gd name="connsiteY14" fmla="*/ 1220753 h 1636633"/>
                <a:gd name="connsiteX15" fmla="*/ 1476975 w 2707167"/>
                <a:gd name="connsiteY15" fmla="*/ 1176148 h 1636633"/>
                <a:gd name="connsiteX16" fmla="*/ 1499278 w 2707167"/>
                <a:gd name="connsiteY16" fmla="*/ 1153846 h 1636633"/>
                <a:gd name="connsiteX17" fmla="*/ 1521580 w 2707167"/>
                <a:gd name="connsiteY17" fmla="*/ 1120392 h 1636633"/>
                <a:gd name="connsiteX18" fmla="*/ 1555034 w 2707167"/>
                <a:gd name="connsiteY18" fmla="*/ 1075788 h 1636633"/>
                <a:gd name="connsiteX19" fmla="*/ 1588487 w 2707167"/>
                <a:gd name="connsiteY19" fmla="*/ 1020031 h 1636633"/>
                <a:gd name="connsiteX20" fmla="*/ 1599638 w 2707167"/>
                <a:gd name="connsiteY20" fmla="*/ 986578 h 1636633"/>
                <a:gd name="connsiteX21" fmla="*/ 1633092 w 2707167"/>
                <a:gd name="connsiteY21" fmla="*/ 953124 h 1636633"/>
                <a:gd name="connsiteX22" fmla="*/ 1722302 w 2707167"/>
                <a:gd name="connsiteY22" fmla="*/ 852763 h 1636633"/>
                <a:gd name="connsiteX23" fmla="*/ 1755756 w 2707167"/>
                <a:gd name="connsiteY23" fmla="*/ 841612 h 1636633"/>
                <a:gd name="connsiteX24" fmla="*/ 1822663 w 2707167"/>
                <a:gd name="connsiteY24" fmla="*/ 785856 h 1636633"/>
                <a:gd name="connsiteX25" fmla="*/ 1856117 w 2707167"/>
                <a:gd name="connsiteY25" fmla="*/ 774705 h 1636633"/>
                <a:gd name="connsiteX26" fmla="*/ 1923024 w 2707167"/>
                <a:gd name="connsiteY26" fmla="*/ 730100 h 1636633"/>
                <a:gd name="connsiteX27" fmla="*/ 1956478 w 2707167"/>
                <a:gd name="connsiteY27" fmla="*/ 696646 h 1636633"/>
                <a:gd name="connsiteX28" fmla="*/ 2023385 w 2707167"/>
                <a:gd name="connsiteY28" fmla="*/ 652041 h 1636633"/>
                <a:gd name="connsiteX29" fmla="*/ 2079141 w 2707167"/>
                <a:gd name="connsiteY29" fmla="*/ 607436 h 1636633"/>
                <a:gd name="connsiteX30" fmla="*/ 2112595 w 2707167"/>
                <a:gd name="connsiteY30" fmla="*/ 596285 h 1636633"/>
                <a:gd name="connsiteX31" fmla="*/ 2168351 w 2707167"/>
                <a:gd name="connsiteY31" fmla="*/ 573983 h 1636633"/>
                <a:gd name="connsiteX32" fmla="*/ 2291014 w 2707167"/>
                <a:gd name="connsiteY32" fmla="*/ 551680 h 1636633"/>
                <a:gd name="connsiteX33" fmla="*/ 2670156 w 2707167"/>
                <a:gd name="connsiteY33" fmla="*/ 440168 h 1636633"/>
                <a:gd name="connsiteX34" fmla="*/ 2413677 w 2707167"/>
                <a:gd name="connsiteY34" fmla="*/ 49875 h 1636633"/>
                <a:gd name="connsiteX35" fmla="*/ 205736 w 2707167"/>
                <a:gd name="connsiteY35" fmla="*/ 5270 h 1636633"/>
                <a:gd name="connsiteX0" fmla="*/ 201987 w 2703418"/>
                <a:gd name="connsiteY0" fmla="*/ 5270 h 1716917"/>
                <a:gd name="connsiteX1" fmla="*/ 90475 w 2703418"/>
                <a:gd name="connsiteY1" fmla="*/ 1588744 h 1716917"/>
                <a:gd name="connsiteX2" fmla="*/ 112777 w 2703418"/>
                <a:gd name="connsiteY2" fmla="*/ 1622197 h 1716917"/>
                <a:gd name="connsiteX3" fmla="*/ 893363 w 2703418"/>
                <a:gd name="connsiteY3" fmla="*/ 1611046 h 1716917"/>
                <a:gd name="connsiteX4" fmla="*/ 937968 w 2703418"/>
                <a:gd name="connsiteY4" fmla="*/ 1588744 h 1716917"/>
                <a:gd name="connsiteX5" fmla="*/ 971421 w 2703418"/>
                <a:gd name="connsiteY5" fmla="*/ 1555290 h 1716917"/>
                <a:gd name="connsiteX6" fmla="*/ 1138689 w 2703418"/>
                <a:gd name="connsiteY6" fmla="*/ 1521836 h 1716917"/>
                <a:gd name="connsiteX7" fmla="*/ 1227899 w 2703418"/>
                <a:gd name="connsiteY7" fmla="*/ 1477231 h 1716917"/>
                <a:gd name="connsiteX8" fmla="*/ 1239050 w 2703418"/>
                <a:gd name="connsiteY8" fmla="*/ 1443778 h 1716917"/>
                <a:gd name="connsiteX9" fmla="*/ 1294807 w 2703418"/>
                <a:gd name="connsiteY9" fmla="*/ 1388022 h 1716917"/>
                <a:gd name="connsiteX10" fmla="*/ 1328260 w 2703418"/>
                <a:gd name="connsiteY10" fmla="*/ 1354568 h 1716917"/>
                <a:gd name="connsiteX11" fmla="*/ 1361714 w 2703418"/>
                <a:gd name="connsiteY11" fmla="*/ 1321114 h 1716917"/>
                <a:gd name="connsiteX12" fmla="*/ 1384016 w 2703418"/>
                <a:gd name="connsiteY12" fmla="*/ 1287661 h 1716917"/>
                <a:gd name="connsiteX13" fmla="*/ 1450924 w 2703418"/>
                <a:gd name="connsiteY13" fmla="*/ 1220753 h 1716917"/>
                <a:gd name="connsiteX14" fmla="*/ 1473226 w 2703418"/>
                <a:gd name="connsiteY14" fmla="*/ 1176148 h 1716917"/>
                <a:gd name="connsiteX15" fmla="*/ 1495529 w 2703418"/>
                <a:gd name="connsiteY15" fmla="*/ 1153846 h 1716917"/>
                <a:gd name="connsiteX16" fmla="*/ 1517831 w 2703418"/>
                <a:gd name="connsiteY16" fmla="*/ 1120392 h 1716917"/>
                <a:gd name="connsiteX17" fmla="*/ 1551285 w 2703418"/>
                <a:gd name="connsiteY17" fmla="*/ 1075788 h 1716917"/>
                <a:gd name="connsiteX18" fmla="*/ 1584738 w 2703418"/>
                <a:gd name="connsiteY18" fmla="*/ 1020031 h 1716917"/>
                <a:gd name="connsiteX19" fmla="*/ 1595889 w 2703418"/>
                <a:gd name="connsiteY19" fmla="*/ 986578 h 1716917"/>
                <a:gd name="connsiteX20" fmla="*/ 1629343 w 2703418"/>
                <a:gd name="connsiteY20" fmla="*/ 953124 h 1716917"/>
                <a:gd name="connsiteX21" fmla="*/ 1718553 w 2703418"/>
                <a:gd name="connsiteY21" fmla="*/ 852763 h 1716917"/>
                <a:gd name="connsiteX22" fmla="*/ 1752007 w 2703418"/>
                <a:gd name="connsiteY22" fmla="*/ 841612 h 1716917"/>
                <a:gd name="connsiteX23" fmla="*/ 1818914 w 2703418"/>
                <a:gd name="connsiteY23" fmla="*/ 785856 h 1716917"/>
                <a:gd name="connsiteX24" fmla="*/ 1852368 w 2703418"/>
                <a:gd name="connsiteY24" fmla="*/ 774705 h 1716917"/>
                <a:gd name="connsiteX25" fmla="*/ 1919275 w 2703418"/>
                <a:gd name="connsiteY25" fmla="*/ 730100 h 1716917"/>
                <a:gd name="connsiteX26" fmla="*/ 1952729 w 2703418"/>
                <a:gd name="connsiteY26" fmla="*/ 696646 h 1716917"/>
                <a:gd name="connsiteX27" fmla="*/ 2019636 w 2703418"/>
                <a:gd name="connsiteY27" fmla="*/ 652041 h 1716917"/>
                <a:gd name="connsiteX28" fmla="*/ 2075392 w 2703418"/>
                <a:gd name="connsiteY28" fmla="*/ 607436 h 1716917"/>
                <a:gd name="connsiteX29" fmla="*/ 2108846 w 2703418"/>
                <a:gd name="connsiteY29" fmla="*/ 596285 h 1716917"/>
                <a:gd name="connsiteX30" fmla="*/ 2164602 w 2703418"/>
                <a:gd name="connsiteY30" fmla="*/ 573983 h 1716917"/>
                <a:gd name="connsiteX31" fmla="*/ 2287265 w 2703418"/>
                <a:gd name="connsiteY31" fmla="*/ 551680 h 1716917"/>
                <a:gd name="connsiteX32" fmla="*/ 2666407 w 2703418"/>
                <a:gd name="connsiteY32" fmla="*/ 440168 h 1716917"/>
                <a:gd name="connsiteX33" fmla="*/ 2409928 w 2703418"/>
                <a:gd name="connsiteY33" fmla="*/ 49875 h 1716917"/>
                <a:gd name="connsiteX34" fmla="*/ 201987 w 2703418"/>
                <a:gd name="connsiteY34" fmla="*/ 5270 h 1716917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013795 w 2745792"/>
                <a:gd name="connsiteY4" fmla="*/ 1555290 h 1713760"/>
                <a:gd name="connsiteX5" fmla="*/ 1181063 w 2745792"/>
                <a:gd name="connsiteY5" fmla="*/ 1521836 h 1713760"/>
                <a:gd name="connsiteX6" fmla="*/ 1270273 w 2745792"/>
                <a:gd name="connsiteY6" fmla="*/ 1477231 h 1713760"/>
                <a:gd name="connsiteX7" fmla="*/ 1281424 w 2745792"/>
                <a:gd name="connsiteY7" fmla="*/ 1443778 h 1713760"/>
                <a:gd name="connsiteX8" fmla="*/ 1337181 w 2745792"/>
                <a:gd name="connsiteY8" fmla="*/ 1388022 h 1713760"/>
                <a:gd name="connsiteX9" fmla="*/ 1370634 w 2745792"/>
                <a:gd name="connsiteY9" fmla="*/ 1354568 h 1713760"/>
                <a:gd name="connsiteX10" fmla="*/ 1404088 w 2745792"/>
                <a:gd name="connsiteY10" fmla="*/ 1321114 h 1713760"/>
                <a:gd name="connsiteX11" fmla="*/ 1426390 w 2745792"/>
                <a:gd name="connsiteY11" fmla="*/ 1287661 h 1713760"/>
                <a:gd name="connsiteX12" fmla="*/ 1493298 w 2745792"/>
                <a:gd name="connsiteY12" fmla="*/ 1220753 h 1713760"/>
                <a:gd name="connsiteX13" fmla="*/ 1515600 w 2745792"/>
                <a:gd name="connsiteY13" fmla="*/ 1176148 h 1713760"/>
                <a:gd name="connsiteX14" fmla="*/ 1537903 w 2745792"/>
                <a:gd name="connsiteY14" fmla="*/ 1153846 h 1713760"/>
                <a:gd name="connsiteX15" fmla="*/ 1560205 w 2745792"/>
                <a:gd name="connsiteY15" fmla="*/ 1120392 h 1713760"/>
                <a:gd name="connsiteX16" fmla="*/ 1593659 w 2745792"/>
                <a:gd name="connsiteY16" fmla="*/ 1075788 h 1713760"/>
                <a:gd name="connsiteX17" fmla="*/ 1627112 w 2745792"/>
                <a:gd name="connsiteY17" fmla="*/ 1020031 h 1713760"/>
                <a:gd name="connsiteX18" fmla="*/ 1638263 w 2745792"/>
                <a:gd name="connsiteY18" fmla="*/ 986578 h 1713760"/>
                <a:gd name="connsiteX19" fmla="*/ 1671717 w 2745792"/>
                <a:gd name="connsiteY19" fmla="*/ 953124 h 1713760"/>
                <a:gd name="connsiteX20" fmla="*/ 1760927 w 2745792"/>
                <a:gd name="connsiteY20" fmla="*/ 852763 h 1713760"/>
                <a:gd name="connsiteX21" fmla="*/ 1794381 w 2745792"/>
                <a:gd name="connsiteY21" fmla="*/ 841612 h 1713760"/>
                <a:gd name="connsiteX22" fmla="*/ 1861288 w 2745792"/>
                <a:gd name="connsiteY22" fmla="*/ 785856 h 1713760"/>
                <a:gd name="connsiteX23" fmla="*/ 1894742 w 2745792"/>
                <a:gd name="connsiteY23" fmla="*/ 774705 h 1713760"/>
                <a:gd name="connsiteX24" fmla="*/ 1961649 w 2745792"/>
                <a:gd name="connsiteY24" fmla="*/ 730100 h 1713760"/>
                <a:gd name="connsiteX25" fmla="*/ 1995103 w 2745792"/>
                <a:gd name="connsiteY25" fmla="*/ 696646 h 1713760"/>
                <a:gd name="connsiteX26" fmla="*/ 2062010 w 2745792"/>
                <a:gd name="connsiteY26" fmla="*/ 652041 h 1713760"/>
                <a:gd name="connsiteX27" fmla="*/ 2117766 w 2745792"/>
                <a:gd name="connsiteY27" fmla="*/ 607436 h 1713760"/>
                <a:gd name="connsiteX28" fmla="*/ 2151220 w 2745792"/>
                <a:gd name="connsiteY28" fmla="*/ 596285 h 1713760"/>
                <a:gd name="connsiteX29" fmla="*/ 2206976 w 2745792"/>
                <a:gd name="connsiteY29" fmla="*/ 573983 h 1713760"/>
                <a:gd name="connsiteX30" fmla="*/ 2329639 w 2745792"/>
                <a:gd name="connsiteY30" fmla="*/ 551680 h 1713760"/>
                <a:gd name="connsiteX31" fmla="*/ 2708781 w 2745792"/>
                <a:gd name="connsiteY31" fmla="*/ 440168 h 1713760"/>
                <a:gd name="connsiteX32" fmla="*/ 2452302 w 2745792"/>
                <a:gd name="connsiteY32" fmla="*/ 49875 h 1713760"/>
                <a:gd name="connsiteX33" fmla="*/ 244361 w 2745792"/>
                <a:gd name="connsiteY33" fmla="*/ 5270 h 1713760"/>
                <a:gd name="connsiteX0" fmla="*/ 244361 w 2745792"/>
                <a:gd name="connsiteY0" fmla="*/ 5270 h 1713760"/>
                <a:gd name="connsiteX1" fmla="*/ 132849 w 2745792"/>
                <a:gd name="connsiteY1" fmla="*/ 1588744 h 1713760"/>
                <a:gd name="connsiteX2" fmla="*/ 935737 w 2745792"/>
                <a:gd name="connsiteY2" fmla="*/ 1611046 h 1713760"/>
                <a:gd name="connsiteX3" fmla="*/ 980342 w 2745792"/>
                <a:gd name="connsiteY3" fmla="*/ 1588744 h 1713760"/>
                <a:gd name="connsiteX4" fmla="*/ 1181063 w 2745792"/>
                <a:gd name="connsiteY4" fmla="*/ 1521836 h 1713760"/>
                <a:gd name="connsiteX5" fmla="*/ 1270273 w 2745792"/>
                <a:gd name="connsiteY5" fmla="*/ 1477231 h 1713760"/>
                <a:gd name="connsiteX6" fmla="*/ 1281424 w 2745792"/>
                <a:gd name="connsiteY6" fmla="*/ 1443778 h 1713760"/>
                <a:gd name="connsiteX7" fmla="*/ 1337181 w 2745792"/>
                <a:gd name="connsiteY7" fmla="*/ 1388022 h 1713760"/>
                <a:gd name="connsiteX8" fmla="*/ 1370634 w 2745792"/>
                <a:gd name="connsiteY8" fmla="*/ 1354568 h 1713760"/>
                <a:gd name="connsiteX9" fmla="*/ 1404088 w 2745792"/>
                <a:gd name="connsiteY9" fmla="*/ 1321114 h 1713760"/>
                <a:gd name="connsiteX10" fmla="*/ 1426390 w 2745792"/>
                <a:gd name="connsiteY10" fmla="*/ 1287661 h 1713760"/>
                <a:gd name="connsiteX11" fmla="*/ 1493298 w 2745792"/>
                <a:gd name="connsiteY11" fmla="*/ 1220753 h 1713760"/>
                <a:gd name="connsiteX12" fmla="*/ 1515600 w 2745792"/>
                <a:gd name="connsiteY12" fmla="*/ 1176148 h 1713760"/>
                <a:gd name="connsiteX13" fmla="*/ 1537903 w 2745792"/>
                <a:gd name="connsiteY13" fmla="*/ 1153846 h 1713760"/>
                <a:gd name="connsiteX14" fmla="*/ 1560205 w 2745792"/>
                <a:gd name="connsiteY14" fmla="*/ 1120392 h 1713760"/>
                <a:gd name="connsiteX15" fmla="*/ 1593659 w 2745792"/>
                <a:gd name="connsiteY15" fmla="*/ 1075788 h 1713760"/>
                <a:gd name="connsiteX16" fmla="*/ 1627112 w 2745792"/>
                <a:gd name="connsiteY16" fmla="*/ 1020031 h 1713760"/>
                <a:gd name="connsiteX17" fmla="*/ 1638263 w 2745792"/>
                <a:gd name="connsiteY17" fmla="*/ 986578 h 1713760"/>
                <a:gd name="connsiteX18" fmla="*/ 1671717 w 2745792"/>
                <a:gd name="connsiteY18" fmla="*/ 953124 h 1713760"/>
                <a:gd name="connsiteX19" fmla="*/ 1760927 w 2745792"/>
                <a:gd name="connsiteY19" fmla="*/ 852763 h 1713760"/>
                <a:gd name="connsiteX20" fmla="*/ 1794381 w 2745792"/>
                <a:gd name="connsiteY20" fmla="*/ 841612 h 1713760"/>
                <a:gd name="connsiteX21" fmla="*/ 1861288 w 2745792"/>
                <a:gd name="connsiteY21" fmla="*/ 785856 h 1713760"/>
                <a:gd name="connsiteX22" fmla="*/ 1894742 w 2745792"/>
                <a:gd name="connsiteY22" fmla="*/ 774705 h 1713760"/>
                <a:gd name="connsiteX23" fmla="*/ 1961649 w 2745792"/>
                <a:gd name="connsiteY23" fmla="*/ 730100 h 1713760"/>
                <a:gd name="connsiteX24" fmla="*/ 1995103 w 2745792"/>
                <a:gd name="connsiteY24" fmla="*/ 696646 h 1713760"/>
                <a:gd name="connsiteX25" fmla="*/ 2062010 w 2745792"/>
                <a:gd name="connsiteY25" fmla="*/ 652041 h 1713760"/>
                <a:gd name="connsiteX26" fmla="*/ 2117766 w 2745792"/>
                <a:gd name="connsiteY26" fmla="*/ 607436 h 1713760"/>
                <a:gd name="connsiteX27" fmla="*/ 2151220 w 2745792"/>
                <a:gd name="connsiteY27" fmla="*/ 596285 h 1713760"/>
                <a:gd name="connsiteX28" fmla="*/ 2206976 w 2745792"/>
                <a:gd name="connsiteY28" fmla="*/ 573983 h 1713760"/>
                <a:gd name="connsiteX29" fmla="*/ 2329639 w 2745792"/>
                <a:gd name="connsiteY29" fmla="*/ 551680 h 1713760"/>
                <a:gd name="connsiteX30" fmla="*/ 2708781 w 2745792"/>
                <a:gd name="connsiteY30" fmla="*/ 440168 h 1713760"/>
                <a:gd name="connsiteX31" fmla="*/ 2452302 w 2745792"/>
                <a:gd name="connsiteY31" fmla="*/ 49875 h 1713760"/>
                <a:gd name="connsiteX32" fmla="*/ 244361 w 2745792"/>
                <a:gd name="connsiteY32" fmla="*/ 5270 h 1713760"/>
                <a:gd name="connsiteX0" fmla="*/ 244361 w 2745792"/>
                <a:gd name="connsiteY0" fmla="*/ 5270 h 1716499"/>
                <a:gd name="connsiteX1" fmla="*/ 132849 w 2745792"/>
                <a:gd name="connsiteY1" fmla="*/ 1588744 h 1716499"/>
                <a:gd name="connsiteX2" fmla="*/ 935737 w 2745792"/>
                <a:gd name="connsiteY2" fmla="*/ 1611046 h 1716499"/>
                <a:gd name="connsiteX3" fmla="*/ 1181063 w 2745792"/>
                <a:gd name="connsiteY3" fmla="*/ 1521836 h 1716499"/>
                <a:gd name="connsiteX4" fmla="*/ 1270273 w 2745792"/>
                <a:gd name="connsiteY4" fmla="*/ 1477231 h 1716499"/>
                <a:gd name="connsiteX5" fmla="*/ 1281424 w 2745792"/>
                <a:gd name="connsiteY5" fmla="*/ 1443778 h 1716499"/>
                <a:gd name="connsiteX6" fmla="*/ 1337181 w 2745792"/>
                <a:gd name="connsiteY6" fmla="*/ 1388022 h 1716499"/>
                <a:gd name="connsiteX7" fmla="*/ 1370634 w 2745792"/>
                <a:gd name="connsiteY7" fmla="*/ 1354568 h 1716499"/>
                <a:gd name="connsiteX8" fmla="*/ 1404088 w 2745792"/>
                <a:gd name="connsiteY8" fmla="*/ 1321114 h 1716499"/>
                <a:gd name="connsiteX9" fmla="*/ 1426390 w 2745792"/>
                <a:gd name="connsiteY9" fmla="*/ 1287661 h 1716499"/>
                <a:gd name="connsiteX10" fmla="*/ 1493298 w 2745792"/>
                <a:gd name="connsiteY10" fmla="*/ 1220753 h 1716499"/>
                <a:gd name="connsiteX11" fmla="*/ 1515600 w 2745792"/>
                <a:gd name="connsiteY11" fmla="*/ 1176148 h 1716499"/>
                <a:gd name="connsiteX12" fmla="*/ 1537903 w 2745792"/>
                <a:gd name="connsiteY12" fmla="*/ 1153846 h 1716499"/>
                <a:gd name="connsiteX13" fmla="*/ 1560205 w 2745792"/>
                <a:gd name="connsiteY13" fmla="*/ 1120392 h 1716499"/>
                <a:gd name="connsiteX14" fmla="*/ 1593659 w 2745792"/>
                <a:gd name="connsiteY14" fmla="*/ 1075788 h 1716499"/>
                <a:gd name="connsiteX15" fmla="*/ 1627112 w 2745792"/>
                <a:gd name="connsiteY15" fmla="*/ 1020031 h 1716499"/>
                <a:gd name="connsiteX16" fmla="*/ 1638263 w 2745792"/>
                <a:gd name="connsiteY16" fmla="*/ 986578 h 1716499"/>
                <a:gd name="connsiteX17" fmla="*/ 1671717 w 2745792"/>
                <a:gd name="connsiteY17" fmla="*/ 953124 h 1716499"/>
                <a:gd name="connsiteX18" fmla="*/ 1760927 w 2745792"/>
                <a:gd name="connsiteY18" fmla="*/ 852763 h 1716499"/>
                <a:gd name="connsiteX19" fmla="*/ 1794381 w 2745792"/>
                <a:gd name="connsiteY19" fmla="*/ 841612 h 1716499"/>
                <a:gd name="connsiteX20" fmla="*/ 1861288 w 2745792"/>
                <a:gd name="connsiteY20" fmla="*/ 785856 h 1716499"/>
                <a:gd name="connsiteX21" fmla="*/ 1894742 w 2745792"/>
                <a:gd name="connsiteY21" fmla="*/ 774705 h 1716499"/>
                <a:gd name="connsiteX22" fmla="*/ 1961649 w 2745792"/>
                <a:gd name="connsiteY22" fmla="*/ 730100 h 1716499"/>
                <a:gd name="connsiteX23" fmla="*/ 1995103 w 2745792"/>
                <a:gd name="connsiteY23" fmla="*/ 696646 h 1716499"/>
                <a:gd name="connsiteX24" fmla="*/ 2062010 w 2745792"/>
                <a:gd name="connsiteY24" fmla="*/ 652041 h 1716499"/>
                <a:gd name="connsiteX25" fmla="*/ 2117766 w 2745792"/>
                <a:gd name="connsiteY25" fmla="*/ 607436 h 1716499"/>
                <a:gd name="connsiteX26" fmla="*/ 2151220 w 2745792"/>
                <a:gd name="connsiteY26" fmla="*/ 596285 h 1716499"/>
                <a:gd name="connsiteX27" fmla="*/ 2206976 w 2745792"/>
                <a:gd name="connsiteY27" fmla="*/ 573983 h 1716499"/>
                <a:gd name="connsiteX28" fmla="*/ 2329639 w 2745792"/>
                <a:gd name="connsiteY28" fmla="*/ 551680 h 1716499"/>
                <a:gd name="connsiteX29" fmla="*/ 2708781 w 2745792"/>
                <a:gd name="connsiteY29" fmla="*/ 440168 h 1716499"/>
                <a:gd name="connsiteX30" fmla="*/ 2452302 w 2745792"/>
                <a:gd name="connsiteY30" fmla="*/ 49875 h 1716499"/>
                <a:gd name="connsiteX31" fmla="*/ 244361 w 2745792"/>
                <a:gd name="connsiteY31" fmla="*/ 5270 h 1716499"/>
                <a:gd name="connsiteX0" fmla="*/ 259275 w 2760706"/>
                <a:gd name="connsiteY0" fmla="*/ 5270 h 1689317"/>
                <a:gd name="connsiteX1" fmla="*/ 147763 w 2760706"/>
                <a:gd name="connsiteY1" fmla="*/ 1588744 h 1689317"/>
                <a:gd name="connsiteX2" fmla="*/ 1195977 w 2760706"/>
                <a:gd name="connsiteY2" fmla="*/ 1521836 h 1689317"/>
                <a:gd name="connsiteX3" fmla="*/ 1285187 w 2760706"/>
                <a:gd name="connsiteY3" fmla="*/ 1477231 h 1689317"/>
                <a:gd name="connsiteX4" fmla="*/ 1296338 w 2760706"/>
                <a:gd name="connsiteY4" fmla="*/ 1443778 h 1689317"/>
                <a:gd name="connsiteX5" fmla="*/ 1352095 w 2760706"/>
                <a:gd name="connsiteY5" fmla="*/ 1388022 h 1689317"/>
                <a:gd name="connsiteX6" fmla="*/ 1385548 w 2760706"/>
                <a:gd name="connsiteY6" fmla="*/ 1354568 h 1689317"/>
                <a:gd name="connsiteX7" fmla="*/ 1419002 w 2760706"/>
                <a:gd name="connsiteY7" fmla="*/ 1321114 h 1689317"/>
                <a:gd name="connsiteX8" fmla="*/ 1441304 w 2760706"/>
                <a:gd name="connsiteY8" fmla="*/ 1287661 h 1689317"/>
                <a:gd name="connsiteX9" fmla="*/ 1508212 w 2760706"/>
                <a:gd name="connsiteY9" fmla="*/ 1220753 h 1689317"/>
                <a:gd name="connsiteX10" fmla="*/ 1530514 w 2760706"/>
                <a:gd name="connsiteY10" fmla="*/ 1176148 h 1689317"/>
                <a:gd name="connsiteX11" fmla="*/ 1552817 w 2760706"/>
                <a:gd name="connsiteY11" fmla="*/ 1153846 h 1689317"/>
                <a:gd name="connsiteX12" fmla="*/ 1575119 w 2760706"/>
                <a:gd name="connsiteY12" fmla="*/ 1120392 h 1689317"/>
                <a:gd name="connsiteX13" fmla="*/ 1608573 w 2760706"/>
                <a:gd name="connsiteY13" fmla="*/ 1075788 h 1689317"/>
                <a:gd name="connsiteX14" fmla="*/ 1642026 w 2760706"/>
                <a:gd name="connsiteY14" fmla="*/ 1020031 h 1689317"/>
                <a:gd name="connsiteX15" fmla="*/ 1653177 w 2760706"/>
                <a:gd name="connsiteY15" fmla="*/ 986578 h 1689317"/>
                <a:gd name="connsiteX16" fmla="*/ 1686631 w 2760706"/>
                <a:gd name="connsiteY16" fmla="*/ 953124 h 1689317"/>
                <a:gd name="connsiteX17" fmla="*/ 1775841 w 2760706"/>
                <a:gd name="connsiteY17" fmla="*/ 852763 h 1689317"/>
                <a:gd name="connsiteX18" fmla="*/ 1809295 w 2760706"/>
                <a:gd name="connsiteY18" fmla="*/ 841612 h 1689317"/>
                <a:gd name="connsiteX19" fmla="*/ 1876202 w 2760706"/>
                <a:gd name="connsiteY19" fmla="*/ 785856 h 1689317"/>
                <a:gd name="connsiteX20" fmla="*/ 1909656 w 2760706"/>
                <a:gd name="connsiteY20" fmla="*/ 774705 h 1689317"/>
                <a:gd name="connsiteX21" fmla="*/ 1976563 w 2760706"/>
                <a:gd name="connsiteY21" fmla="*/ 730100 h 1689317"/>
                <a:gd name="connsiteX22" fmla="*/ 2010017 w 2760706"/>
                <a:gd name="connsiteY22" fmla="*/ 696646 h 1689317"/>
                <a:gd name="connsiteX23" fmla="*/ 2076924 w 2760706"/>
                <a:gd name="connsiteY23" fmla="*/ 652041 h 1689317"/>
                <a:gd name="connsiteX24" fmla="*/ 2132680 w 2760706"/>
                <a:gd name="connsiteY24" fmla="*/ 607436 h 1689317"/>
                <a:gd name="connsiteX25" fmla="*/ 2166134 w 2760706"/>
                <a:gd name="connsiteY25" fmla="*/ 596285 h 1689317"/>
                <a:gd name="connsiteX26" fmla="*/ 2221890 w 2760706"/>
                <a:gd name="connsiteY26" fmla="*/ 573983 h 1689317"/>
                <a:gd name="connsiteX27" fmla="*/ 2344553 w 2760706"/>
                <a:gd name="connsiteY27" fmla="*/ 551680 h 1689317"/>
                <a:gd name="connsiteX28" fmla="*/ 2723695 w 2760706"/>
                <a:gd name="connsiteY28" fmla="*/ 440168 h 1689317"/>
                <a:gd name="connsiteX29" fmla="*/ 2467216 w 2760706"/>
                <a:gd name="connsiteY29" fmla="*/ 49875 h 1689317"/>
                <a:gd name="connsiteX30" fmla="*/ 259275 w 2760706"/>
                <a:gd name="connsiteY30" fmla="*/ 5270 h 1689317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01913 w 2766281"/>
                <a:gd name="connsiteY3" fmla="*/ 1443778 h 1678508"/>
                <a:gd name="connsiteX4" fmla="*/ 1357670 w 2766281"/>
                <a:gd name="connsiteY4" fmla="*/ 1388022 h 1678508"/>
                <a:gd name="connsiteX5" fmla="*/ 1391123 w 2766281"/>
                <a:gd name="connsiteY5" fmla="*/ 1354568 h 1678508"/>
                <a:gd name="connsiteX6" fmla="*/ 1424577 w 2766281"/>
                <a:gd name="connsiteY6" fmla="*/ 1321114 h 1678508"/>
                <a:gd name="connsiteX7" fmla="*/ 1446879 w 2766281"/>
                <a:gd name="connsiteY7" fmla="*/ 1287661 h 1678508"/>
                <a:gd name="connsiteX8" fmla="*/ 1513787 w 2766281"/>
                <a:gd name="connsiteY8" fmla="*/ 1220753 h 1678508"/>
                <a:gd name="connsiteX9" fmla="*/ 1536089 w 2766281"/>
                <a:gd name="connsiteY9" fmla="*/ 1176148 h 1678508"/>
                <a:gd name="connsiteX10" fmla="*/ 1558392 w 2766281"/>
                <a:gd name="connsiteY10" fmla="*/ 1153846 h 1678508"/>
                <a:gd name="connsiteX11" fmla="*/ 1580694 w 2766281"/>
                <a:gd name="connsiteY11" fmla="*/ 1120392 h 1678508"/>
                <a:gd name="connsiteX12" fmla="*/ 1614148 w 2766281"/>
                <a:gd name="connsiteY12" fmla="*/ 1075788 h 1678508"/>
                <a:gd name="connsiteX13" fmla="*/ 1647601 w 2766281"/>
                <a:gd name="connsiteY13" fmla="*/ 1020031 h 1678508"/>
                <a:gd name="connsiteX14" fmla="*/ 1658752 w 2766281"/>
                <a:gd name="connsiteY14" fmla="*/ 986578 h 1678508"/>
                <a:gd name="connsiteX15" fmla="*/ 1692206 w 2766281"/>
                <a:gd name="connsiteY15" fmla="*/ 953124 h 1678508"/>
                <a:gd name="connsiteX16" fmla="*/ 1781416 w 2766281"/>
                <a:gd name="connsiteY16" fmla="*/ 852763 h 1678508"/>
                <a:gd name="connsiteX17" fmla="*/ 1814870 w 2766281"/>
                <a:gd name="connsiteY17" fmla="*/ 841612 h 1678508"/>
                <a:gd name="connsiteX18" fmla="*/ 1881777 w 2766281"/>
                <a:gd name="connsiteY18" fmla="*/ 785856 h 1678508"/>
                <a:gd name="connsiteX19" fmla="*/ 1915231 w 2766281"/>
                <a:gd name="connsiteY19" fmla="*/ 774705 h 1678508"/>
                <a:gd name="connsiteX20" fmla="*/ 1982138 w 2766281"/>
                <a:gd name="connsiteY20" fmla="*/ 730100 h 1678508"/>
                <a:gd name="connsiteX21" fmla="*/ 2015592 w 2766281"/>
                <a:gd name="connsiteY21" fmla="*/ 696646 h 1678508"/>
                <a:gd name="connsiteX22" fmla="*/ 2082499 w 2766281"/>
                <a:gd name="connsiteY22" fmla="*/ 652041 h 1678508"/>
                <a:gd name="connsiteX23" fmla="*/ 2138255 w 2766281"/>
                <a:gd name="connsiteY23" fmla="*/ 607436 h 1678508"/>
                <a:gd name="connsiteX24" fmla="*/ 2171709 w 2766281"/>
                <a:gd name="connsiteY24" fmla="*/ 596285 h 1678508"/>
                <a:gd name="connsiteX25" fmla="*/ 2227465 w 2766281"/>
                <a:gd name="connsiteY25" fmla="*/ 573983 h 1678508"/>
                <a:gd name="connsiteX26" fmla="*/ 2350128 w 2766281"/>
                <a:gd name="connsiteY26" fmla="*/ 551680 h 1678508"/>
                <a:gd name="connsiteX27" fmla="*/ 2729270 w 2766281"/>
                <a:gd name="connsiteY27" fmla="*/ 440168 h 1678508"/>
                <a:gd name="connsiteX28" fmla="*/ 2472791 w 2766281"/>
                <a:gd name="connsiteY28" fmla="*/ 49875 h 1678508"/>
                <a:gd name="connsiteX29" fmla="*/ 264850 w 2766281"/>
                <a:gd name="connsiteY29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391123 w 2766281"/>
                <a:gd name="connsiteY4" fmla="*/ 1354568 h 1678508"/>
                <a:gd name="connsiteX5" fmla="*/ 1424577 w 2766281"/>
                <a:gd name="connsiteY5" fmla="*/ 1321114 h 1678508"/>
                <a:gd name="connsiteX6" fmla="*/ 1446879 w 2766281"/>
                <a:gd name="connsiteY6" fmla="*/ 1287661 h 1678508"/>
                <a:gd name="connsiteX7" fmla="*/ 1513787 w 2766281"/>
                <a:gd name="connsiteY7" fmla="*/ 1220753 h 1678508"/>
                <a:gd name="connsiteX8" fmla="*/ 1536089 w 2766281"/>
                <a:gd name="connsiteY8" fmla="*/ 1176148 h 1678508"/>
                <a:gd name="connsiteX9" fmla="*/ 1558392 w 2766281"/>
                <a:gd name="connsiteY9" fmla="*/ 1153846 h 1678508"/>
                <a:gd name="connsiteX10" fmla="*/ 1580694 w 2766281"/>
                <a:gd name="connsiteY10" fmla="*/ 1120392 h 1678508"/>
                <a:gd name="connsiteX11" fmla="*/ 1614148 w 2766281"/>
                <a:gd name="connsiteY11" fmla="*/ 1075788 h 1678508"/>
                <a:gd name="connsiteX12" fmla="*/ 1647601 w 2766281"/>
                <a:gd name="connsiteY12" fmla="*/ 1020031 h 1678508"/>
                <a:gd name="connsiteX13" fmla="*/ 1658752 w 2766281"/>
                <a:gd name="connsiteY13" fmla="*/ 986578 h 1678508"/>
                <a:gd name="connsiteX14" fmla="*/ 1692206 w 2766281"/>
                <a:gd name="connsiteY14" fmla="*/ 953124 h 1678508"/>
                <a:gd name="connsiteX15" fmla="*/ 1781416 w 2766281"/>
                <a:gd name="connsiteY15" fmla="*/ 852763 h 1678508"/>
                <a:gd name="connsiteX16" fmla="*/ 1814870 w 2766281"/>
                <a:gd name="connsiteY16" fmla="*/ 841612 h 1678508"/>
                <a:gd name="connsiteX17" fmla="*/ 1881777 w 2766281"/>
                <a:gd name="connsiteY17" fmla="*/ 785856 h 1678508"/>
                <a:gd name="connsiteX18" fmla="*/ 1915231 w 2766281"/>
                <a:gd name="connsiteY18" fmla="*/ 774705 h 1678508"/>
                <a:gd name="connsiteX19" fmla="*/ 1982138 w 2766281"/>
                <a:gd name="connsiteY19" fmla="*/ 730100 h 1678508"/>
                <a:gd name="connsiteX20" fmla="*/ 2015592 w 2766281"/>
                <a:gd name="connsiteY20" fmla="*/ 696646 h 1678508"/>
                <a:gd name="connsiteX21" fmla="*/ 2082499 w 2766281"/>
                <a:gd name="connsiteY21" fmla="*/ 652041 h 1678508"/>
                <a:gd name="connsiteX22" fmla="*/ 2138255 w 2766281"/>
                <a:gd name="connsiteY22" fmla="*/ 607436 h 1678508"/>
                <a:gd name="connsiteX23" fmla="*/ 2171709 w 2766281"/>
                <a:gd name="connsiteY23" fmla="*/ 596285 h 1678508"/>
                <a:gd name="connsiteX24" fmla="*/ 2227465 w 2766281"/>
                <a:gd name="connsiteY24" fmla="*/ 573983 h 1678508"/>
                <a:gd name="connsiteX25" fmla="*/ 2350128 w 2766281"/>
                <a:gd name="connsiteY25" fmla="*/ 551680 h 1678508"/>
                <a:gd name="connsiteX26" fmla="*/ 2729270 w 2766281"/>
                <a:gd name="connsiteY26" fmla="*/ 440168 h 1678508"/>
                <a:gd name="connsiteX27" fmla="*/ 2472791 w 2766281"/>
                <a:gd name="connsiteY27" fmla="*/ 49875 h 1678508"/>
                <a:gd name="connsiteX28" fmla="*/ 264850 w 2766281"/>
                <a:gd name="connsiteY28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357670 w 2766281"/>
                <a:gd name="connsiteY3" fmla="*/ 1388022 h 1678508"/>
                <a:gd name="connsiteX4" fmla="*/ 1424577 w 2766281"/>
                <a:gd name="connsiteY4" fmla="*/ 1321114 h 1678508"/>
                <a:gd name="connsiteX5" fmla="*/ 1446879 w 2766281"/>
                <a:gd name="connsiteY5" fmla="*/ 1287661 h 1678508"/>
                <a:gd name="connsiteX6" fmla="*/ 1513787 w 2766281"/>
                <a:gd name="connsiteY6" fmla="*/ 1220753 h 1678508"/>
                <a:gd name="connsiteX7" fmla="*/ 1536089 w 2766281"/>
                <a:gd name="connsiteY7" fmla="*/ 1176148 h 1678508"/>
                <a:gd name="connsiteX8" fmla="*/ 1558392 w 2766281"/>
                <a:gd name="connsiteY8" fmla="*/ 1153846 h 1678508"/>
                <a:gd name="connsiteX9" fmla="*/ 1580694 w 2766281"/>
                <a:gd name="connsiteY9" fmla="*/ 1120392 h 1678508"/>
                <a:gd name="connsiteX10" fmla="*/ 1614148 w 2766281"/>
                <a:gd name="connsiteY10" fmla="*/ 1075788 h 1678508"/>
                <a:gd name="connsiteX11" fmla="*/ 1647601 w 2766281"/>
                <a:gd name="connsiteY11" fmla="*/ 1020031 h 1678508"/>
                <a:gd name="connsiteX12" fmla="*/ 1658752 w 2766281"/>
                <a:gd name="connsiteY12" fmla="*/ 986578 h 1678508"/>
                <a:gd name="connsiteX13" fmla="*/ 1692206 w 2766281"/>
                <a:gd name="connsiteY13" fmla="*/ 953124 h 1678508"/>
                <a:gd name="connsiteX14" fmla="*/ 1781416 w 2766281"/>
                <a:gd name="connsiteY14" fmla="*/ 852763 h 1678508"/>
                <a:gd name="connsiteX15" fmla="*/ 1814870 w 2766281"/>
                <a:gd name="connsiteY15" fmla="*/ 841612 h 1678508"/>
                <a:gd name="connsiteX16" fmla="*/ 1881777 w 2766281"/>
                <a:gd name="connsiteY16" fmla="*/ 785856 h 1678508"/>
                <a:gd name="connsiteX17" fmla="*/ 1915231 w 2766281"/>
                <a:gd name="connsiteY17" fmla="*/ 774705 h 1678508"/>
                <a:gd name="connsiteX18" fmla="*/ 1982138 w 2766281"/>
                <a:gd name="connsiteY18" fmla="*/ 730100 h 1678508"/>
                <a:gd name="connsiteX19" fmla="*/ 2015592 w 2766281"/>
                <a:gd name="connsiteY19" fmla="*/ 696646 h 1678508"/>
                <a:gd name="connsiteX20" fmla="*/ 2082499 w 2766281"/>
                <a:gd name="connsiteY20" fmla="*/ 652041 h 1678508"/>
                <a:gd name="connsiteX21" fmla="*/ 2138255 w 2766281"/>
                <a:gd name="connsiteY21" fmla="*/ 607436 h 1678508"/>
                <a:gd name="connsiteX22" fmla="*/ 2171709 w 2766281"/>
                <a:gd name="connsiteY22" fmla="*/ 596285 h 1678508"/>
                <a:gd name="connsiteX23" fmla="*/ 2227465 w 2766281"/>
                <a:gd name="connsiteY23" fmla="*/ 573983 h 1678508"/>
                <a:gd name="connsiteX24" fmla="*/ 2350128 w 2766281"/>
                <a:gd name="connsiteY24" fmla="*/ 551680 h 1678508"/>
                <a:gd name="connsiteX25" fmla="*/ 2729270 w 2766281"/>
                <a:gd name="connsiteY25" fmla="*/ 440168 h 1678508"/>
                <a:gd name="connsiteX26" fmla="*/ 2472791 w 2766281"/>
                <a:gd name="connsiteY26" fmla="*/ 49875 h 1678508"/>
                <a:gd name="connsiteX27" fmla="*/ 264850 w 2766281"/>
                <a:gd name="connsiteY27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24577 w 2766281"/>
                <a:gd name="connsiteY3" fmla="*/ 1321114 h 1678508"/>
                <a:gd name="connsiteX4" fmla="*/ 1446879 w 2766281"/>
                <a:gd name="connsiteY4" fmla="*/ 1287661 h 1678508"/>
                <a:gd name="connsiteX5" fmla="*/ 1513787 w 2766281"/>
                <a:gd name="connsiteY5" fmla="*/ 1220753 h 1678508"/>
                <a:gd name="connsiteX6" fmla="*/ 1536089 w 2766281"/>
                <a:gd name="connsiteY6" fmla="*/ 1176148 h 1678508"/>
                <a:gd name="connsiteX7" fmla="*/ 1558392 w 2766281"/>
                <a:gd name="connsiteY7" fmla="*/ 1153846 h 1678508"/>
                <a:gd name="connsiteX8" fmla="*/ 1580694 w 2766281"/>
                <a:gd name="connsiteY8" fmla="*/ 1120392 h 1678508"/>
                <a:gd name="connsiteX9" fmla="*/ 1614148 w 2766281"/>
                <a:gd name="connsiteY9" fmla="*/ 1075788 h 1678508"/>
                <a:gd name="connsiteX10" fmla="*/ 1647601 w 2766281"/>
                <a:gd name="connsiteY10" fmla="*/ 1020031 h 1678508"/>
                <a:gd name="connsiteX11" fmla="*/ 1658752 w 2766281"/>
                <a:gd name="connsiteY11" fmla="*/ 986578 h 1678508"/>
                <a:gd name="connsiteX12" fmla="*/ 1692206 w 2766281"/>
                <a:gd name="connsiteY12" fmla="*/ 953124 h 1678508"/>
                <a:gd name="connsiteX13" fmla="*/ 1781416 w 2766281"/>
                <a:gd name="connsiteY13" fmla="*/ 852763 h 1678508"/>
                <a:gd name="connsiteX14" fmla="*/ 1814870 w 2766281"/>
                <a:gd name="connsiteY14" fmla="*/ 841612 h 1678508"/>
                <a:gd name="connsiteX15" fmla="*/ 1881777 w 2766281"/>
                <a:gd name="connsiteY15" fmla="*/ 785856 h 1678508"/>
                <a:gd name="connsiteX16" fmla="*/ 1915231 w 2766281"/>
                <a:gd name="connsiteY16" fmla="*/ 774705 h 1678508"/>
                <a:gd name="connsiteX17" fmla="*/ 1982138 w 2766281"/>
                <a:gd name="connsiteY17" fmla="*/ 730100 h 1678508"/>
                <a:gd name="connsiteX18" fmla="*/ 2015592 w 2766281"/>
                <a:gd name="connsiteY18" fmla="*/ 696646 h 1678508"/>
                <a:gd name="connsiteX19" fmla="*/ 2082499 w 2766281"/>
                <a:gd name="connsiteY19" fmla="*/ 652041 h 1678508"/>
                <a:gd name="connsiteX20" fmla="*/ 2138255 w 2766281"/>
                <a:gd name="connsiteY20" fmla="*/ 607436 h 1678508"/>
                <a:gd name="connsiteX21" fmla="*/ 2171709 w 2766281"/>
                <a:gd name="connsiteY21" fmla="*/ 596285 h 1678508"/>
                <a:gd name="connsiteX22" fmla="*/ 2227465 w 2766281"/>
                <a:gd name="connsiteY22" fmla="*/ 573983 h 1678508"/>
                <a:gd name="connsiteX23" fmla="*/ 2350128 w 2766281"/>
                <a:gd name="connsiteY23" fmla="*/ 551680 h 1678508"/>
                <a:gd name="connsiteX24" fmla="*/ 2729270 w 2766281"/>
                <a:gd name="connsiteY24" fmla="*/ 440168 h 1678508"/>
                <a:gd name="connsiteX25" fmla="*/ 2472791 w 2766281"/>
                <a:gd name="connsiteY25" fmla="*/ 49875 h 1678508"/>
                <a:gd name="connsiteX26" fmla="*/ 264850 w 2766281"/>
                <a:gd name="connsiteY26" fmla="*/ 5270 h 1678508"/>
                <a:gd name="connsiteX0" fmla="*/ 264850 w 2766281"/>
                <a:gd name="connsiteY0" fmla="*/ 5270 h 1678508"/>
                <a:gd name="connsiteX1" fmla="*/ 153338 w 2766281"/>
                <a:gd name="connsiteY1" fmla="*/ 1588744 h 1678508"/>
                <a:gd name="connsiteX2" fmla="*/ 1290762 w 2766281"/>
                <a:gd name="connsiteY2" fmla="*/ 1477231 h 1678508"/>
                <a:gd name="connsiteX3" fmla="*/ 1446879 w 2766281"/>
                <a:gd name="connsiteY3" fmla="*/ 1287661 h 1678508"/>
                <a:gd name="connsiteX4" fmla="*/ 1513787 w 2766281"/>
                <a:gd name="connsiteY4" fmla="*/ 1220753 h 1678508"/>
                <a:gd name="connsiteX5" fmla="*/ 1536089 w 2766281"/>
                <a:gd name="connsiteY5" fmla="*/ 1176148 h 1678508"/>
                <a:gd name="connsiteX6" fmla="*/ 1558392 w 2766281"/>
                <a:gd name="connsiteY6" fmla="*/ 1153846 h 1678508"/>
                <a:gd name="connsiteX7" fmla="*/ 1580694 w 2766281"/>
                <a:gd name="connsiteY7" fmla="*/ 1120392 h 1678508"/>
                <a:gd name="connsiteX8" fmla="*/ 1614148 w 2766281"/>
                <a:gd name="connsiteY8" fmla="*/ 1075788 h 1678508"/>
                <a:gd name="connsiteX9" fmla="*/ 1647601 w 2766281"/>
                <a:gd name="connsiteY9" fmla="*/ 1020031 h 1678508"/>
                <a:gd name="connsiteX10" fmla="*/ 1658752 w 2766281"/>
                <a:gd name="connsiteY10" fmla="*/ 986578 h 1678508"/>
                <a:gd name="connsiteX11" fmla="*/ 1692206 w 2766281"/>
                <a:gd name="connsiteY11" fmla="*/ 953124 h 1678508"/>
                <a:gd name="connsiteX12" fmla="*/ 1781416 w 2766281"/>
                <a:gd name="connsiteY12" fmla="*/ 852763 h 1678508"/>
                <a:gd name="connsiteX13" fmla="*/ 1814870 w 2766281"/>
                <a:gd name="connsiteY13" fmla="*/ 841612 h 1678508"/>
                <a:gd name="connsiteX14" fmla="*/ 1881777 w 2766281"/>
                <a:gd name="connsiteY14" fmla="*/ 785856 h 1678508"/>
                <a:gd name="connsiteX15" fmla="*/ 1915231 w 2766281"/>
                <a:gd name="connsiteY15" fmla="*/ 774705 h 1678508"/>
                <a:gd name="connsiteX16" fmla="*/ 1982138 w 2766281"/>
                <a:gd name="connsiteY16" fmla="*/ 730100 h 1678508"/>
                <a:gd name="connsiteX17" fmla="*/ 2015592 w 2766281"/>
                <a:gd name="connsiteY17" fmla="*/ 696646 h 1678508"/>
                <a:gd name="connsiteX18" fmla="*/ 2082499 w 2766281"/>
                <a:gd name="connsiteY18" fmla="*/ 652041 h 1678508"/>
                <a:gd name="connsiteX19" fmla="*/ 2138255 w 2766281"/>
                <a:gd name="connsiteY19" fmla="*/ 607436 h 1678508"/>
                <a:gd name="connsiteX20" fmla="*/ 2171709 w 2766281"/>
                <a:gd name="connsiteY20" fmla="*/ 596285 h 1678508"/>
                <a:gd name="connsiteX21" fmla="*/ 2227465 w 2766281"/>
                <a:gd name="connsiteY21" fmla="*/ 573983 h 1678508"/>
                <a:gd name="connsiteX22" fmla="*/ 2350128 w 2766281"/>
                <a:gd name="connsiteY22" fmla="*/ 551680 h 1678508"/>
                <a:gd name="connsiteX23" fmla="*/ 2729270 w 2766281"/>
                <a:gd name="connsiteY23" fmla="*/ 440168 h 1678508"/>
                <a:gd name="connsiteX24" fmla="*/ 2472791 w 2766281"/>
                <a:gd name="connsiteY24" fmla="*/ 49875 h 1678508"/>
                <a:gd name="connsiteX25" fmla="*/ 264850 w 2766281"/>
                <a:gd name="connsiteY25" fmla="*/ 5270 h 1678508"/>
                <a:gd name="connsiteX0" fmla="*/ 248364 w 2749795"/>
                <a:gd name="connsiteY0" fmla="*/ 5270 h 1696914"/>
                <a:gd name="connsiteX1" fmla="*/ 136852 w 2749795"/>
                <a:gd name="connsiteY1" fmla="*/ 1588744 h 1696914"/>
                <a:gd name="connsiteX2" fmla="*/ 1006646 w 2749795"/>
                <a:gd name="connsiteY2" fmla="*/ 1544139 h 1696914"/>
                <a:gd name="connsiteX3" fmla="*/ 1430393 w 2749795"/>
                <a:gd name="connsiteY3" fmla="*/ 1287661 h 1696914"/>
                <a:gd name="connsiteX4" fmla="*/ 1497301 w 2749795"/>
                <a:gd name="connsiteY4" fmla="*/ 1220753 h 1696914"/>
                <a:gd name="connsiteX5" fmla="*/ 1519603 w 2749795"/>
                <a:gd name="connsiteY5" fmla="*/ 1176148 h 1696914"/>
                <a:gd name="connsiteX6" fmla="*/ 1541906 w 2749795"/>
                <a:gd name="connsiteY6" fmla="*/ 1153846 h 1696914"/>
                <a:gd name="connsiteX7" fmla="*/ 1564208 w 2749795"/>
                <a:gd name="connsiteY7" fmla="*/ 1120392 h 1696914"/>
                <a:gd name="connsiteX8" fmla="*/ 1597662 w 2749795"/>
                <a:gd name="connsiteY8" fmla="*/ 1075788 h 1696914"/>
                <a:gd name="connsiteX9" fmla="*/ 1631115 w 2749795"/>
                <a:gd name="connsiteY9" fmla="*/ 1020031 h 1696914"/>
                <a:gd name="connsiteX10" fmla="*/ 1642266 w 2749795"/>
                <a:gd name="connsiteY10" fmla="*/ 986578 h 1696914"/>
                <a:gd name="connsiteX11" fmla="*/ 1675720 w 2749795"/>
                <a:gd name="connsiteY11" fmla="*/ 953124 h 1696914"/>
                <a:gd name="connsiteX12" fmla="*/ 1764930 w 2749795"/>
                <a:gd name="connsiteY12" fmla="*/ 852763 h 1696914"/>
                <a:gd name="connsiteX13" fmla="*/ 1798384 w 2749795"/>
                <a:gd name="connsiteY13" fmla="*/ 841612 h 1696914"/>
                <a:gd name="connsiteX14" fmla="*/ 1865291 w 2749795"/>
                <a:gd name="connsiteY14" fmla="*/ 785856 h 1696914"/>
                <a:gd name="connsiteX15" fmla="*/ 1898745 w 2749795"/>
                <a:gd name="connsiteY15" fmla="*/ 774705 h 1696914"/>
                <a:gd name="connsiteX16" fmla="*/ 1965652 w 2749795"/>
                <a:gd name="connsiteY16" fmla="*/ 730100 h 1696914"/>
                <a:gd name="connsiteX17" fmla="*/ 1999106 w 2749795"/>
                <a:gd name="connsiteY17" fmla="*/ 696646 h 1696914"/>
                <a:gd name="connsiteX18" fmla="*/ 2066013 w 2749795"/>
                <a:gd name="connsiteY18" fmla="*/ 652041 h 1696914"/>
                <a:gd name="connsiteX19" fmla="*/ 2121769 w 2749795"/>
                <a:gd name="connsiteY19" fmla="*/ 607436 h 1696914"/>
                <a:gd name="connsiteX20" fmla="*/ 2155223 w 2749795"/>
                <a:gd name="connsiteY20" fmla="*/ 596285 h 1696914"/>
                <a:gd name="connsiteX21" fmla="*/ 2210979 w 2749795"/>
                <a:gd name="connsiteY21" fmla="*/ 573983 h 1696914"/>
                <a:gd name="connsiteX22" fmla="*/ 2333642 w 2749795"/>
                <a:gd name="connsiteY22" fmla="*/ 551680 h 1696914"/>
                <a:gd name="connsiteX23" fmla="*/ 2712784 w 2749795"/>
                <a:gd name="connsiteY23" fmla="*/ 440168 h 1696914"/>
                <a:gd name="connsiteX24" fmla="*/ 2456305 w 2749795"/>
                <a:gd name="connsiteY24" fmla="*/ 49875 h 1696914"/>
                <a:gd name="connsiteX25" fmla="*/ 248364 w 2749795"/>
                <a:gd name="connsiteY25" fmla="*/ 5270 h 1696914"/>
                <a:gd name="connsiteX0" fmla="*/ 173888 w 2675319"/>
                <a:gd name="connsiteY0" fmla="*/ 5270 h 1705540"/>
                <a:gd name="connsiteX1" fmla="*/ 274249 w 2675319"/>
                <a:gd name="connsiteY1" fmla="*/ 1599895 h 1705540"/>
                <a:gd name="connsiteX2" fmla="*/ 932170 w 2675319"/>
                <a:gd name="connsiteY2" fmla="*/ 1544139 h 1705540"/>
                <a:gd name="connsiteX3" fmla="*/ 1355917 w 2675319"/>
                <a:gd name="connsiteY3" fmla="*/ 1287661 h 1705540"/>
                <a:gd name="connsiteX4" fmla="*/ 1422825 w 2675319"/>
                <a:gd name="connsiteY4" fmla="*/ 1220753 h 1705540"/>
                <a:gd name="connsiteX5" fmla="*/ 1445127 w 2675319"/>
                <a:gd name="connsiteY5" fmla="*/ 1176148 h 1705540"/>
                <a:gd name="connsiteX6" fmla="*/ 1467430 w 2675319"/>
                <a:gd name="connsiteY6" fmla="*/ 1153846 h 1705540"/>
                <a:gd name="connsiteX7" fmla="*/ 1489732 w 2675319"/>
                <a:gd name="connsiteY7" fmla="*/ 1120392 h 1705540"/>
                <a:gd name="connsiteX8" fmla="*/ 1523186 w 2675319"/>
                <a:gd name="connsiteY8" fmla="*/ 1075788 h 1705540"/>
                <a:gd name="connsiteX9" fmla="*/ 1556639 w 2675319"/>
                <a:gd name="connsiteY9" fmla="*/ 1020031 h 1705540"/>
                <a:gd name="connsiteX10" fmla="*/ 1567790 w 2675319"/>
                <a:gd name="connsiteY10" fmla="*/ 986578 h 1705540"/>
                <a:gd name="connsiteX11" fmla="*/ 1601244 w 2675319"/>
                <a:gd name="connsiteY11" fmla="*/ 953124 h 1705540"/>
                <a:gd name="connsiteX12" fmla="*/ 1690454 w 2675319"/>
                <a:gd name="connsiteY12" fmla="*/ 852763 h 1705540"/>
                <a:gd name="connsiteX13" fmla="*/ 1723908 w 2675319"/>
                <a:gd name="connsiteY13" fmla="*/ 841612 h 1705540"/>
                <a:gd name="connsiteX14" fmla="*/ 1790815 w 2675319"/>
                <a:gd name="connsiteY14" fmla="*/ 785856 h 1705540"/>
                <a:gd name="connsiteX15" fmla="*/ 1824269 w 2675319"/>
                <a:gd name="connsiteY15" fmla="*/ 774705 h 1705540"/>
                <a:gd name="connsiteX16" fmla="*/ 1891176 w 2675319"/>
                <a:gd name="connsiteY16" fmla="*/ 730100 h 1705540"/>
                <a:gd name="connsiteX17" fmla="*/ 1924630 w 2675319"/>
                <a:gd name="connsiteY17" fmla="*/ 696646 h 1705540"/>
                <a:gd name="connsiteX18" fmla="*/ 1991537 w 2675319"/>
                <a:gd name="connsiteY18" fmla="*/ 652041 h 1705540"/>
                <a:gd name="connsiteX19" fmla="*/ 2047293 w 2675319"/>
                <a:gd name="connsiteY19" fmla="*/ 607436 h 1705540"/>
                <a:gd name="connsiteX20" fmla="*/ 2080747 w 2675319"/>
                <a:gd name="connsiteY20" fmla="*/ 596285 h 1705540"/>
                <a:gd name="connsiteX21" fmla="*/ 2136503 w 2675319"/>
                <a:gd name="connsiteY21" fmla="*/ 573983 h 1705540"/>
                <a:gd name="connsiteX22" fmla="*/ 2259166 w 2675319"/>
                <a:gd name="connsiteY22" fmla="*/ 551680 h 1705540"/>
                <a:gd name="connsiteX23" fmla="*/ 2638308 w 2675319"/>
                <a:gd name="connsiteY23" fmla="*/ 440168 h 1705540"/>
                <a:gd name="connsiteX24" fmla="*/ 2381829 w 2675319"/>
                <a:gd name="connsiteY24" fmla="*/ 49875 h 1705540"/>
                <a:gd name="connsiteX25" fmla="*/ 173888 w 2675319"/>
                <a:gd name="connsiteY25" fmla="*/ 5270 h 1705540"/>
                <a:gd name="connsiteX0" fmla="*/ 213983 w 2715414"/>
                <a:gd name="connsiteY0" fmla="*/ 5270 h 1601715"/>
                <a:gd name="connsiteX1" fmla="*/ 314344 w 2715414"/>
                <a:gd name="connsiteY1" fmla="*/ 1599895 h 1601715"/>
                <a:gd name="connsiteX2" fmla="*/ 972265 w 2715414"/>
                <a:gd name="connsiteY2" fmla="*/ 1544139 h 1601715"/>
                <a:gd name="connsiteX3" fmla="*/ 1396012 w 2715414"/>
                <a:gd name="connsiteY3" fmla="*/ 1287661 h 1601715"/>
                <a:gd name="connsiteX4" fmla="*/ 1462920 w 2715414"/>
                <a:gd name="connsiteY4" fmla="*/ 1220753 h 1601715"/>
                <a:gd name="connsiteX5" fmla="*/ 1485222 w 2715414"/>
                <a:gd name="connsiteY5" fmla="*/ 1176148 h 1601715"/>
                <a:gd name="connsiteX6" fmla="*/ 1507525 w 2715414"/>
                <a:gd name="connsiteY6" fmla="*/ 1153846 h 1601715"/>
                <a:gd name="connsiteX7" fmla="*/ 1529827 w 2715414"/>
                <a:gd name="connsiteY7" fmla="*/ 1120392 h 1601715"/>
                <a:gd name="connsiteX8" fmla="*/ 1563281 w 2715414"/>
                <a:gd name="connsiteY8" fmla="*/ 1075788 h 1601715"/>
                <a:gd name="connsiteX9" fmla="*/ 1596734 w 2715414"/>
                <a:gd name="connsiteY9" fmla="*/ 1020031 h 1601715"/>
                <a:gd name="connsiteX10" fmla="*/ 1607885 w 2715414"/>
                <a:gd name="connsiteY10" fmla="*/ 986578 h 1601715"/>
                <a:gd name="connsiteX11" fmla="*/ 1641339 w 2715414"/>
                <a:gd name="connsiteY11" fmla="*/ 953124 h 1601715"/>
                <a:gd name="connsiteX12" fmla="*/ 1730549 w 2715414"/>
                <a:gd name="connsiteY12" fmla="*/ 852763 h 1601715"/>
                <a:gd name="connsiteX13" fmla="*/ 1764003 w 2715414"/>
                <a:gd name="connsiteY13" fmla="*/ 841612 h 1601715"/>
                <a:gd name="connsiteX14" fmla="*/ 1830910 w 2715414"/>
                <a:gd name="connsiteY14" fmla="*/ 785856 h 1601715"/>
                <a:gd name="connsiteX15" fmla="*/ 1864364 w 2715414"/>
                <a:gd name="connsiteY15" fmla="*/ 774705 h 1601715"/>
                <a:gd name="connsiteX16" fmla="*/ 1931271 w 2715414"/>
                <a:gd name="connsiteY16" fmla="*/ 730100 h 1601715"/>
                <a:gd name="connsiteX17" fmla="*/ 1964725 w 2715414"/>
                <a:gd name="connsiteY17" fmla="*/ 696646 h 1601715"/>
                <a:gd name="connsiteX18" fmla="*/ 2031632 w 2715414"/>
                <a:gd name="connsiteY18" fmla="*/ 652041 h 1601715"/>
                <a:gd name="connsiteX19" fmla="*/ 2087388 w 2715414"/>
                <a:gd name="connsiteY19" fmla="*/ 607436 h 1601715"/>
                <a:gd name="connsiteX20" fmla="*/ 2120842 w 2715414"/>
                <a:gd name="connsiteY20" fmla="*/ 596285 h 1601715"/>
                <a:gd name="connsiteX21" fmla="*/ 2176598 w 2715414"/>
                <a:gd name="connsiteY21" fmla="*/ 573983 h 1601715"/>
                <a:gd name="connsiteX22" fmla="*/ 2299261 w 2715414"/>
                <a:gd name="connsiteY22" fmla="*/ 551680 h 1601715"/>
                <a:gd name="connsiteX23" fmla="*/ 2678403 w 2715414"/>
                <a:gd name="connsiteY23" fmla="*/ 440168 h 1601715"/>
                <a:gd name="connsiteX24" fmla="*/ 2421924 w 2715414"/>
                <a:gd name="connsiteY24" fmla="*/ 49875 h 1601715"/>
                <a:gd name="connsiteX25" fmla="*/ 213983 w 2715414"/>
                <a:gd name="connsiteY25" fmla="*/ 5270 h 1601715"/>
                <a:gd name="connsiteX0" fmla="*/ 243862 w 2745293"/>
                <a:gd name="connsiteY0" fmla="*/ 5270 h 1601715"/>
                <a:gd name="connsiteX1" fmla="*/ 266164 w 2745293"/>
                <a:gd name="connsiteY1" fmla="*/ 1599895 h 1601715"/>
                <a:gd name="connsiteX2" fmla="*/ 1002144 w 2745293"/>
                <a:gd name="connsiteY2" fmla="*/ 1544139 h 1601715"/>
                <a:gd name="connsiteX3" fmla="*/ 1425891 w 2745293"/>
                <a:gd name="connsiteY3" fmla="*/ 1287661 h 1601715"/>
                <a:gd name="connsiteX4" fmla="*/ 1492799 w 2745293"/>
                <a:gd name="connsiteY4" fmla="*/ 1220753 h 1601715"/>
                <a:gd name="connsiteX5" fmla="*/ 1515101 w 2745293"/>
                <a:gd name="connsiteY5" fmla="*/ 1176148 h 1601715"/>
                <a:gd name="connsiteX6" fmla="*/ 1537404 w 2745293"/>
                <a:gd name="connsiteY6" fmla="*/ 1153846 h 1601715"/>
                <a:gd name="connsiteX7" fmla="*/ 1559706 w 2745293"/>
                <a:gd name="connsiteY7" fmla="*/ 1120392 h 1601715"/>
                <a:gd name="connsiteX8" fmla="*/ 1593160 w 2745293"/>
                <a:gd name="connsiteY8" fmla="*/ 1075788 h 1601715"/>
                <a:gd name="connsiteX9" fmla="*/ 1626613 w 2745293"/>
                <a:gd name="connsiteY9" fmla="*/ 1020031 h 1601715"/>
                <a:gd name="connsiteX10" fmla="*/ 1637764 w 2745293"/>
                <a:gd name="connsiteY10" fmla="*/ 986578 h 1601715"/>
                <a:gd name="connsiteX11" fmla="*/ 1671218 w 2745293"/>
                <a:gd name="connsiteY11" fmla="*/ 953124 h 1601715"/>
                <a:gd name="connsiteX12" fmla="*/ 1760428 w 2745293"/>
                <a:gd name="connsiteY12" fmla="*/ 852763 h 1601715"/>
                <a:gd name="connsiteX13" fmla="*/ 1793882 w 2745293"/>
                <a:gd name="connsiteY13" fmla="*/ 841612 h 1601715"/>
                <a:gd name="connsiteX14" fmla="*/ 1860789 w 2745293"/>
                <a:gd name="connsiteY14" fmla="*/ 785856 h 1601715"/>
                <a:gd name="connsiteX15" fmla="*/ 1894243 w 2745293"/>
                <a:gd name="connsiteY15" fmla="*/ 774705 h 1601715"/>
                <a:gd name="connsiteX16" fmla="*/ 1961150 w 2745293"/>
                <a:gd name="connsiteY16" fmla="*/ 730100 h 1601715"/>
                <a:gd name="connsiteX17" fmla="*/ 1994604 w 2745293"/>
                <a:gd name="connsiteY17" fmla="*/ 696646 h 1601715"/>
                <a:gd name="connsiteX18" fmla="*/ 2061511 w 2745293"/>
                <a:gd name="connsiteY18" fmla="*/ 652041 h 1601715"/>
                <a:gd name="connsiteX19" fmla="*/ 2117267 w 2745293"/>
                <a:gd name="connsiteY19" fmla="*/ 607436 h 1601715"/>
                <a:gd name="connsiteX20" fmla="*/ 2150721 w 2745293"/>
                <a:gd name="connsiteY20" fmla="*/ 596285 h 1601715"/>
                <a:gd name="connsiteX21" fmla="*/ 2206477 w 2745293"/>
                <a:gd name="connsiteY21" fmla="*/ 573983 h 1601715"/>
                <a:gd name="connsiteX22" fmla="*/ 2329140 w 2745293"/>
                <a:gd name="connsiteY22" fmla="*/ 551680 h 1601715"/>
                <a:gd name="connsiteX23" fmla="*/ 2708282 w 2745293"/>
                <a:gd name="connsiteY23" fmla="*/ 440168 h 1601715"/>
                <a:gd name="connsiteX24" fmla="*/ 2451803 w 2745293"/>
                <a:gd name="connsiteY24" fmla="*/ 49875 h 1601715"/>
                <a:gd name="connsiteX25" fmla="*/ 243862 w 2745293"/>
                <a:gd name="connsiteY25" fmla="*/ 5270 h 1601715"/>
                <a:gd name="connsiteX0" fmla="*/ 257654 w 2759085"/>
                <a:gd name="connsiteY0" fmla="*/ 39389 h 1635834"/>
                <a:gd name="connsiteX1" fmla="*/ 279956 w 2759085"/>
                <a:gd name="connsiteY1" fmla="*/ 1634014 h 1635834"/>
                <a:gd name="connsiteX2" fmla="*/ 1015936 w 2759085"/>
                <a:gd name="connsiteY2" fmla="*/ 1578258 h 1635834"/>
                <a:gd name="connsiteX3" fmla="*/ 1439683 w 2759085"/>
                <a:gd name="connsiteY3" fmla="*/ 1321780 h 1635834"/>
                <a:gd name="connsiteX4" fmla="*/ 1506591 w 2759085"/>
                <a:gd name="connsiteY4" fmla="*/ 1254872 h 1635834"/>
                <a:gd name="connsiteX5" fmla="*/ 1528893 w 2759085"/>
                <a:gd name="connsiteY5" fmla="*/ 1210267 h 1635834"/>
                <a:gd name="connsiteX6" fmla="*/ 1551196 w 2759085"/>
                <a:gd name="connsiteY6" fmla="*/ 1187965 h 1635834"/>
                <a:gd name="connsiteX7" fmla="*/ 1573498 w 2759085"/>
                <a:gd name="connsiteY7" fmla="*/ 1154511 h 1635834"/>
                <a:gd name="connsiteX8" fmla="*/ 1606952 w 2759085"/>
                <a:gd name="connsiteY8" fmla="*/ 1109907 h 1635834"/>
                <a:gd name="connsiteX9" fmla="*/ 1640405 w 2759085"/>
                <a:gd name="connsiteY9" fmla="*/ 1054150 h 1635834"/>
                <a:gd name="connsiteX10" fmla="*/ 1651556 w 2759085"/>
                <a:gd name="connsiteY10" fmla="*/ 1020697 h 1635834"/>
                <a:gd name="connsiteX11" fmla="*/ 1685010 w 2759085"/>
                <a:gd name="connsiteY11" fmla="*/ 987243 h 1635834"/>
                <a:gd name="connsiteX12" fmla="*/ 1774220 w 2759085"/>
                <a:gd name="connsiteY12" fmla="*/ 886882 h 1635834"/>
                <a:gd name="connsiteX13" fmla="*/ 1807674 w 2759085"/>
                <a:gd name="connsiteY13" fmla="*/ 875731 h 1635834"/>
                <a:gd name="connsiteX14" fmla="*/ 1874581 w 2759085"/>
                <a:gd name="connsiteY14" fmla="*/ 819975 h 1635834"/>
                <a:gd name="connsiteX15" fmla="*/ 1908035 w 2759085"/>
                <a:gd name="connsiteY15" fmla="*/ 808824 h 1635834"/>
                <a:gd name="connsiteX16" fmla="*/ 1974942 w 2759085"/>
                <a:gd name="connsiteY16" fmla="*/ 764219 h 1635834"/>
                <a:gd name="connsiteX17" fmla="*/ 2008396 w 2759085"/>
                <a:gd name="connsiteY17" fmla="*/ 730765 h 1635834"/>
                <a:gd name="connsiteX18" fmla="*/ 2075303 w 2759085"/>
                <a:gd name="connsiteY18" fmla="*/ 686160 h 1635834"/>
                <a:gd name="connsiteX19" fmla="*/ 2131059 w 2759085"/>
                <a:gd name="connsiteY19" fmla="*/ 641555 h 1635834"/>
                <a:gd name="connsiteX20" fmla="*/ 2164513 w 2759085"/>
                <a:gd name="connsiteY20" fmla="*/ 630404 h 1635834"/>
                <a:gd name="connsiteX21" fmla="*/ 2220269 w 2759085"/>
                <a:gd name="connsiteY21" fmla="*/ 608102 h 1635834"/>
                <a:gd name="connsiteX22" fmla="*/ 2342932 w 2759085"/>
                <a:gd name="connsiteY22" fmla="*/ 585799 h 1635834"/>
                <a:gd name="connsiteX23" fmla="*/ 2722074 w 2759085"/>
                <a:gd name="connsiteY23" fmla="*/ 474287 h 1635834"/>
                <a:gd name="connsiteX24" fmla="*/ 2465595 w 2759085"/>
                <a:gd name="connsiteY24" fmla="*/ 83994 h 1635834"/>
                <a:gd name="connsiteX25" fmla="*/ 257654 w 2759085"/>
                <a:gd name="connsiteY25" fmla="*/ 39389 h 1635834"/>
                <a:gd name="connsiteX0" fmla="*/ 184401 w 2803175"/>
                <a:gd name="connsiteY0" fmla="*/ 107419 h 1664026"/>
                <a:gd name="connsiteX1" fmla="*/ 318215 w 2803175"/>
                <a:gd name="connsiteY1" fmla="*/ 1568229 h 1664026"/>
                <a:gd name="connsiteX2" fmla="*/ 1054195 w 2803175"/>
                <a:gd name="connsiteY2" fmla="*/ 1512473 h 1664026"/>
                <a:gd name="connsiteX3" fmla="*/ 1477942 w 2803175"/>
                <a:gd name="connsiteY3" fmla="*/ 1255995 h 1664026"/>
                <a:gd name="connsiteX4" fmla="*/ 1544850 w 2803175"/>
                <a:gd name="connsiteY4" fmla="*/ 1189087 h 1664026"/>
                <a:gd name="connsiteX5" fmla="*/ 1567152 w 2803175"/>
                <a:gd name="connsiteY5" fmla="*/ 1144482 h 1664026"/>
                <a:gd name="connsiteX6" fmla="*/ 1589455 w 2803175"/>
                <a:gd name="connsiteY6" fmla="*/ 1122180 h 1664026"/>
                <a:gd name="connsiteX7" fmla="*/ 1611757 w 2803175"/>
                <a:gd name="connsiteY7" fmla="*/ 1088726 h 1664026"/>
                <a:gd name="connsiteX8" fmla="*/ 1645211 w 2803175"/>
                <a:gd name="connsiteY8" fmla="*/ 1044122 h 1664026"/>
                <a:gd name="connsiteX9" fmla="*/ 1678664 w 2803175"/>
                <a:gd name="connsiteY9" fmla="*/ 988365 h 1664026"/>
                <a:gd name="connsiteX10" fmla="*/ 1689815 w 2803175"/>
                <a:gd name="connsiteY10" fmla="*/ 954912 h 1664026"/>
                <a:gd name="connsiteX11" fmla="*/ 1723269 w 2803175"/>
                <a:gd name="connsiteY11" fmla="*/ 921458 h 1664026"/>
                <a:gd name="connsiteX12" fmla="*/ 1812479 w 2803175"/>
                <a:gd name="connsiteY12" fmla="*/ 821097 h 1664026"/>
                <a:gd name="connsiteX13" fmla="*/ 1845933 w 2803175"/>
                <a:gd name="connsiteY13" fmla="*/ 809946 h 1664026"/>
                <a:gd name="connsiteX14" fmla="*/ 1912840 w 2803175"/>
                <a:gd name="connsiteY14" fmla="*/ 754190 h 1664026"/>
                <a:gd name="connsiteX15" fmla="*/ 1946294 w 2803175"/>
                <a:gd name="connsiteY15" fmla="*/ 743039 h 1664026"/>
                <a:gd name="connsiteX16" fmla="*/ 2013201 w 2803175"/>
                <a:gd name="connsiteY16" fmla="*/ 698434 h 1664026"/>
                <a:gd name="connsiteX17" fmla="*/ 2046655 w 2803175"/>
                <a:gd name="connsiteY17" fmla="*/ 664980 h 1664026"/>
                <a:gd name="connsiteX18" fmla="*/ 2113562 w 2803175"/>
                <a:gd name="connsiteY18" fmla="*/ 620375 h 1664026"/>
                <a:gd name="connsiteX19" fmla="*/ 2169318 w 2803175"/>
                <a:gd name="connsiteY19" fmla="*/ 575770 h 1664026"/>
                <a:gd name="connsiteX20" fmla="*/ 2202772 w 2803175"/>
                <a:gd name="connsiteY20" fmla="*/ 564619 h 1664026"/>
                <a:gd name="connsiteX21" fmla="*/ 2258528 w 2803175"/>
                <a:gd name="connsiteY21" fmla="*/ 542317 h 1664026"/>
                <a:gd name="connsiteX22" fmla="*/ 2381191 w 2803175"/>
                <a:gd name="connsiteY22" fmla="*/ 520014 h 1664026"/>
                <a:gd name="connsiteX23" fmla="*/ 2760333 w 2803175"/>
                <a:gd name="connsiteY23" fmla="*/ 408502 h 1664026"/>
                <a:gd name="connsiteX24" fmla="*/ 2503854 w 2803175"/>
                <a:gd name="connsiteY24" fmla="*/ 18209 h 1664026"/>
                <a:gd name="connsiteX25" fmla="*/ 184401 w 2803175"/>
                <a:gd name="connsiteY25" fmla="*/ 107419 h 1664026"/>
                <a:gd name="connsiteX0" fmla="*/ 227702 w 2846476"/>
                <a:gd name="connsiteY0" fmla="*/ 107419 h 1600860"/>
                <a:gd name="connsiteX1" fmla="*/ 361516 w 2846476"/>
                <a:gd name="connsiteY1" fmla="*/ 1568229 h 1600860"/>
                <a:gd name="connsiteX2" fmla="*/ 1097496 w 2846476"/>
                <a:gd name="connsiteY2" fmla="*/ 1512473 h 1600860"/>
                <a:gd name="connsiteX3" fmla="*/ 1521243 w 2846476"/>
                <a:gd name="connsiteY3" fmla="*/ 1255995 h 1600860"/>
                <a:gd name="connsiteX4" fmla="*/ 1588151 w 2846476"/>
                <a:gd name="connsiteY4" fmla="*/ 1189087 h 1600860"/>
                <a:gd name="connsiteX5" fmla="*/ 1610453 w 2846476"/>
                <a:gd name="connsiteY5" fmla="*/ 1144482 h 1600860"/>
                <a:gd name="connsiteX6" fmla="*/ 1632756 w 2846476"/>
                <a:gd name="connsiteY6" fmla="*/ 1122180 h 1600860"/>
                <a:gd name="connsiteX7" fmla="*/ 1655058 w 2846476"/>
                <a:gd name="connsiteY7" fmla="*/ 1088726 h 1600860"/>
                <a:gd name="connsiteX8" fmla="*/ 1688512 w 2846476"/>
                <a:gd name="connsiteY8" fmla="*/ 1044122 h 1600860"/>
                <a:gd name="connsiteX9" fmla="*/ 1721965 w 2846476"/>
                <a:gd name="connsiteY9" fmla="*/ 988365 h 1600860"/>
                <a:gd name="connsiteX10" fmla="*/ 1733116 w 2846476"/>
                <a:gd name="connsiteY10" fmla="*/ 954912 h 1600860"/>
                <a:gd name="connsiteX11" fmla="*/ 1766570 w 2846476"/>
                <a:gd name="connsiteY11" fmla="*/ 921458 h 1600860"/>
                <a:gd name="connsiteX12" fmla="*/ 1855780 w 2846476"/>
                <a:gd name="connsiteY12" fmla="*/ 821097 h 1600860"/>
                <a:gd name="connsiteX13" fmla="*/ 1889234 w 2846476"/>
                <a:gd name="connsiteY13" fmla="*/ 809946 h 1600860"/>
                <a:gd name="connsiteX14" fmla="*/ 1956141 w 2846476"/>
                <a:gd name="connsiteY14" fmla="*/ 754190 h 1600860"/>
                <a:gd name="connsiteX15" fmla="*/ 1989595 w 2846476"/>
                <a:gd name="connsiteY15" fmla="*/ 743039 h 1600860"/>
                <a:gd name="connsiteX16" fmla="*/ 2056502 w 2846476"/>
                <a:gd name="connsiteY16" fmla="*/ 698434 h 1600860"/>
                <a:gd name="connsiteX17" fmla="*/ 2089956 w 2846476"/>
                <a:gd name="connsiteY17" fmla="*/ 664980 h 1600860"/>
                <a:gd name="connsiteX18" fmla="*/ 2156863 w 2846476"/>
                <a:gd name="connsiteY18" fmla="*/ 620375 h 1600860"/>
                <a:gd name="connsiteX19" fmla="*/ 2212619 w 2846476"/>
                <a:gd name="connsiteY19" fmla="*/ 575770 h 1600860"/>
                <a:gd name="connsiteX20" fmla="*/ 2246073 w 2846476"/>
                <a:gd name="connsiteY20" fmla="*/ 564619 h 1600860"/>
                <a:gd name="connsiteX21" fmla="*/ 2301829 w 2846476"/>
                <a:gd name="connsiteY21" fmla="*/ 542317 h 1600860"/>
                <a:gd name="connsiteX22" fmla="*/ 2424492 w 2846476"/>
                <a:gd name="connsiteY22" fmla="*/ 520014 h 1600860"/>
                <a:gd name="connsiteX23" fmla="*/ 2803634 w 2846476"/>
                <a:gd name="connsiteY23" fmla="*/ 408502 h 1600860"/>
                <a:gd name="connsiteX24" fmla="*/ 2547155 w 2846476"/>
                <a:gd name="connsiteY24" fmla="*/ 18209 h 1600860"/>
                <a:gd name="connsiteX25" fmla="*/ 227702 w 2846476"/>
                <a:gd name="connsiteY25" fmla="*/ 107419 h 1600860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726036 w 2805942"/>
                <a:gd name="connsiteY11" fmla="*/ 921458 h 1664026"/>
                <a:gd name="connsiteX12" fmla="*/ 1815246 w 2805942"/>
                <a:gd name="connsiteY12" fmla="*/ 821097 h 1664026"/>
                <a:gd name="connsiteX13" fmla="*/ 1848700 w 2805942"/>
                <a:gd name="connsiteY13" fmla="*/ 809946 h 1664026"/>
                <a:gd name="connsiteX14" fmla="*/ 1915607 w 2805942"/>
                <a:gd name="connsiteY14" fmla="*/ 754190 h 1664026"/>
                <a:gd name="connsiteX15" fmla="*/ 1949061 w 2805942"/>
                <a:gd name="connsiteY15" fmla="*/ 743039 h 1664026"/>
                <a:gd name="connsiteX16" fmla="*/ 2015968 w 2805942"/>
                <a:gd name="connsiteY16" fmla="*/ 698434 h 1664026"/>
                <a:gd name="connsiteX17" fmla="*/ 2049422 w 2805942"/>
                <a:gd name="connsiteY17" fmla="*/ 664980 h 1664026"/>
                <a:gd name="connsiteX18" fmla="*/ 2116329 w 2805942"/>
                <a:gd name="connsiteY18" fmla="*/ 620375 h 1664026"/>
                <a:gd name="connsiteX19" fmla="*/ 2172085 w 2805942"/>
                <a:gd name="connsiteY19" fmla="*/ 575770 h 1664026"/>
                <a:gd name="connsiteX20" fmla="*/ 2205539 w 2805942"/>
                <a:gd name="connsiteY20" fmla="*/ 564619 h 1664026"/>
                <a:gd name="connsiteX21" fmla="*/ 2261295 w 2805942"/>
                <a:gd name="connsiteY21" fmla="*/ 542317 h 1664026"/>
                <a:gd name="connsiteX22" fmla="*/ 2383958 w 2805942"/>
                <a:gd name="connsiteY22" fmla="*/ 520014 h 1664026"/>
                <a:gd name="connsiteX23" fmla="*/ 2763100 w 2805942"/>
                <a:gd name="connsiteY23" fmla="*/ 408502 h 1664026"/>
                <a:gd name="connsiteX24" fmla="*/ 2506621 w 2805942"/>
                <a:gd name="connsiteY24" fmla="*/ 18209 h 1664026"/>
                <a:gd name="connsiteX25" fmla="*/ 187168 w 2805942"/>
                <a:gd name="connsiteY2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81431 w 2805942"/>
                <a:gd name="connsiteY9" fmla="*/ 988365 h 1664026"/>
                <a:gd name="connsiteX10" fmla="*/ 1692582 w 2805942"/>
                <a:gd name="connsiteY10" fmla="*/ 954912 h 1664026"/>
                <a:gd name="connsiteX11" fmla="*/ 1815246 w 2805942"/>
                <a:gd name="connsiteY11" fmla="*/ 821097 h 1664026"/>
                <a:gd name="connsiteX12" fmla="*/ 1848700 w 2805942"/>
                <a:gd name="connsiteY12" fmla="*/ 809946 h 1664026"/>
                <a:gd name="connsiteX13" fmla="*/ 1915607 w 2805942"/>
                <a:gd name="connsiteY13" fmla="*/ 754190 h 1664026"/>
                <a:gd name="connsiteX14" fmla="*/ 1949061 w 2805942"/>
                <a:gd name="connsiteY14" fmla="*/ 743039 h 1664026"/>
                <a:gd name="connsiteX15" fmla="*/ 2015968 w 2805942"/>
                <a:gd name="connsiteY15" fmla="*/ 698434 h 1664026"/>
                <a:gd name="connsiteX16" fmla="*/ 2049422 w 2805942"/>
                <a:gd name="connsiteY16" fmla="*/ 664980 h 1664026"/>
                <a:gd name="connsiteX17" fmla="*/ 2116329 w 2805942"/>
                <a:gd name="connsiteY17" fmla="*/ 620375 h 1664026"/>
                <a:gd name="connsiteX18" fmla="*/ 2172085 w 2805942"/>
                <a:gd name="connsiteY18" fmla="*/ 575770 h 1664026"/>
                <a:gd name="connsiteX19" fmla="*/ 2205539 w 2805942"/>
                <a:gd name="connsiteY19" fmla="*/ 564619 h 1664026"/>
                <a:gd name="connsiteX20" fmla="*/ 2261295 w 2805942"/>
                <a:gd name="connsiteY20" fmla="*/ 542317 h 1664026"/>
                <a:gd name="connsiteX21" fmla="*/ 2383958 w 2805942"/>
                <a:gd name="connsiteY21" fmla="*/ 520014 h 1664026"/>
                <a:gd name="connsiteX22" fmla="*/ 2763100 w 2805942"/>
                <a:gd name="connsiteY22" fmla="*/ 408502 h 1664026"/>
                <a:gd name="connsiteX23" fmla="*/ 2506621 w 2805942"/>
                <a:gd name="connsiteY23" fmla="*/ 18209 h 1664026"/>
                <a:gd name="connsiteX24" fmla="*/ 187168 w 2805942"/>
                <a:gd name="connsiteY2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47978 w 2805942"/>
                <a:gd name="connsiteY8" fmla="*/ 1044122 h 1664026"/>
                <a:gd name="connsiteX9" fmla="*/ 1692582 w 2805942"/>
                <a:gd name="connsiteY9" fmla="*/ 954912 h 1664026"/>
                <a:gd name="connsiteX10" fmla="*/ 1815246 w 2805942"/>
                <a:gd name="connsiteY10" fmla="*/ 821097 h 1664026"/>
                <a:gd name="connsiteX11" fmla="*/ 1848700 w 2805942"/>
                <a:gd name="connsiteY11" fmla="*/ 809946 h 1664026"/>
                <a:gd name="connsiteX12" fmla="*/ 1915607 w 2805942"/>
                <a:gd name="connsiteY12" fmla="*/ 754190 h 1664026"/>
                <a:gd name="connsiteX13" fmla="*/ 1949061 w 2805942"/>
                <a:gd name="connsiteY13" fmla="*/ 743039 h 1664026"/>
                <a:gd name="connsiteX14" fmla="*/ 2015968 w 2805942"/>
                <a:gd name="connsiteY14" fmla="*/ 698434 h 1664026"/>
                <a:gd name="connsiteX15" fmla="*/ 2049422 w 2805942"/>
                <a:gd name="connsiteY15" fmla="*/ 664980 h 1664026"/>
                <a:gd name="connsiteX16" fmla="*/ 2116329 w 2805942"/>
                <a:gd name="connsiteY16" fmla="*/ 620375 h 1664026"/>
                <a:gd name="connsiteX17" fmla="*/ 2172085 w 2805942"/>
                <a:gd name="connsiteY17" fmla="*/ 575770 h 1664026"/>
                <a:gd name="connsiteX18" fmla="*/ 2205539 w 2805942"/>
                <a:gd name="connsiteY18" fmla="*/ 564619 h 1664026"/>
                <a:gd name="connsiteX19" fmla="*/ 2261295 w 2805942"/>
                <a:gd name="connsiteY19" fmla="*/ 542317 h 1664026"/>
                <a:gd name="connsiteX20" fmla="*/ 2383958 w 2805942"/>
                <a:gd name="connsiteY20" fmla="*/ 520014 h 1664026"/>
                <a:gd name="connsiteX21" fmla="*/ 2763100 w 2805942"/>
                <a:gd name="connsiteY21" fmla="*/ 408502 h 1664026"/>
                <a:gd name="connsiteX22" fmla="*/ 2506621 w 2805942"/>
                <a:gd name="connsiteY22" fmla="*/ 18209 h 1664026"/>
                <a:gd name="connsiteX23" fmla="*/ 187168 w 2805942"/>
                <a:gd name="connsiteY2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69919 w 2805942"/>
                <a:gd name="connsiteY5" fmla="*/ 1144482 h 1664026"/>
                <a:gd name="connsiteX6" fmla="*/ 1592222 w 2805942"/>
                <a:gd name="connsiteY6" fmla="*/ 1122180 h 1664026"/>
                <a:gd name="connsiteX7" fmla="*/ 1614524 w 2805942"/>
                <a:gd name="connsiteY7" fmla="*/ 1088726 h 1664026"/>
                <a:gd name="connsiteX8" fmla="*/ 1692582 w 2805942"/>
                <a:gd name="connsiteY8" fmla="*/ 954912 h 1664026"/>
                <a:gd name="connsiteX9" fmla="*/ 1815246 w 2805942"/>
                <a:gd name="connsiteY9" fmla="*/ 821097 h 1664026"/>
                <a:gd name="connsiteX10" fmla="*/ 1848700 w 2805942"/>
                <a:gd name="connsiteY10" fmla="*/ 809946 h 1664026"/>
                <a:gd name="connsiteX11" fmla="*/ 1915607 w 2805942"/>
                <a:gd name="connsiteY11" fmla="*/ 754190 h 1664026"/>
                <a:gd name="connsiteX12" fmla="*/ 1949061 w 2805942"/>
                <a:gd name="connsiteY12" fmla="*/ 743039 h 1664026"/>
                <a:gd name="connsiteX13" fmla="*/ 2015968 w 2805942"/>
                <a:gd name="connsiteY13" fmla="*/ 698434 h 1664026"/>
                <a:gd name="connsiteX14" fmla="*/ 2049422 w 2805942"/>
                <a:gd name="connsiteY14" fmla="*/ 664980 h 1664026"/>
                <a:gd name="connsiteX15" fmla="*/ 2116329 w 2805942"/>
                <a:gd name="connsiteY15" fmla="*/ 620375 h 1664026"/>
                <a:gd name="connsiteX16" fmla="*/ 2172085 w 2805942"/>
                <a:gd name="connsiteY16" fmla="*/ 575770 h 1664026"/>
                <a:gd name="connsiteX17" fmla="*/ 2205539 w 2805942"/>
                <a:gd name="connsiteY17" fmla="*/ 564619 h 1664026"/>
                <a:gd name="connsiteX18" fmla="*/ 2261295 w 2805942"/>
                <a:gd name="connsiteY18" fmla="*/ 542317 h 1664026"/>
                <a:gd name="connsiteX19" fmla="*/ 2383958 w 2805942"/>
                <a:gd name="connsiteY19" fmla="*/ 520014 h 1664026"/>
                <a:gd name="connsiteX20" fmla="*/ 2763100 w 2805942"/>
                <a:gd name="connsiteY20" fmla="*/ 408502 h 1664026"/>
                <a:gd name="connsiteX21" fmla="*/ 2506621 w 2805942"/>
                <a:gd name="connsiteY21" fmla="*/ 18209 h 1664026"/>
                <a:gd name="connsiteX22" fmla="*/ 187168 w 2805942"/>
                <a:gd name="connsiteY2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14524 w 2805942"/>
                <a:gd name="connsiteY6" fmla="*/ 1088726 h 1664026"/>
                <a:gd name="connsiteX7" fmla="*/ 1692582 w 2805942"/>
                <a:gd name="connsiteY7" fmla="*/ 954912 h 1664026"/>
                <a:gd name="connsiteX8" fmla="*/ 1815246 w 2805942"/>
                <a:gd name="connsiteY8" fmla="*/ 821097 h 1664026"/>
                <a:gd name="connsiteX9" fmla="*/ 1848700 w 2805942"/>
                <a:gd name="connsiteY9" fmla="*/ 809946 h 1664026"/>
                <a:gd name="connsiteX10" fmla="*/ 1915607 w 2805942"/>
                <a:gd name="connsiteY10" fmla="*/ 754190 h 1664026"/>
                <a:gd name="connsiteX11" fmla="*/ 1949061 w 2805942"/>
                <a:gd name="connsiteY11" fmla="*/ 743039 h 1664026"/>
                <a:gd name="connsiteX12" fmla="*/ 2015968 w 2805942"/>
                <a:gd name="connsiteY12" fmla="*/ 698434 h 1664026"/>
                <a:gd name="connsiteX13" fmla="*/ 2049422 w 2805942"/>
                <a:gd name="connsiteY13" fmla="*/ 664980 h 1664026"/>
                <a:gd name="connsiteX14" fmla="*/ 2116329 w 2805942"/>
                <a:gd name="connsiteY14" fmla="*/ 620375 h 1664026"/>
                <a:gd name="connsiteX15" fmla="*/ 2172085 w 2805942"/>
                <a:gd name="connsiteY15" fmla="*/ 575770 h 1664026"/>
                <a:gd name="connsiteX16" fmla="*/ 2205539 w 2805942"/>
                <a:gd name="connsiteY16" fmla="*/ 564619 h 1664026"/>
                <a:gd name="connsiteX17" fmla="*/ 2261295 w 2805942"/>
                <a:gd name="connsiteY17" fmla="*/ 542317 h 1664026"/>
                <a:gd name="connsiteX18" fmla="*/ 2383958 w 2805942"/>
                <a:gd name="connsiteY18" fmla="*/ 520014 h 1664026"/>
                <a:gd name="connsiteX19" fmla="*/ 2763100 w 2805942"/>
                <a:gd name="connsiteY19" fmla="*/ 408502 h 1664026"/>
                <a:gd name="connsiteX20" fmla="*/ 2506621 w 2805942"/>
                <a:gd name="connsiteY20" fmla="*/ 18209 h 1664026"/>
                <a:gd name="connsiteX21" fmla="*/ 187168 w 2805942"/>
                <a:gd name="connsiteY2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592222 w 2805942"/>
                <a:gd name="connsiteY5" fmla="*/ 1122180 h 1664026"/>
                <a:gd name="connsiteX6" fmla="*/ 1692582 w 2805942"/>
                <a:gd name="connsiteY6" fmla="*/ 954912 h 1664026"/>
                <a:gd name="connsiteX7" fmla="*/ 1815246 w 2805942"/>
                <a:gd name="connsiteY7" fmla="*/ 821097 h 1664026"/>
                <a:gd name="connsiteX8" fmla="*/ 1848700 w 2805942"/>
                <a:gd name="connsiteY8" fmla="*/ 809946 h 1664026"/>
                <a:gd name="connsiteX9" fmla="*/ 1915607 w 2805942"/>
                <a:gd name="connsiteY9" fmla="*/ 754190 h 1664026"/>
                <a:gd name="connsiteX10" fmla="*/ 1949061 w 2805942"/>
                <a:gd name="connsiteY10" fmla="*/ 743039 h 1664026"/>
                <a:gd name="connsiteX11" fmla="*/ 2015968 w 2805942"/>
                <a:gd name="connsiteY11" fmla="*/ 698434 h 1664026"/>
                <a:gd name="connsiteX12" fmla="*/ 2049422 w 2805942"/>
                <a:gd name="connsiteY12" fmla="*/ 664980 h 1664026"/>
                <a:gd name="connsiteX13" fmla="*/ 2116329 w 2805942"/>
                <a:gd name="connsiteY13" fmla="*/ 620375 h 1664026"/>
                <a:gd name="connsiteX14" fmla="*/ 2172085 w 2805942"/>
                <a:gd name="connsiteY14" fmla="*/ 575770 h 1664026"/>
                <a:gd name="connsiteX15" fmla="*/ 2205539 w 2805942"/>
                <a:gd name="connsiteY15" fmla="*/ 564619 h 1664026"/>
                <a:gd name="connsiteX16" fmla="*/ 2261295 w 2805942"/>
                <a:gd name="connsiteY16" fmla="*/ 542317 h 1664026"/>
                <a:gd name="connsiteX17" fmla="*/ 2383958 w 2805942"/>
                <a:gd name="connsiteY17" fmla="*/ 520014 h 1664026"/>
                <a:gd name="connsiteX18" fmla="*/ 2763100 w 2805942"/>
                <a:gd name="connsiteY18" fmla="*/ 408502 h 1664026"/>
                <a:gd name="connsiteX19" fmla="*/ 2506621 w 2805942"/>
                <a:gd name="connsiteY19" fmla="*/ 18209 h 1664026"/>
                <a:gd name="connsiteX20" fmla="*/ 187168 w 2805942"/>
                <a:gd name="connsiteY2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547617 w 2805942"/>
                <a:gd name="connsiteY4" fmla="*/ 1189087 h 1664026"/>
                <a:gd name="connsiteX5" fmla="*/ 1692582 w 2805942"/>
                <a:gd name="connsiteY5" fmla="*/ 954912 h 1664026"/>
                <a:gd name="connsiteX6" fmla="*/ 1815246 w 2805942"/>
                <a:gd name="connsiteY6" fmla="*/ 821097 h 1664026"/>
                <a:gd name="connsiteX7" fmla="*/ 1848700 w 2805942"/>
                <a:gd name="connsiteY7" fmla="*/ 809946 h 1664026"/>
                <a:gd name="connsiteX8" fmla="*/ 1915607 w 2805942"/>
                <a:gd name="connsiteY8" fmla="*/ 754190 h 1664026"/>
                <a:gd name="connsiteX9" fmla="*/ 1949061 w 2805942"/>
                <a:gd name="connsiteY9" fmla="*/ 743039 h 1664026"/>
                <a:gd name="connsiteX10" fmla="*/ 2015968 w 2805942"/>
                <a:gd name="connsiteY10" fmla="*/ 698434 h 1664026"/>
                <a:gd name="connsiteX11" fmla="*/ 2049422 w 2805942"/>
                <a:gd name="connsiteY11" fmla="*/ 664980 h 1664026"/>
                <a:gd name="connsiteX12" fmla="*/ 2116329 w 2805942"/>
                <a:gd name="connsiteY12" fmla="*/ 620375 h 1664026"/>
                <a:gd name="connsiteX13" fmla="*/ 2172085 w 2805942"/>
                <a:gd name="connsiteY13" fmla="*/ 575770 h 1664026"/>
                <a:gd name="connsiteX14" fmla="*/ 2205539 w 2805942"/>
                <a:gd name="connsiteY14" fmla="*/ 564619 h 1664026"/>
                <a:gd name="connsiteX15" fmla="*/ 2261295 w 2805942"/>
                <a:gd name="connsiteY15" fmla="*/ 542317 h 1664026"/>
                <a:gd name="connsiteX16" fmla="*/ 2383958 w 2805942"/>
                <a:gd name="connsiteY16" fmla="*/ 520014 h 1664026"/>
                <a:gd name="connsiteX17" fmla="*/ 2763100 w 2805942"/>
                <a:gd name="connsiteY17" fmla="*/ 408502 h 1664026"/>
                <a:gd name="connsiteX18" fmla="*/ 2506621 w 2805942"/>
                <a:gd name="connsiteY18" fmla="*/ 18209 h 1664026"/>
                <a:gd name="connsiteX19" fmla="*/ 187168 w 2805942"/>
                <a:gd name="connsiteY1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692582 w 2805942"/>
                <a:gd name="connsiteY4" fmla="*/ 954912 h 1664026"/>
                <a:gd name="connsiteX5" fmla="*/ 1815246 w 2805942"/>
                <a:gd name="connsiteY5" fmla="*/ 821097 h 1664026"/>
                <a:gd name="connsiteX6" fmla="*/ 1848700 w 2805942"/>
                <a:gd name="connsiteY6" fmla="*/ 809946 h 1664026"/>
                <a:gd name="connsiteX7" fmla="*/ 1915607 w 2805942"/>
                <a:gd name="connsiteY7" fmla="*/ 754190 h 1664026"/>
                <a:gd name="connsiteX8" fmla="*/ 1949061 w 2805942"/>
                <a:gd name="connsiteY8" fmla="*/ 743039 h 1664026"/>
                <a:gd name="connsiteX9" fmla="*/ 2015968 w 2805942"/>
                <a:gd name="connsiteY9" fmla="*/ 698434 h 1664026"/>
                <a:gd name="connsiteX10" fmla="*/ 2049422 w 2805942"/>
                <a:gd name="connsiteY10" fmla="*/ 664980 h 1664026"/>
                <a:gd name="connsiteX11" fmla="*/ 2116329 w 2805942"/>
                <a:gd name="connsiteY11" fmla="*/ 620375 h 1664026"/>
                <a:gd name="connsiteX12" fmla="*/ 2172085 w 2805942"/>
                <a:gd name="connsiteY12" fmla="*/ 575770 h 1664026"/>
                <a:gd name="connsiteX13" fmla="*/ 2205539 w 2805942"/>
                <a:gd name="connsiteY13" fmla="*/ 564619 h 1664026"/>
                <a:gd name="connsiteX14" fmla="*/ 2261295 w 2805942"/>
                <a:gd name="connsiteY14" fmla="*/ 542317 h 1664026"/>
                <a:gd name="connsiteX15" fmla="*/ 2383958 w 2805942"/>
                <a:gd name="connsiteY15" fmla="*/ 520014 h 1664026"/>
                <a:gd name="connsiteX16" fmla="*/ 2763100 w 2805942"/>
                <a:gd name="connsiteY16" fmla="*/ 408502 h 1664026"/>
                <a:gd name="connsiteX17" fmla="*/ 2506621 w 2805942"/>
                <a:gd name="connsiteY17" fmla="*/ 18209 h 1664026"/>
                <a:gd name="connsiteX18" fmla="*/ 187168 w 2805942"/>
                <a:gd name="connsiteY1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15607 w 2805942"/>
                <a:gd name="connsiteY6" fmla="*/ 754190 h 1664026"/>
                <a:gd name="connsiteX7" fmla="*/ 1949061 w 2805942"/>
                <a:gd name="connsiteY7" fmla="*/ 743039 h 1664026"/>
                <a:gd name="connsiteX8" fmla="*/ 2015968 w 2805942"/>
                <a:gd name="connsiteY8" fmla="*/ 698434 h 1664026"/>
                <a:gd name="connsiteX9" fmla="*/ 2049422 w 2805942"/>
                <a:gd name="connsiteY9" fmla="*/ 664980 h 1664026"/>
                <a:gd name="connsiteX10" fmla="*/ 2116329 w 2805942"/>
                <a:gd name="connsiteY10" fmla="*/ 620375 h 1664026"/>
                <a:gd name="connsiteX11" fmla="*/ 2172085 w 2805942"/>
                <a:gd name="connsiteY11" fmla="*/ 575770 h 1664026"/>
                <a:gd name="connsiteX12" fmla="*/ 2205539 w 2805942"/>
                <a:gd name="connsiteY12" fmla="*/ 564619 h 1664026"/>
                <a:gd name="connsiteX13" fmla="*/ 2261295 w 2805942"/>
                <a:gd name="connsiteY13" fmla="*/ 542317 h 1664026"/>
                <a:gd name="connsiteX14" fmla="*/ 2383958 w 2805942"/>
                <a:gd name="connsiteY14" fmla="*/ 520014 h 1664026"/>
                <a:gd name="connsiteX15" fmla="*/ 2763100 w 2805942"/>
                <a:gd name="connsiteY15" fmla="*/ 408502 h 1664026"/>
                <a:gd name="connsiteX16" fmla="*/ 2506621 w 2805942"/>
                <a:gd name="connsiteY16" fmla="*/ 18209 h 1664026"/>
                <a:gd name="connsiteX17" fmla="*/ 187168 w 2805942"/>
                <a:gd name="connsiteY17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848700 w 2805942"/>
                <a:gd name="connsiteY5" fmla="*/ 809946 h 1664026"/>
                <a:gd name="connsiteX6" fmla="*/ 1949061 w 2805942"/>
                <a:gd name="connsiteY6" fmla="*/ 743039 h 1664026"/>
                <a:gd name="connsiteX7" fmla="*/ 2015968 w 2805942"/>
                <a:gd name="connsiteY7" fmla="*/ 698434 h 1664026"/>
                <a:gd name="connsiteX8" fmla="*/ 2049422 w 2805942"/>
                <a:gd name="connsiteY8" fmla="*/ 664980 h 1664026"/>
                <a:gd name="connsiteX9" fmla="*/ 2116329 w 2805942"/>
                <a:gd name="connsiteY9" fmla="*/ 620375 h 1664026"/>
                <a:gd name="connsiteX10" fmla="*/ 2172085 w 2805942"/>
                <a:gd name="connsiteY10" fmla="*/ 575770 h 1664026"/>
                <a:gd name="connsiteX11" fmla="*/ 2205539 w 2805942"/>
                <a:gd name="connsiteY11" fmla="*/ 564619 h 1664026"/>
                <a:gd name="connsiteX12" fmla="*/ 2261295 w 2805942"/>
                <a:gd name="connsiteY12" fmla="*/ 542317 h 1664026"/>
                <a:gd name="connsiteX13" fmla="*/ 2383958 w 2805942"/>
                <a:gd name="connsiteY13" fmla="*/ 520014 h 1664026"/>
                <a:gd name="connsiteX14" fmla="*/ 2763100 w 2805942"/>
                <a:gd name="connsiteY14" fmla="*/ 408502 h 1664026"/>
                <a:gd name="connsiteX15" fmla="*/ 2506621 w 2805942"/>
                <a:gd name="connsiteY15" fmla="*/ 18209 h 1664026"/>
                <a:gd name="connsiteX16" fmla="*/ 187168 w 2805942"/>
                <a:gd name="connsiteY16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815246 w 2805942"/>
                <a:gd name="connsiteY4" fmla="*/ 821097 h 1664026"/>
                <a:gd name="connsiteX5" fmla="*/ 1949061 w 2805942"/>
                <a:gd name="connsiteY5" fmla="*/ 743039 h 1664026"/>
                <a:gd name="connsiteX6" fmla="*/ 2015968 w 2805942"/>
                <a:gd name="connsiteY6" fmla="*/ 698434 h 1664026"/>
                <a:gd name="connsiteX7" fmla="*/ 2049422 w 2805942"/>
                <a:gd name="connsiteY7" fmla="*/ 664980 h 1664026"/>
                <a:gd name="connsiteX8" fmla="*/ 2116329 w 2805942"/>
                <a:gd name="connsiteY8" fmla="*/ 620375 h 1664026"/>
                <a:gd name="connsiteX9" fmla="*/ 2172085 w 2805942"/>
                <a:gd name="connsiteY9" fmla="*/ 575770 h 1664026"/>
                <a:gd name="connsiteX10" fmla="*/ 2205539 w 2805942"/>
                <a:gd name="connsiteY10" fmla="*/ 564619 h 1664026"/>
                <a:gd name="connsiteX11" fmla="*/ 2261295 w 2805942"/>
                <a:gd name="connsiteY11" fmla="*/ 542317 h 1664026"/>
                <a:gd name="connsiteX12" fmla="*/ 2383958 w 2805942"/>
                <a:gd name="connsiteY12" fmla="*/ 520014 h 1664026"/>
                <a:gd name="connsiteX13" fmla="*/ 2763100 w 2805942"/>
                <a:gd name="connsiteY13" fmla="*/ 408502 h 1664026"/>
                <a:gd name="connsiteX14" fmla="*/ 2506621 w 2805942"/>
                <a:gd name="connsiteY14" fmla="*/ 18209 h 1664026"/>
                <a:gd name="connsiteX15" fmla="*/ 187168 w 2805942"/>
                <a:gd name="connsiteY15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1949061 w 2805942"/>
                <a:gd name="connsiteY4" fmla="*/ 743039 h 1664026"/>
                <a:gd name="connsiteX5" fmla="*/ 2015968 w 2805942"/>
                <a:gd name="connsiteY5" fmla="*/ 698434 h 1664026"/>
                <a:gd name="connsiteX6" fmla="*/ 2049422 w 2805942"/>
                <a:gd name="connsiteY6" fmla="*/ 664980 h 1664026"/>
                <a:gd name="connsiteX7" fmla="*/ 2116329 w 2805942"/>
                <a:gd name="connsiteY7" fmla="*/ 620375 h 1664026"/>
                <a:gd name="connsiteX8" fmla="*/ 2172085 w 2805942"/>
                <a:gd name="connsiteY8" fmla="*/ 575770 h 1664026"/>
                <a:gd name="connsiteX9" fmla="*/ 2205539 w 2805942"/>
                <a:gd name="connsiteY9" fmla="*/ 564619 h 1664026"/>
                <a:gd name="connsiteX10" fmla="*/ 2261295 w 2805942"/>
                <a:gd name="connsiteY10" fmla="*/ 542317 h 1664026"/>
                <a:gd name="connsiteX11" fmla="*/ 2383958 w 2805942"/>
                <a:gd name="connsiteY11" fmla="*/ 520014 h 1664026"/>
                <a:gd name="connsiteX12" fmla="*/ 2763100 w 2805942"/>
                <a:gd name="connsiteY12" fmla="*/ 408502 h 1664026"/>
                <a:gd name="connsiteX13" fmla="*/ 2506621 w 2805942"/>
                <a:gd name="connsiteY13" fmla="*/ 18209 h 1664026"/>
                <a:gd name="connsiteX14" fmla="*/ 187168 w 2805942"/>
                <a:gd name="connsiteY14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15968 w 2805942"/>
                <a:gd name="connsiteY4" fmla="*/ 698434 h 1664026"/>
                <a:gd name="connsiteX5" fmla="*/ 2049422 w 2805942"/>
                <a:gd name="connsiteY5" fmla="*/ 664980 h 1664026"/>
                <a:gd name="connsiteX6" fmla="*/ 2116329 w 2805942"/>
                <a:gd name="connsiteY6" fmla="*/ 620375 h 1664026"/>
                <a:gd name="connsiteX7" fmla="*/ 2172085 w 2805942"/>
                <a:gd name="connsiteY7" fmla="*/ 575770 h 1664026"/>
                <a:gd name="connsiteX8" fmla="*/ 2205539 w 2805942"/>
                <a:gd name="connsiteY8" fmla="*/ 564619 h 1664026"/>
                <a:gd name="connsiteX9" fmla="*/ 2261295 w 2805942"/>
                <a:gd name="connsiteY9" fmla="*/ 542317 h 1664026"/>
                <a:gd name="connsiteX10" fmla="*/ 2383958 w 2805942"/>
                <a:gd name="connsiteY10" fmla="*/ 520014 h 1664026"/>
                <a:gd name="connsiteX11" fmla="*/ 2763100 w 2805942"/>
                <a:gd name="connsiteY11" fmla="*/ 408502 h 1664026"/>
                <a:gd name="connsiteX12" fmla="*/ 2506621 w 2805942"/>
                <a:gd name="connsiteY12" fmla="*/ 18209 h 1664026"/>
                <a:gd name="connsiteX13" fmla="*/ 187168 w 2805942"/>
                <a:gd name="connsiteY13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480709 w 2805942"/>
                <a:gd name="connsiteY3" fmla="*/ 1255995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172085 w 2805942"/>
                <a:gd name="connsiteY6" fmla="*/ 575770 h 1664026"/>
                <a:gd name="connsiteX7" fmla="*/ 2205539 w 2805942"/>
                <a:gd name="connsiteY7" fmla="*/ 564619 h 1664026"/>
                <a:gd name="connsiteX8" fmla="*/ 2261295 w 2805942"/>
                <a:gd name="connsiteY8" fmla="*/ 542317 h 1664026"/>
                <a:gd name="connsiteX9" fmla="*/ 2383958 w 2805942"/>
                <a:gd name="connsiteY9" fmla="*/ 520014 h 1664026"/>
                <a:gd name="connsiteX10" fmla="*/ 2763100 w 2805942"/>
                <a:gd name="connsiteY10" fmla="*/ 408502 h 1664026"/>
                <a:gd name="connsiteX11" fmla="*/ 2506621 w 2805942"/>
                <a:gd name="connsiteY11" fmla="*/ 18209 h 1664026"/>
                <a:gd name="connsiteX12" fmla="*/ 187168 w 2805942"/>
                <a:gd name="connsiteY12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049422 w 2805942"/>
                <a:gd name="connsiteY4" fmla="*/ 664980 h 1664026"/>
                <a:gd name="connsiteX5" fmla="*/ 2116329 w 2805942"/>
                <a:gd name="connsiteY5" fmla="*/ 620375 h 1664026"/>
                <a:gd name="connsiteX6" fmla="*/ 2205539 w 2805942"/>
                <a:gd name="connsiteY6" fmla="*/ 564619 h 1664026"/>
                <a:gd name="connsiteX7" fmla="*/ 2261295 w 2805942"/>
                <a:gd name="connsiteY7" fmla="*/ 542317 h 1664026"/>
                <a:gd name="connsiteX8" fmla="*/ 2383958 w 2805942"/>
                <a:gd name="connsiteY8" fmla="*/ 520014 h 1664026"/>
                <a:gd name="connsiteX9" fmla="*/ 2763100 w 2805942"/>
                <a:gd name="connsiteY9" fmla="*/ 408502 h 1664026"/>
                <a:gd name="connsiteX10" fmla="*/ 2506621 w 2805942"/>
                <a:gd name="connsiteY10" fmla="*/ 18209 h 1664026"/>
                <a:gd name="connsiteX11" fmla="*/ 187168 w 2805942"/>
                <a:gd name="connsiteY11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116329 w 2805942"/>
                <a:gd name="connsiteY4" fmla="*/ 620375 h 1664026"/>
                <a:gd name="connsiteX5" fmla="*/ 2205539 w 2805942"/>
                <a:gd name="connsiteY5" fmla="*/ 564619 h 1664026"/>
                <a:gd name="connsiteX6" fmla="*/ 2261295 w 2805942"/>
                <a:gd name="connsiteY6" fmla="*/ 542317 h 1664026"/>
                <a:gd name="connsiteX7" fmla="*/ 2383958 w 2805942"/>
                <a:gd name="connsiteY7" fmla="*/ 520014 h 1664026"/>
                <a:gd name="connsiteX8" fmla="*/ 2763100 w 2805942"/>
                <a:gd name="connsiteY8" fmla="*/ 408502 h 1664026"/>
                <a:gd name="connsiteX9" fmla="*/ 2506621 w 2805942"/>
                <a:gd name="connsiteY9" fmla="*/ 18209 h 1664026"/>
                <a:gd name="connsiteX10" fmla="*/ 187168 w 2805942"/>
                <a:gd name="connsiteY10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05539 w 2805942"/>
                <a:gd name="connsiteY4" fmla="*/ 564619 h 1664026"/>
                <a:gd name="connsiteX5" fmla="*/ 2261295 w 2805942"/>
                <a:gd name="connsiteY5" fmla="*/ 542317 h 1664026"/>
                <a:gd name="connsiteX6" fmla="*/ 2383958 w 2805942"/>
                <a:gd name="connsiteY6" fmla="*/ 520014 h 1664026"/>
                <a:gd name="connsiteX7" fmla="*/ 2763100 w 2805942"/>
                <a:gd name="connsiteY7" fmla="*/ 408502 h 1664026"/>
                <a:gd name="connsiteX8" fmla="*/ 2506621 w 2805942"/>
                <a:gd name="connsiteY8" fmla="*/ 18209 h 1664026"/>
                <a:gd name="connsiteX9" fmla="*/ 187168 w 2805942"/>
                <a:gd name="connsiteY9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261295 w 2805942"/>
                <a:gd name="connsiteY4" fmla="*/ 542317 h 1664026"/>
                <a:gd name="connsiteX5" fmla="*/ 2383958 w 2805942"/>
                <a:gd name="connsiteY5" fmla="*/ 520014 h 1664026"/>
                <a:gd name="connsiteX6" fmla="*/ 2763100 w 2805942"/>
                <a:gd name="connsiteY6" fmla="*/ 408502 h 1664026"/>
                <a:gd name="connsiteX7" fmla="*/ 2506621 w 2805942"/>
                <a:gd name="connsiteY7" fmla="*/ 18209 h 1664026"/>
                <a:gd name="connsiteX8" fmla="*/ 187168 w 2805942"/>
                <a:gd name="connsiteY8" fmla="*/ 107419 h 1664026"/>
                <a:gd name="connsiteX0" fmla="*/ 187168 w 2805942"/>
                <a:gd name="connsiteY0" fmla="*/ 107419 h 1664026"/>
                <a:gd name="connsiteX1" fmla="*/ 320982 w 2805942"/>
                <a:gd name="connsiteY1" fmla="*/ 1568229 h 1664026"/>
                <a:gd name="connsiteX2" fmla="*/ 1135021 w 2805942"/>
                <a:gd name="connsiteY2" fmla="*/ 1512473 h 1664026"/>
                <a:gd name="connsiteX3" fmla="*/ 1670280 w 2805942"/>
                <a:gd name="connsiteY3" fmla="*/ 809947 h 1664026"/>
                <a:gd name="connsiteX4" fmla="*/ 2383958 w 2805942"/>
                <a:gd name="connsiteY4" fmla="*/ 520014 h 1664026"/>
                <a:gd name="connsiteX5" fmla="*/ 2763100 w 2805942"/>
                <a:gd name="connsiteY5" fmla="*/ 408502 h 1664026"/>
                <a:gd name="connsiteX6" fmla="*/ 2506621 w 2805942"/>
                <a:gd name="connsiteY6" fmla="*/ 18209 h 1664026"/>
                <a:gd name="connsiteX7" fmla="*/ 187168 w 2805942"/>
                <a:gd name="connsiteY7" fmla="*/ 107419 h 1664026"/>
                <a:gd name="connsiteX0" fmla="*/ 230937 w 2849711"/>
                <a:gd name="connsiteY0" fmla="*/ 107419 h 1598992"/>
                <a:gd name="connsiteX1" fmla="*/ 219785 w 2849711"/>
                <a:gd name="connsiteY1" fmla="*/ 1479020 h 1598992"/>
                <a:gd name="connsiteX2" fmla="*/ 1178790 w 2849711"/>
                <a:gd name="connsiteY2" fmla="*/ 1512473 h 1598992"/>
                <a:gd name="connsiteX3" fmla="*/ 1714049 w 2849711"/>
                <a:gd name="connsiteY3" fmla="*/ 809947 h 1598992"/>
                <a:gd name="connsiteX4" fmla="*/ 2427727 w 2849711"/>
                <a:gd name="connsiteY4" fmla="*/ 520014 h 1598992"/>
                <a:gd name="connsiteX5" fmla="*/ 2806869 w 2849711"/>
                <a:gd name="connsiteY5" fmla="*/ 408502 h 1598992"/>
                <a:gd name="connsiteX6" fmla="*/ 2550390 w 2849711"/>
                <a:gd name="connsiteY6" fmla="*/ 18209 h 1598992"/>
                <a:gd name="connsiteX7" fmla="*/ 230937 w 2849711"/>
                <a:gd name="connsiteY7" fmla="*/ 107419 h 1598992"/>
                <a:gd name="connsiteX0" fmla="*/ 78327 w 4146347"/>
                <a:gd name="connsiteY0" fmla="*/ 96562 h 1603679"/>
                <a:gd name="connsiteX1" fmla="*/ 1431576 w 4146347"/>
                <a:gd name="connsiteY1" fmla="*/ 1482655 h 1603679"/>
                <a:gd name="connsiteX2" fmla="*/ 2390581 w 4146347"/>
                <a:gd name="connsiteY2" fmla="*/ 1516108 h 1603679"/>
                <a:gd name="connsiteX3" fmla="*/ 2925840 w 4146347"/>
                <a:gd name="connsiteY3" fmla="*/ 813582 h 1603679"/>
                <a:gd name="connsiteX4" fmla="*/ 3639518 w 4146347"/>
                <a:gd name="connsiteY4" fmla="*/ 523649 h 1603679"/>
                <a:gd name="connsiteX5" fmla="*/ 4018660 w 4146347"/>
                <a:gd name="connsiteY5" fmla="*/ 412137 h 1603679"/>
                <a:gd name="connsiteX6" fmla="*/ 3762181 w 4146347"/>
                <a:gd name="connsiteY6" fmla="*/ 21844 h 1603679"/>
                <a:gd name="connsiteX7" fmla="*/ 78327 w 4146347"/>
                <a:gd name="connsiteY7" fmla="*/ 96562 h 1603679"/>
                <a:gd name="connsiteX0" fmla="*/ 302230 w 4370250"/>
                <a:gd name="connsiteY0" fmla="*/ 236550 h 2897967"/>
                <a:gd name="connsiteX1" fmla="*/ 479835 w 4370250"/>
                <a:gd name="connsiteY1" fmla="*/ 2871518 h 2897967"/>
                <a:gd name="connsiteX2" fmla="*/ 2614484 w 4370250"/>
                <a:gd name="connsiteY2" fmla="*/ 1656096 h 2897967"/>
                <a:gd name="connsiteX3" fmla="*/ 3149743 w 4370250"/>
                <a:gd name="connsiteY3" fmla="*/ 953570 h 2897967"/>
                <a:gd name="connsiteX4" fmla="*/ 3863421 w 4370250"/>
                <a:gd name="connsiteY4" fmla="*/ 663637 h 2897967"/>
                <a:gd name="connsiteX5" fmla="*/ 4242563 w 4370250"/>
                <a:gd name="connsiteY5" fmla="*/ 552125 h 2897967"/>
                <a:gd name="connsiteX6" fmla="*/ 3986084 w 4370250"/>
                <a:gd name="connsiteY6" fmla="*/ 161832 h 2897967"/>
                <a:gd name="connsiteX7" fmla="*/ 302230 w 4370250"/>
                <a:gd name="connsiteY7" fmla="*/ 236550 h 2897967"/>
                <a:gd name="connsiteX0" fmla="*/ 277030 w 4345050"/>
                <a:gd name="connsiteY0" fmla="*/ 236550 h 2959403"/>
                <a:gd name="connsiteX1" fmla="*/ 454635 w 4345050"/>
                <a:gd name="connsiteY1" fmla="*/ 2871518 h 2959403"/>
                <a:gd name="connsiteX2" fmla="*/ 1979788 w 4345050"/>
                <a:gd name="connsiteY2" fmla="*/ 2367857 h 2959403"/>
                <a:gd name="connsiteX3" fmla="*/ 3124543 w 4345050"/>
                <a:gd name="connsiteY3" fmla="*/ 953570 h 2959403"/>
                <a:gd name="connsiteX4" fmla="*/ 3838221 w 4345050"/>
                <a:gd name="connsiteY4" fmla="*/ 663637 h 2959403"/>
                <a:gd name="connsiteX5" fmla="*/ 4217363 w 4345050"/>
                <a:gd name="connsiteY5" fmla="*/ 552125 h 2959403"/>
                <a:gd name="connsiteX6" fmla="*/ 3960884 w 4345050"/>
                <a:gd name="connsiteY6" fmla="*/ 161832 h 2959403"/>
                <a:gd name="connsiteX7" fmla="*/ 277030 w 4345050"/>
                <a:gd name="connsiteY7" fmla="*/ 236550 h 2959403"/>
                <a:gd name="connsiteX0" fmla="*/ 326629 w 4394649"/>
                <a:gd name="connsiteY0" fmla="*/ 236550 h 2877625"/>
                <a:gd name="connsiteX1" fmla="*/ 504234 w 4394649"/>
                <a:gd name="connsiteY1" fmla="*/ 2871518 h 2877625"/>
                <a:gd name="connsiteX2" fmla="*/ 3174142 w 4394649"/>
                <a:gd name="connsiteY2" fmla="*/ 953570 h 2877625"/>
                <a:gd name="connsiteX3" fmla="*/ 3887820 w 4394649"/>
                <a:gd name="connsiteY3" fmla="*/ 663637 h 2877625"/>
                <a:gd name="connsiteX4" fmla="*/ 4266962 w 4394649"/>
                <a:gd name="connsiteY4" fmla="*/ 552125 h 2877625"/>
                <a:gd name="connsiteX5" fmla="*/ 4010483 w 4394649"/>
                <a:gd name="connsiteY5" fmla="*/ 161832 h 2877625"/>
                <a:gd name="connsiteX6" fmla="*/ 326629 w 4394649"/>
                <a:gd name="connsiteY6" fmla="*/ 236550 h 287762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9095"/>
                <a:gd name="connsiteX1" fmla="*/ 557644 w 4448059"/>
                <a:gd name="connsiteY1" fmla="*/ 2871518 h 2959095"/>
                <a:gd name="connsiteX2" fmla="*/ 3227552 w 4448059"/>
                <a:gd name="connsiteY2" fmla="*/ 953570 h 2959095"/>
                <a:gd name="connsiteX3" fmla="*/ 3395695 w 4448059"/>
                <a:gd name="connsiteY3" fmla="*/ 1605605 h 2959095"/>
                <a:gd name="connsiteX4" fmla="*/ 3941230 w 4448059"/>
                <a:gd name="connsiteY4" fmla="*/ 663637 h 2959095"/>
                <a:gd name="connsiteX5" fmla="*/ 4320372 w 4448059"/>
                <a:gd name="connsiteY5" fmla="*/ 552125 h 2959095"/>
                <a:gd name="connsiteX6" fmla="*/ 4063893 w 4448059"/>
                <a:gd name="connsiteY6" fmla="*/ 161832 h 2959095"/>
                <a:gd name="connsiteX7" fmla="*/ 380039 w 4448059"/>
                <a:gd name="connsiteY7" fmla="*/ 236550 h 2959095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48059"/>
                <a:gd name="connsiteY0" fmla="*/ 236550 h 2957662"/>
                <a:gd name="connsiteX1" fmla="*/ 557644 w 4448059"/>
                <a:gd name="connsiteY1" fmla="*/ 2871518 h 2957662"/>
                <a:gd name="connsiteX2" fmla="*/ 3227552 w 4448059"/>
                <a:gd name="connsiteY2" fmla="*/ 953570 h 2957662"/>
                <a:gd name="connsiteX3" fmla="*/ 2931214 w 4448059"/>
                <a:gd name="connsiteY3" fmla="*/ 1881442 h 2957662"/>
                <a:gd name="connsiteX4" fmla="*/ 3941230 w 4448059"/>
                <a:gd name="connsiteY4" fmla="*/ 663637 h 2957662"/>
                <a:gd name="connsiteX5" fmla="*/ 4320372 w 4448059"/>
                <a:gd name="connsiteY5" fmla="*/ 552125 h 2957662"/>
                <a:gd name="connsiteX6" fmla="*/ 4063893 w 4448059"/>
                <a:gd name="connsiteY6" fmla="*/ 161832 h 2957662"/>
                <a:gd name="connsiteX7" fmla="*/ 380039 w 4448059"/>
                <a:gd name="connsiteY7" fmla="*/ 236550 h 2957662"/>
                <a:gd name="connsiteX0" fmla="*/ 380039 w 4448059"/>
                <a:gd name="connsiteY0" fmla="*/ 236550 h 2964348"/>
                <a:gd name="connsiteX1" fmla="*/ 557644 w 4448059"/>
                <a:gd name="connsiteY1" fmla="*/ 2871518 h 2964348"/>
                <a:gd name="connsiteX2" fmla="*/ 3227552 w 4448059"/>
                <a:gd name="connsiteY2" fmla="*/ 953570 h 2964348"/>
                <a:gd name="connsiteX3" fmla="*/ 3941230 w 4448059"/>
                <a:gd name="connsiteY3" fmla="*/ 663637 h 2964348"/>
                <a:gd name="connsiteX4" fmla="*/ 4320372 w 4448059"/>
                <a:gd name="connsiteY4" fmla="*/ 552125 h 2964348"/>
                <a:gd name="connsiteX5" fmla="*/ 4063893 w 4448059"/>
                <a:gd name="connsiteY5" fmla="*/ 161832 h 2964348"/>
                <a:gd name="connsiteX6" fmla="*/ 380039 w 4448059"/>
                <a:gd name="connsiteY6" fmla="*/ 236550 h 2964348"/>
                <a:gd name="connsiteX0" fmla="*/ 380039 w 4490676"/>
                <a:gd name="connsiteY0" fmla="*/ 236550 h 2965009"/>
                <a:gd name="connsiteX1" fmla="*/ 557644 w 4490676"/>
                <a:gd name="connsiteY1" fmla="*/ 2871518 h 2965009"/>
                <a:gd name="connsiteX2" fmla="*/ 3227552 w 4490676"/>
                <a:gd name="connsiteY2" fmla="*/ 953570 h 2965009"/>
                <a:gd name="connsiteX3" fmla="*/ 4320372 w 4490676"/>
                <a:gd name="connsiteY3" fmla="*/ 552125 h 2965009"/>
                <a:gd name="connsiteX4" fmla="*/ 4063893 w 4490676"/>
                <a:gd name="connsiteY4" fmla="*/ 161832 h 2965009"/>
                <a:gd name="connsiteX5" fmla="*/ 380039 w 4490676"/>
                <a:gd name="connsiteY5" fmla="*/ 236550 h 2965009"/>
                <a:gd name="connsiteX0" fmla="*/ 380039 w 4542703"/>
                <a:gd name="connsiteY0" fmla="*/ 239344 h 2967457"/>
                <a:gd name="connsiteX1" fmla="*/ 557644 w 4542703"/>
                <a:gd name="connsiteY1" fmla="*/ 2874312 h 2967457"/>
                <a:gd name="connsiteX2" fmla="*/ 3227552 w 4542703"/>
                <a:gd name="connsiteY2" fmla="*/ 956364 h 2967457"/>
                <a:gd name="connsiteX3" fmla="*/ 4407688 w 4542703"/>
                <a:gd name="connsiteY3" fmla="*/ 613121 h 2967457"/>
                <a:gd name="connsiteX4" fmla="*/ 4063893 w 4542703"/>
                <a:gd name="connsiteY4" fmla="*/ 164626 h 2967457"/>
                <a:gd name="connsiteX5" fmla="*/ 380039 w 4542703"/>
                <a:gd name="connsiteY5" fmla="*/ 239344 h 2967457"/>
                <a:gd name="connsiteX0" fmla="*/ 463564 w 4259148"/>
                <a:gd name="connsiteY0" fmla="*/ 211707 h 2956111"/>
                <a:gd name="connsiteX1" fmla="*/ 292789 w 4259148"/>
                <a:gd name="connsiteY1" fmla="*/ 2948242 h 2956111"/>
                <a:gd name="connsiteX2" fmla="*/ 2962697 w 4259148"/>
                <a:gd name="connsiteY2" fmla="*/ 1030294 h 2956111"/>
                <a:gd name="connsiteX3" fmla="*/ 4142833 w 4259148"/>
                <a:gd name="connsiteY3" fmla="*/ 687051 h 2956111"/>
                <a:gd name="connsiteX4" fmla="*/ 3799038 w 4259148"/>
                <a:gd name="connsiteY4" fmla="*/ 238556 h 2956111"/>
                <a:gd name="connsiteX5" fmla="*/ 463564 w 4259148"/>
                <a:gd name="connsiteY5" fmla="*/ 211707 h 2956111"/>
                <a:gd name="connsiteX0" fmla="*/ 395544 w 4191128"/>
                <a:gd name="connsiteY0" fmla="*/ 209613 h 2925788"/>
                <a:gd name="connsiteX1" fmla="*/ 340905 w 4191128"/>
                <a:gd name="connsiteY1" fmla="*/ 2917812 h 2925788"/>
                <a:gd name="connsiteX2" fmla="*/ 2894677 w 4191128"/>
                <a:gd name="connsiteY2" fmla="*/ 1028200 h 2925788"/>
                <a:gd name="connsiteX3" fmla="*/ 4074813 w 4191128"/>
                <a:gd name="connsiteY3" fmla="*/ 684957 h 2925788"/>
                <a:gd name="connsiteX4" fmla="*/ 3731018 w 4191128"/>
                <a:gd name="connsiteY4" fmla="*/ 236462 h 2925788"/>
                <a:gd name="connsiteX5" fmla="*/ 395544 w 4191128"/>
                <a:gd name="connsiteY5" fmla="*/ 209613 h 2925788"/>
                <a:gd name="connsiteX0" fmla="*/ 395544 w 4191128"/>
                <a:gd name="connsiteY0" fmla="*/ 209613 h 3095819"/>
                <a:gd name="connsiteX1" fmla="*/ 340905 w 4191128"/>
                <a:gd name="connsiteY1" fmla="*/ 2917812 h 3095819"/>
                <a:gd name="connsiteX2" fmla="*/ 900078 w 4191128"/>
                <a:gd name="connsiteY2" fmla="*/ 2638406 h 3095819"/>
                <a:gd name="connsiteX3" fmla="*/ 2894677 w 4191128"/>
                <a:gd name="connsiteY3" fmla="*/ 1028200 h 3095819"/>
                <a:gd name="connsiteX4" fmla="*/ 4074813 w 4191128"/>
                <a:gd name="connsiteY4" fmla="*/ 684957 h 3095819"/>
                <a:gd name="connsiteX5" fmla="*/ 3731018 w 4191128"/>
                <a:gd name="connsiteY5" fmla="*/ 236462 h 3095819"/>
                <a:gd name="connsiteX6" fmla="*/ 395544 w 4191128"/>
                <a:gd name="connsiteY6" fmla="*/ 209613 h 3095819"/>
                <a:gd name="connsiteX0" fmla="*/ 307843 w 4103427"/>
                <a:gd name="connsiteY0" fmla="*/ 209613 h 3087284"/>
                <a:gd name="connsiteX1" fmla="*/ 253204 w 4103427"/>
                <a:gd name="connsiteY1" fmla="*/ 2917812 h 3087284"/>
                <a:gd name="connsiteX2" fmla="*/ 1233360 w 4103427"/>
                <a:gd name="connsiteY2" fmla="*/ 2609997 h 3087284"/>
                <a:gd name="connsiteX3" fmla="*/ 2806976 w 4103427"/>
                <a:gd name="connsiteY3" fmla="*/ 1028200 h 3087284"/>
                <a:gd name="connsiteX4" fmla="*/ 3987112 w 4103427"/>
                <a:gd name="connsiteY4" fmla="*/ 684957 h 3087284"/>
                <a:gd name="connsiteX5" fmla="*/ 3643317 w 4103427"/>
                <a:gd name="connsiteY5" fmla="*/ 236462 h 3087284"/>
                <a:gd name="connsiteX6" fmla="*/ 307843 w 4103427"/>
                <a:gd name="connsiteY6" fmla="*/ 209613 h 3087284"/>
                <a:gd name="connsiteX0" fmla="*/ 386860 w 4182444"/>
                <a:gd name="connsiteY0" fmla="*/ 187125 h 2858562"/>
                <a:gd name="connsiteX1" fmla="*/ 172569 w 4182444"/>
                <a:gd name="connsiteY1" fmla="*/ 2591145 h 2858562"/>
                <a:gd name="connsiteX2" fmla="*/ 1312377 w 4182444"/>
                <a:gd name="connsiteY2" fmla="*/ 2587509 h 2858562"/>
                <a:gd name="connsiteX3" fmla="*/ 2885993 w 4182444"/>
                <a:gd name="connsiteY3" fmla="*/ 1005712 h 2858562"/>
                <a:gd name="connsiteX4" fmla="*/ 4066129 w 4182444"/>
                <a:gd name="connsiteY4" fmla="*/ 662469 h 2858562"/>
                <a:gd name="connsiteX5" fmla="*/ 3722334 w 4182444"/>
                <a:gd name="connsiteY5" fmla="*/ 213974 h 2858562"/>
                <a:gd name="connsiteX6" fmla="*/ 386860 w 4182444"/>
                <a:gd name="connsiteY6" fmla="*/ 187125 h 285856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2956957 w 4259487"/>
                <a:gd name="connsiteY3" fmla="*/ 962902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259487"/>
                <a:gd name="connsiteY0" fmla="*/ 202430 h 2811912"/>
                <a:gd name="connsiteX1" fmla="*/ 243533 w 4259487"/>
                <a:gd name="connsiteY1" fmla="*/ 2548335 h 2811912"/>
                <a:gd name="connsiteX2" fmla="*/ 1383341 w 4259487"/>
                <a:gd name="connsiteY2" fmla="*/ 2544699 h 2811912"/>
                <a:gd name="connsiteX3" fmla="*/ 3116777 w 4259487"/>
                <a:gd name="connsiteY3" fmla="*/ 1224451 h 2811912"/>
                <a:gd name="connsiteX4" fmla="*/ 4137093 w 4259487"/>
                <a:gd name="connsiteY4" fmla="*/ 619659 h 2811912"/>
                <a:gd name="connsiteX5" fmla="*/ 3793298 w 4259487"/>
                <a:gd name="connsiteY5" fmla="*/ 171164 h 2811912"/>
                <a:gd name="connsiteX6" fmla="*/ 341724 w 4259487"/>
                <a:gd name="connsiteY6" fmla="*/ 202430 h 2811912"/>
                <a:gd name="connsiteX0" fmla="*/ 341724 w 4573247"/>
                <a:gd name="connsiteY0" fmla="*/ 207808 h 2817290"/>
                <a:gd name="connsiteX1" fmla="*/ 243533 w 4573247"/>
                <a:gd name="connsiteY1" fmla="*/ 2553713 h 2817290"/>
                <a:gd name="connsiteX2" fmla="*/ 1383341 w 4573247"/>
                <a:gd name="connsiteY2" fmla="*/ 2550077 h 2817290"/>
                <a:gd name="connsiteX3" fmla="*/ 3116777 w 4573247"/>
                <a:gd name="connsiteY3" fmla="*/ 1229829 h 2817290"/>
                <a:gd name="connsiteX4" fmla="*/ 4529214 w 4573247"/>
                <a:gd name="connsiteY4" fmla="*/ 741326 h 2817290"/>
                <a:gd name="connsiteX5" fmla="*/ 3793298 w 4573247"/>
                <a:gd name="connsiteY5" fmla="*/ 176542 h 2817290"/>
                <a:gd name="connsiteX6" fmla="*/ 341724 w 4573247"/>
                <a:gd name="connsiteY6" fmla="*/ 207808 h 2817290"/>
                <a:gd name="connsiteX0" fmla="*/ 453111 w 4684634"/>
                <a:gd name="connsiteY0" fmla="*/ 226806 h 3009539"/>
                <a:gd name="connsiteX1" fmla="*/ 151722 w 4684634"/>
                <a:gd name="connsiteY1" fmla="*/ 2834637 h 3009539"/>
                <a:gd name="connsiteX2" fmla="*/ 1494728 w 4684634"/>
                <a:gd name="connsiteY2" fmla="*/ 2569075 h 3009539"/>
                <a:gd name="connsiteX3" fmla="*/ 3228164 w 4684634"/>
                <a:gd name="connsiteY3" fmla="*/ 1248827 h 3009539"/>
                <a:gd name="connsiteX4" fmla="*/ 4640601 w 4684634"/>
                <a:gd name="connsiteY4" fmla="*/ 760324 h 3009539"/>
                <a:gd name="connsiteX5" fmla="*/ 3904685 w 4684634"/>
                <a:gd name="connsiteY5" fmla="*/ 195540 h 3009539"/>
                <a:gd name="connsiteX6" fmla="*/ 453111 w 4684634"/>
                <a:gd name="connsiteY6" fmla="*/ 226806 h 3009539"/>
                <a:gd name="connsiteX0" fmla="*/ 473029 w 4704552"/>
                <a:gd name="connsiteY0" fmla="*/ 226806 h 3123079"/>
                <a:gd name="connsiteX1" fmla="*/ 171640 w 4704552"/>
                <a:gd name="connsiteY1" fmla="*/ 2834637 h 3123079"/>
                <a:gd name="connsiteX2" fmla="*/ 1805025 w 4704552"/>
                <a:gd name="connsiteY2" fmla="*/ 2845522 h 3123079"/>
                <a:gd name="connsiteX3" fmla="*/ 3248082 w 4704552"/>
                <a:gd name="connsiteY3" fmla="*/ 1248827 h 3123079"/>
                <a:gd name="connsiteX4" fmla="*/ 4660519 w 4704552"/>
                <a:gd name="connsiteY4" fmla="*/ 760324 h 3123079"/>
                <a:gd name="connsiteX5" fmla="*/ 3924603 w 4704552"/>
                <a:gd name="connsiteY5" fmla="*/ 195540 h 3123079"/>
                <a:gd name="connsiteX6" fmla="*/ 473029 w 4704552"/>
                <a:gd name="connsiteY6" fmla="*/ 226806 h 3123079"/>
                <a:gd name="connsiteX0" fmla="*/ 178202 w 4409725"/>
                <a:gd name="connsiteY0" fmla="*/ 211646 h 3014764"/>
                <a:gd name="connsiteX1" fmla="*/ 600759 w 4409725"/>
                <a:gd name="connsiteY1" fmla="*/ 2610551 h 3014764"/>
                <a:gd name="connsiteX2" fmla="*/ 1510198 w 4409725"/>
                <a:gd name="connsiteY2" fmla="*/ 2830362 h 3014764"/>
                <a:gd name="connsiteX3" fmla="*/ 2953255 w 4409725"/>
                <a:gd name="connsiteY3" fmla="*/ 1233667 h 3014764"/>
                <a:gd name="connsiteX4" fmla="*/ 4365692 w 4409725"/>
                <a:gd name="connsiteY4" fmla="*/ 745164 h 3014764"/>
                <a:gd name="connsiteX5" fmla="*/ 3629776 w 4409725"/>
                <a:gd name="connsiteY5" fmla="*/ 180380 h 3014764"/>
                <a:gd name="connsiteX6" fmla="*/ 178202 w 4409725"/>
                <a:gd name="connsiteY6" fmla="*/ 211646 h 3014764"/>
                <a:gd name="connsiteX0" fmla="*/ 328019 w 3941179"/>
                <a:gd name="connsiteY0" fmla="*/ 206190 h 3029212"/>
                <a:gd name="connsiteX1" fmla="*/ 140935 w 3941179"/>
                <a:gd name="connsiteY1" fmla="*/ 2624099 h 3029212"/>
                <a:gd name="connsiteX2" fmla="*/ 1050374 w 3941179"/>
                <a:gd name="connsiteY2" fmla="*/ 2843910 h 3029212"/>
                <a:gd name="connsiteX3" fmla="*/ 2493431 w 3941179"/>
                <a:gd name="connsiteY3" fmla="*/ 1247215 h 3029212"/>
                <a:gd name="connsiteX4" fmla="*/ 3905868 w 3941179"/>
                <a:gd name="connsiteY4" fmla="*/ 758712 h 3029212"/>
                <a:gd name="connsiteX5" fmla="*/ 3169952 w 3941179"/>
                <a:gd name="connsiteY5" fmla="*/ 193928 h 3029212"/>
                <a:gd name="connsiteX6" fmla="*/ 328019 w 3941179"/>
                <a:gd name="connsiteY6" fmla="*/ 206190 h 3029212"/>
                <a:gd name="connsiteX0" fmla="*/ 363422 w 3976582"/>
                <a:gd name="connsiteY0" fmla="*/ 206190 h 2890100"/>
                <a:gd name="connsiteX1" fmla="*/ 176338 w 3976582"/>
                <a:gd name="connsiteY1" fmla="*/ 2624099 h 2890100"/>
                <a:gd name="connsiteX2" fmla="*/ 1638310 w 3976582"/>
                <a:gd name="connsiteY2" fmla="*/ 2615931 h 2890100"/>
                <a:gd name="connsiteX3" fmla="*/ 2528834 w 3976582"/>
                <a:gd name="connsiteY3" fmla="*/ 1247215 h 2890100"/>
                <a:gd name="connsiteX4" fmla="*/ 3941271 w 3976582"/>
                <a:gd name="connsiteY4" fmla="*/ 758712 h 2890100"/>
                <a:gd name="connsiteX5" fmla="*/ 3205355 w 3976582"/>
                <a:gd name="connsiteY5" fmla="*/ 193928 h 2890100"/>
                <a:gd name="connsiteX6" fmla="*/ 363422 w 3976582"/>
                <a:gd name="connsiteY6" fmla="*/ 206190 h 2890100"/>
                <a:gd name="connsiteX0" fmla="*/ 363422 w 4098003"/>
                <a:gd name="connsiteY0" fmla="*/ 206190 h 2821723"/>
                <a:gd name="connsiteX1" fmla="*/ 176338 w 4098003"/>
                <a:gd name="connsiteY1" fmla="*/ 2624099 h 2821723"/>
                <a:gd name="connsiteX2" fmla="*/ 1638310 w 4098003"/>
                <a:gd name="connsiteY2" fmla="*/ 2615931 h 2821723"/>
                <a:gd name="connsiteX3" fmla="*/ 3957479 w 4098003"/>
                <a:gd name="connsiteY3" fmla="*/ 2086029 h 2821723"/>
                <a:gd name="connsiteX4" fmla="*/ 3941271 w 4098003"/>
                <a:gd name="connsiteY4" fmla="*/ 758712 h 2821723"/>
                <a:gd name="connsiteX5" fmla="*/ 3205355 w 4098003"/>
                <a:gd name="connsiteY5" fmla="*/ 193928 h 2821723"/>
                <a:gd name="connsiteX6" fmla="*/ 363422 w 4098003"/>
                <a:gd name="connsiteY6" fmla="*/ 206190 h 2821723"/>
                <a:gd name="connsiteX0" fmla="*/ 430923 w 4095299"/>
                <a:gd name="connsiteY0" fmla="*/ 206190 h 2795352"/>
                <a:gd name="connsiteX1" fmla="*/ 243839 w 4095299"/>
                <a:gd name="connsiteY1" fmla="*/ 2624099 h 2795352"/>
                <a:gd name="connsiteX2" fmla="*/ 2696341 w 4095299"/>
                <a:gd name="connsiteY2" fmla="*/ 2540478 h 2795352"/>
                <a:gd name="connsiteX3" fmla="*/ 4024980 w 4095299"/>
                <a:gd name="connsiteY3" fmla="*/ 2086029 h 2795352"/>
                <a:gd name="connsiteX4" fmla="*/ 4008772 w 4095299"/>
                <a:gd name="connsiteY4" fmla="*/ 758712 h 2795352"/>
                <a:gd name="connsiteX5" fmla="*/ 3272856 w 4095299"/>
                <a:gd name="connsiteY5" fmla="*/ 193928 h 2795352"/>
                <a:gd name="connsiteX6" fmla="*/ 430923 w 4095299"/>
                <a:gd name="connsiteY6" fmla="*/ 206190 h 2795352"/>
                <a:gd name="connsiteX0" fmla="*/ 4665 w 3669041"/>
                <a:gd name="connsiteY0" fmla="*/ 161965 h 2496833"/>
                <a:gd name="connsiteX1" fmla="*/ 2179712 w 3669041"/>
                <a:gd name="connsiteY1" fmla="*/ 1970867 h 2496833"/>
                <a:gd name="connsiteX2" fmla="*/ 2270083 w 3669041"/>
                <a:gd name="connsiteY2" fmla="*/ 2496253 h 2496833"/>
                <a:gd name="connsiteX3" fmla="*/ 3598722 w 3669041"/>
                <a:gd name="connsiteY3" fmla="*/ 2041804 h 2496833"/>
                <a:gd name="connsiteX4" fmla="*/ 3582514 w 3669041"/>
                <a:gd name="connsiteY4" fmla="*/ 714487 h 2496833"/>
                <a:gd name="connsiteX5" fmla="*/ 2846598 w 3669041"/>
                <a:gd name="connsiteY5" fmla="*/ 149703 h 2496833"/>
                <a:gd name="connsiteX6" fmla="*/ 4665 w 3669041"/>
                <a:gd name="connsiteY6" fmla="*/ 161965 h 2496833"/>
                <a:gd name="connsiteX0" fmla="*/ 4135 w 3973303"/>
                <a:gd name="connsiteY0" fmla="*/ 583996 h 2347148"/>
                <a:gd name="connsiteX1" fmla="*/ 2483974 w 3973303"/>
                <a:gd name="connsiteY1" fmla="*/ 1821182 h 2347148"/>
                <a:gd name="connsiteX2" fmla="*/ 2574345 w 3973303"/>
                <a:gd name="connsiteY2" fmla="*/ 2346568 h 2347148"/>
                <a:gd name="connsiteX3" fmla="*/ 3902984 w 3973303"/>
                <a:gd name="connsiteY3" fmla="*/ 1892119 h 2347148"/>
                <a:gd name="connsiteX4" fmla="*/ 3886776 w 3973303"/>
                <a:gd name="connsiteY4" fmla="*/ 564802 h 2347148"/>
                <a:gd name="connsiteX5" fmla="*/ 3150860 w 3973303"/>
                <a:gd name="connsiteY5" fmla="*/ 18 h 2347148"/>
                <a:gd name="connsiteX6" fmla="*/ 4135 w 3973303"/>
                <a:gd name="connsiteY6" fmla="*/ 583996 h 2347148"/>
                <a:gd name="connsiteX0" fmla="*/ 100899 w 4070067"/>
                <a:gd name="connsiteY0" fmla="*/ 717380 h 2480532"/>
                <a:gd name="connsiteX1" fmla="*/ 2580738 w 4070067"/>
                <a:gd name="connsiteY1" fmla="*/ 1954566 h 2480532"/>
                <a:gd name="connsiteX2" fmla="*/ 2671109 w 4070067"/>
                <a:gd name="connsiteY2" fmla="*/ 2479952 h 2480532"/>
                <a:gd name="connsiteX3" fmla="*/ 3999748 w 4070067"/>
                <a:gd name="connsiteY3" fmla="*/ 2025503 h 2480532"/>
                <a:gd name="connsiteX4" fmla="*/ 3983540 w 4070067"/>
                <a:gd name="connsiteY4" fmla="*/ 698186 h 2480532"/>
                <a:gd name="connsiteX5" fmla="*/ 828254 w 4070067"/>
                <a:gd name="connsiteY5" fmla="*/ 13 h 2480532"/>
                <a:gd name="connsiteX6" fmla="*/ 100899 w 4070067"/>
                <a:gd name="connsiteY6" fmla="*/ 717380 h 2480532"/>
                <a:gd name="connsiteX0" fmla="*/ 101304 w 4074593"/>
                <a:gd name="connsiteY0" fmla="*/ 764024 h 2527786"/>
                <a:gd name="connsiteX1" fmla="*/ 2581143 w 4074593"/>
                <a:gd name="connsiteY1" fmla="*/ 2001210 h 2527786"/>
                <a:gd name="connsiteX2" fmla="*/ 2671514 w 4074593"/>
                <a:gd name="connsiteY2" fmla="*/ 2526596 h 2527786"/>
                <a:gd name="connsiteX3" fmla="*/ 4000153 w 4074593"/>
                <a:gd name="connsiteY3" fmla="*/ 2072147 h 2527786"/>
                <a:gd name="connsiteX4" fmla="*/ 4002888 w 4074593"/>
                <a:gd name="connsiteY4" fmla="*/ 154312 h 2527786"/>
                <a:gd name="connsiteX5" fmla="*/ 828659 w 4074593"/>
                <a:gd name="connsiteY5" fmla="*/ 46657 h 2527786"/>
                <a:gd name="connsiteX6" fmla="*/ 101304 w 4074593"/>
                <a:gd name="connsiteY6" fmla="*/ 764024 h 2527786"/>
                <a:gd name="connsiteX0" fmla="*/ 101304 w 4190320"/>
                <a:gd name="connsiteY0" fmla="*/ 764024 h 2527786"/>
                <a:gd name="connsiteX1" fmla="*/ 2581143 w 4190320"/>
                <a:gd name="connsiteY1" fmla="*/ 2001210 h 2527786"/>
                <a:gd name="connsiteX2" fmla="*/ 2671514 w 4190320"/>
                <a:gd name="connsiteY2" fmla="*/ 2526596 h 2527786"/>
                <a:gd name="connsiteX3" fmla="*/ 4000153 w 4190320"/>
                <a:gd name="connsiteY3" fmla="*/ 2072147 h 2527786"/>
                <a:gd name="connsiteX4" fmla="*/ 4002888 w 4190320"/>
                <a:gd name="connsiteY4" fmla="*/ 154312 h 2527786"/>
                <a:gd name="connsiteX5" fmla="*/ 828659 w 4190320"/>
                <a:gd name="connsiteY5" fmla="*/ 46657 h 2527786"/>
                <a:gd name="connsiteX6" fmla="*/ 101304 w 4190320"/>
                <a:gd name="connsiteY6" fmla="*/ 764024 h 2527786"/>
                <a:gd name="connsiteX0" fmla="*/ 101304 w 4190320"/>
                <a:gd name="connsiteY0" fmla="*/ 772838 h 2536600"/>
                <a:gd name="connsiteX1" fmla="*/ 2581143 w 4190320"/>
                <a:gd name="connsiteY1" fmla="*/ 2010024 h 2536600"/>
                <a:gd name="connsiteX2" fmla="*/ 2671514 w 4190320"/>
                <a:gd name="connsiteY2" fmla="*/ 2535410 h 2536600"/>
                <a:gd name="connsiteX3" fmla="*/ 4000153 w 4190320"/>
                <a:gd name="connsiteY3" fmla="*/ 2080961 h 2536600"/>
                <a:gd name="connsiteX4" fmla="*/ 4002888 w 4190320"/>
                <a:gd name="connsiteY4" fmla="*/ 163126 h 2536600"/>
                <a:gd name="connsiteX5" fmla="*/ 828659 w 4190320"/>
                <a:gd name="connsiteY5" fmla="*/ 55471 h 2536600"/>
                <a:gd name="connsiteX6" fmla="*/ 101304 w 4190320"/>
                <a:gd name="connsiteY6" fmla="*/ 772838 h 2536600"/>
                <a:gd name="connsiteX0" fmla="*/ 101304 w 4244996"/>
                <a:gd name="connsiteY0" fmla="*/ 772838 h 2536600"/>
                <a:gd name="connsiteX1" fmla="*/ 2581143 w 4244996"/>
                <a:gd name="connsiteY1" fmla="*/ 2010024 h 2536600"/>
                <a:gd name="connsiteX2" fmla="*/ 2671514 w 4244996"/>
                <a:gd name="connsiteY2" fmla="*/ 2535410 h 2536600"/>
                <a:gd name="connsiteX3" fmla="*/ 4000153 w 4244996"/>
                <a:gd name="connsiteY3" fmla="*/ 2080961 h 2536600"/>
                <a:gd name="connsiteX4" fmla="*/ 4002888 w 4244996"/>
                <a:gd name="connsiteY4" fmla="*/ 163126 h 2536600"/>
                <a:gd name="connsiteX5" fmla="*/ 828659 w 4244996"/>
                <a:gd name="connsiteY5" fmla="*/ 55471 h 2536600"/>
                <a:gd name="connsiteX6" fmla="*/ 101304 w 4244996"/>
                <a:gd name="connsiteY6" fmla="*/ 772838 h 2536600"/>
                <a:gd name="connsiteX0" fmla="*/ 98898 w 4172810"/>
                <a:gd name="connsiteY0" fmla="*/ 750055 h 2513681"/>
                <a:gd name="connsiteX1" fmla="*/ 2578737 w 4172810"/>
                <a:gd name="connsiteY1" fmla="*/ 1987241 h 2513681"/>
                <a:gd name="connsiteX2" fmla="*/ 2669108 w 4172810"/>
                <a:gd name="connsiteY2" fmla="*/ 2512627 h 2513681"/>
                <a:gd name="connsiteX3" fmla="*/ 3997747 w 4172810"/>
                <a:gd name="connsiteY3" fmla="*/ 2058178 h 2513681"/>
                <a:gd name="connsiteX4" fmla="*/ 3886078 w 4172810"/>
                <a:gd name="connsiteY4" fmla="*/ 216613 h 2513681"/>
                <a:gd name="connsiteX5" fmla="*/ 826253 w 4172810"/>
                <a:gd name="connsiteY5" fmla="*/ 32688 h 2513681"/>
                <a:gd name="connsiteX6" fmla="*/ 98898 w 4172810"/>
                <a:gd name="connsiteY6" fmla="*/ 750055 h 2513681"/>
                <a:gd name="connsiteX0" fmla="*/ 98898 w 4172810"/>
                <a:gd name="connsiteY0" fmla="*/ 773225 h 2536851"/>
                <a:gd name="connsiteX1" fmla="*/ 2578737 w 4172810"/>
                <a:gd name="connsiteY1" fmla="*/ 2010411 h 2536851"/>
                <a:gd name="connsiteX2" fmla="*/ 2669108 w 4172810"/>
                <a:gd name="connsiteY2" fmla="*/ 2535797 h 2536851"/>
                <a:gd name="connsiteX3" fmla="*/ 3997747 w 4172810"/>
                <a:gd name="connsiteY3" fmla="*/ 2081348 h 2536851"/>
                <a:gd name="connsiteX4" fmla="*/ 3886078 w 4172810"/>
                <a:gd name="connsiteY4" fmla="*/ 239783 h 2536851"/>
                <a:gd name="connsiteX5" fmla="*/ 826253 w 4172810"/>
                <a:gd name="connsiteY5" fmla="*/ 55858 h 2536851"/>
                <a:gd name="connsiteX6" fmla="*/ 98898 w 4172810"/>
                <a:gd name="connsiteY6" fmla="*/ 773225 h 2536851"/>
                <a:gd name="connsiteX0" fmla="*/ 98898 w 4172810"/>
                <a:gd name="connsiteY0" fmla="*/ 773225 h 2246653"/>
                <a:gd name="connsiteX1" fmla="*/ 2578737 w 4172810"/>
                <a:gd name="connsiteY1" fmla="*/ 2010411 h 2246653"/>
                <a:gd name="connsiteX2" fmla="*/ 3997747 w 4172810"/>
                <a:gd name="connsiteY2" fmla="*/ 2081348 h 2246653"/>
                <a:gd name="connsiteX3" fmla="*/ 3886078 w 4172810"/>
                <a:gd name="connsiteY3" fmla="*/ 239783 h 2246653"/>
                <a:gd name="connsiteX4" fmla="*/ 826253 w 4172810"/>
                <a:gd name="connsiteY4" fmla="*/ 55858 h 2246653"/>
                <a:gd name="connsiteX5" fmla="*/ 98898 w 4172810"/>
                <a:gd name="connsiteY5" fmla="*/ 773225 h 2246653"/>
                <a:gd name="connsiteX0" fmla="*/ 98898 w 4128772"/>
                <a:gd name="connsiteY0" fmla="*/ 773225 h 2470302"/>
                <a:gd name="connsiteX1" fmla="*/ 2578737 w 4128772"/>
                <a:gd name="connsiteY1" fmla="*/ 2010411 h 2470302"/>
                <a:gd name="connsiteX2" fmla="*/ 3408097 w 4128772"/>
                <a:gd name="connsiteY2" fmla="*/ 2468224 h 2470302"/>
                <a:gd name="connsiteX3" fmla="*/ 3997747 w 4128772"/>
                <a:gd name="connsiteY3" fmla="*/ 2081348 h 2470302"/>
                <a:gd name="connsiteX4" fmla="*/ 3886078 w 4128772"/>
                <a:gd name="connsiteY4" fmla="*/ 239783 h 2470302"/>
                <a:gd name="connsiteX5" fmla="*/ 826253 w 4128772"/>
                <a:gd name="connsiteY5" fmla="*/ 55858 h 2470302"/>
                <a:gd name="connsiteX6" fmla="*/ 98898 w 4128772"/>
                <a:gd name="connsiteY6" fmla="*/ 773225 h 2470302"/>
                <a:gd name="connsiteX0" fmla="*/ 98898 w 4128772"/>
                <a:gd name="connsiteY0" fmla="*/ 773225 h 2246653"/>
                <a:gd name="connsiteX1" fmla="*/ 2578737 w 4128772"/>
                <a:gd name="connsiteY1" fmla="*/ 2010411 h 2246653"/>
                <a:gd name="connsiteX2" fmla="*/ 3997747 w 4128772"/>
                <a:gd name="connsiteY2" fmla="*/ 2081348 h 2246653"/>
                <a:gd name="connsiteX3" fmla="*/ 3886078 w 4128772"/>
                <a:gd name="connsiteY3" fmla="*/ 239783 h 2246653"/>
                <a:gd name="connsiteX4" fmla="*/ 826253 w 4128772"/>
                <a:gd name="connsiteY4" fmla="*/ 55858 h 2246653"/>
                <a:gd name="connsiteX5" fmla="*/ 98898 w 4128772"/>
                <a:gd name="connsiteY5" fmla="*/ 773225 h 2246653"/>
                <a:gd name="connsiteX0" fmla="*/ 147889 w 4184770"/>
                <a:gd name="connsiteY0" fmla="*/ 773225 h 2520267"/>
                <a:gd name="connsiteX1" fmla="*/ 3332491 w 4184770"/>
                <a:gd name="connsiteY1" fmla="*/ 2430226 h 2520267"/>
                <a:gd name="connsiteX2" fmla="*/ 4046738 w 4184770"/>
                <a:gd name="connsiteY2" fmla="*/ 2081348 h 2520267"/>
                <a:gd name="connsiteX3" fmla="*/ 3935069 w 4184770"/>
                <a:gd name="connsiteY3" fmla="*/ 239783 h 2520267"/>
                <a:gd name="connsiteX4" fmla="*/ 875244 w 4184770"/>
                <a:gd name="connsiteY4" fmla="*/ 55858 h 2520267"/>
                <a:gd name="connsiteX5" fmla="*/ 147889 w 4184770"/>
                <a:gd name="connsiteY5" fmla="*/ 773225 h 2520267"/>
                <a:gd name="connsiteX0" fmla="*/ 147889 w 4244183"/>
                <a:gd name="connsiteY0" fmla="*/ 773225 h 2490612"/>
                <a:gd name="connsiteX1" fmla="*/ 3332491 w 4244183"/>
                <a:gd name="connsiteY1" fmla="*/ 2430226 h 2490612"/>
                <a:gd name="connsiteX2" fmla="*/ 4160928 w 4244183"/>
                <a:gd name="connsiteY2" fmla="*/ 1948572 h 2490612"/>
                <a:gd name="connsiteX3" fmla="*/ 3935069 w 4244183"/>
                <a:gd name="connsiteY3" fmla="*/ 239783 h 2490612"/>
                <a:gd name="connsiteX4" fmla="*/ 875244 w 4244183"/>
                <a:gd name="connsiteY4" fmla="*/ 55858 h 2490612"/>
                <a:gd name="connsiteX5" fmla="*/ 147889 w 4244183"/>
                <a:gd name="connsiteY5" fmla="*/ 773225 h 2490612"/>
                <a:gd name="connsiteX0" fmla="*/ 62525 w 4158819"/>
                <a:gd name="connsiteY0" fmla="*/ 773225 h 2449520"/>
                <a:gd name="connsiteX1" fmla="*/ 2000159 w 4158819"/>
                <a:gd name="connsiteY1" fmla="*/ 1439222 h 2449520"/>
                <a:gd name="connsiteX2" fmla="*/ 3247127 w 4158819"/>
                <a:gd name="connsiteY2" fmla="*/ 2430226 h 2449520"/>
                <a:gd name="connsiteX3" fmla="*/ 4075564 w 4158819"/>
                <a:gd name="connsiteY3" fmla="*/ 1948572 h 2449520"/>
                <a:gd name="connsiteX4" fmla="*/ 3849705 w 4158819"/>
                <a:gd name="connsiteY4" fmla="*/ 239783 h 2449520"/>
                <a:gd name="connsiteX5" fmla="*/ 789880 w 4158819"/>
                <a:gd name="connsiteY5" fmla="*/ 55858 h 2449520"/>
                <a:gd name="connsiteX6" fmla="*/ 62525 w 4158819"/>
                <a:gd name="connsiteY6" fmla="*/ 773225 h 2449520"/>
                <a:gd name="connsiteX0" fmla="*/ 77975 w 4040924"/>
                <a:gd name="connsiteY0" fmla="*/ 916639 h 2459317"/>
                <a:gd name="connsiteX1" fmla="*/ 1882264 w 4040924"/>
                <a:gd name="connsiteY1" fmla="*/ 1449019 h 2459317"/>
                <a:gd name="connsiteX2" fmla="*/ 3129232 w 4040924"/>
                <a:gd name="connsiteY2" fmla="*/ 2440023 h 2459317"/>
                <a:gd name="connsiteX3" fmla="*/ 3957669 w 4040924"/>
                <a:gd name="connsiteY3" fmla="*/ 1958369 h 2459317"/>
                <a:gd name="connsiteX4" fmla="*/ 3731810 w 4040924"/>
                <a:gd name="connsiteY4" fmla="*/ 249580 h 2459317"/>
                <a:gd name="connsiteX5" fmla="*/ 671985 w 4040924"/>
                <a:gd name="connsiteY5" fmla="*/ 65655 h 2459317"/>
                <a:gd name="connsiteX6" fmla="*/ 77975 w 4040924"/>
                <a:gd name="connsiteY6" fmla="*/ 916639 h 2459317"/>
                <a:gd name="connsiteX0" fmla="*/ 11639 w 6717717"/>
                <a:gd name="connsiteY0" fmla="*/ 154029 h 2420550"/>
                <a:gd name="connsiteX1" fmla="*/ 4559057 w 6717717"/>
                <a:gd name="connsiteY1" fmla="*/ 1410252 h 2420550"/>
                <a:gd name="connsiteX2" fmla="*/ 5806025 w 6717717"/>
                <a:gd name="connsiteY2" fmla="*/ 2401256 h 2420550"/>
                <a:gd name="connsiteX3" fmla="*/ 6634462 w 6717717"/>
                <a:gd name="connsiteY3" fmla="*/ 1919602 h 2420550"/>
                <a:gd name="connsiteX4" fmla="*/ 6408603 w 6717717"/>
                <a:gd name="connsiteY4" fmla="*/ 210813 h 2420550"/>
                <a:gd name="connsiteX5" fmla="*/ 3348778 w 6717717"/>
                <a:gd name="connsiteY5" fmla="*/ 26888 h 2420550"/>
                <a:gd name="connsiteX6" fmla="*/ 11639 w 6717717"/>
                <a:gd name="connsiteY6" fmla="*/ 154029 h 2420550"/>
                <a:gd name="connsiteX0" fmla="*/ 177832 w 6883910"/>
                <a:gd name="connsiteY0" fmla="*/ 140337 h 2422420"/>
                <a:gd name="connsiteX1" fmla="*/ 762834 w 6883910"/>
                <a:gd name="connsiteY1" fmla="*/ 1130197 h 2422420"/>
                <a:gd name="connsiteX2" fmla="*/ 5972218 w 6883910"/>
                <a:gd name="connsiteY2" fmla="*/ 2387564 h 2422420"/>
                <a:gd name="connsiteX3" fmla="*/ 6800655 w 6883910"/>
                <a:gd name="connsiteY3" fmla="*/ 1905910 h 2422420"/>
                <a:gd name="connsiteX4" fmla="*/ 6574796 w 6883910"/>
                <a:gd name="connsiteY4" fmla="*/ 197121 h 2422420"/>
                <a:gd name="connsiteX5" fmla="*/ 3514971 w 6883910"/>
                <a:gd name="connsiteY5" fmla="*/ 13196 h 2422420"/>
                <a:gd name="connsiteX6" fmla="*/ 177832 w 6883910"/>
                <a:gd name="connsiteY6" fmla="*/ 140337 h 2422420"/>
                <a:gd name="connsiteX0" fmla="*/ 177832 w 7027317"/>
                <a:gd name="connsiteY0" fmla="*/ 140337 h 1930723"/>
                <a:gd name="connsiteX1" fmla="*/ 762834 w 7027317"/>
                <a:gd name="connsiteY1" fmla="*/ 1130197 h 1930723"/>
                <a:gd name="connsiteX2" fmla="*/ 3990911 w 7027317"/>
                <a:gd name="connsiteY2" fmla="*/ 1206820 h 1930723"/>
                <a:gd name="connsiteX3" fmla="*/ 6800655 w 7027317"/>
                <a:gd name="connsiteY3" fmla="*/ 1905910 h 1930723"/>
                <a:gd name="connsiteX4" fmla="*/ 6574796 w 7027317"/>
                <a:gd name="connsiteY4" fmla="*/ 197121 h 1930723"/>
                <a:gd name="connsiteX5" fmla="*/ 3514971 w 7027317"/>
                <a:gd name="connsiteY5" fmla="*/ 13196 h 1930723"/>
                <a:gd name="connsiteX6" fmla="*/ 177832 w 7027317"/>
                <a:gd name="connsiteY6" fmla="*/ 140337 h 1930723"/>
                <a:gd name="connsiteX0" fmla="*/ 310448 w 7159933"/>
                <a:gd name="connsiteY0" fmla="*/ 140337 h 1930002"/>
                <a:gd name="connsiteX1" fmla="*/ 895450 w 7159933"/>
                <a:gd name="connsiteY1" fmla="*/ 1130197 h 1930002"/>
                <a:gd name="connsiteX2" fmla="*/ 6933271 w 7159933"/>
                <a:gd name="connsiteY2" fmla="*/ 1905910 h 1930002"/>
                <a:gd name="connsiteX3" fmla="*/ 6707412 w 7159933"/>
                <a:gd name="connsiteY3" fmla="*/ 197121 h 1930002"/>
                <a:gd name="connsiteX4" fmla="*/ 3647587 w 7159933"/>
                <a:gd name="connsiteY4" fmla="*/ 13196 h 1930002"/>
                <a:gd name="connsiteX5" fmla="*/ 310448 w 7159933"/>
                <a:gd name="connsiteY5" fmla="*/ 140337 h 1930002"/>
                <a:gd name="connsiteX0" fmla="*/ 310448 w 7063333"/>
                <a:gd name="connsiteY0" fmla="*/ 140337 h 1300756"/>
                <a:gd name="connsiteX1" fmla="*/ 895450 w 7063333"/>
                <a:gd name="connsiteY1" fmla="*/ 1130197 h 1300756"/>
                <a:gd name="connsiteX2" fmla="*/ 6780689 w 7063333"/>
                <a:gd name="connsiteY2" fmla="*/ 1125192 h 1300756"/>
                <a:gd name="connsiteX3" fmla="*/ 6707412 w 7063333"/>
                <a:gd name="connsiteY3" fmla="*/ 197121 h 1300756"/>
                <a:gd name="connsiteX4" fmla="*/ 3647587 w 7063333"/>
                <a:gd name="connsiteY4" fmla="*/ 13196 h 1300756"/>
                <a:gd name="connsiteX5" fmla="*/ 310448 w 7063333"/>
                <a:gd name="connsiteY5" fmla="*/ 140337 h 1300756"/>
                <a:gd name="connsiteX0" fmla="*/ 649745 w 6754956"/>
                <a:gd name="connsiteY0" fmla="*/ 140380 h 1300758"/>
                <a:gd name="connsiteX1" fmla="*/ 587073 w 6754956"/>
                <a:gd name="connsiteY1" fmla="*/ 1130199 h 1300758"/>
                <a:gd name="connsiteX2" fmla="*/ 6472312 w 6754956"/>
                <a:gd name="connsiteY2" fmla="*/ 1125194 h 1300758"/>
                <a:gd name="connsiteX3" fmla="*/ 6399035 w 6754956"/>
                <a:gd name="connsiteY3" fmla="*/ 197123 h 1300758"/>
                <a:gd name="connsiteX4" fmla="*/ 3339210 w 6754956"/>
                <a:gd name="connsiteY4" fmla="*/ 13198 h 1300758"/>
                <a:gd name="connsiteX5" fmla="*/ 649745 w 6754956"/>
                <a:gd name="connsiteY5" fmla="*/ 140380 h 1300758"/>
                <a:gd name="connsiteX0" fmla="*/ 520477 w 6841103"/>
                <a:gd name="connsiteY0" fmla="*/ 140380 h 1264810"/>
                <a:gd name="connsiteX1" fmla="*/ 648284 w 6841103"/>
                <a:gd name="connsiteY1" fmla="*/ 1073365 h 1264810"/>
                <a:gd name="connsiteX2" fmla="*/ 6343044 w 6841103"/>
                <a:gd name="connsiteY2" fmla="*/ 1125194 h 1264810"/>
                <a:gd name="connsiteX3" fmla="*/ 6269767 w 6841103"/>
                <a:gd name="connsiteY3" fmla="*/ 197123 h 1264810"/>
                <a:gd name="connsiteX4" fmla="*/ 3209942 w 6841103"/>
                <a:gd name="connsiteY4" fmla="*/ 13198 h 1264810"/>
                <a:gd name="connsiteX5" fmla="*/ 520477 w 6841103"/>
                <a:gd name="connsiteY5" fmla="*/ 140380 h 1264810"/>
                <a:gd name="connsiteX0" fmla="*/ 520477 w 6622567"/>
                <a:gd name="connsiteY0" fmla="*/ 140380 h 1305223"/>
                <a:gd name="connsiteX1" fmla="*/ 648284 w 6622567"/>
                <a:gd name="connsiteY1" fmla="*/ 1073365 h 1305223"/>
                <a:gd name="connsiteX2" fmla="*/ 5961885 w 6622567"/>
                <a:gd name="connsiteY2" fmla="*/ 1201747 h 1305223"/>
                <a:gd name="connsiteX3" fmla="*/ 6269767 w 6622567"/>
                <a:gd name="connsiteY3" fmla="*/ 197123 h 1305223"/>
                <a:gd name="connsiteX4" fmla="*/ 3209942 w 6622567"/>
                <a:gd name="connsiteY4" fmla="*/ 13198 h 1305223"/>
                <a:gd name="connsiteX5" fmla="*/ 520477 w 6622567"/>
                <a:gd name="connsiteY5" fmla="*/ 140380 h 1305223"/>
                <a:gd name="connsiteX0" fmla="*/ 779094 w 7157416"/>
                <a:gd name="connsiteY0" fmla="*/ 609830 h 1435045"/>
                <a:gd name="connsiteX1" fmla="*/ 906901 w 7157416"/>
                <a:gd name="connsiteY1" fmla="*/ 1160623 h 1435045"/>
                <a:gd name="connsiteX2" fmla="*/ 6220502 w 7157416"/>
                <a:gd name="connsiteY2" fmla="*/ 1289005 h 1435045"/>
                <a:gd name="connsiteX3" fmla="*/ 6528384 w 7157416"/>
                <a:gd name="connsiteY3" fmla="*/ 284381 h 1435045"/>
                <a:gd name="connsiteX4" fmla="*/ 3468559 w 7157416"/>
                <a:gd name="connsiteY4" fmla="*/ 100456 h 1435045"/>
                <a:gd name="connsiteX5" fmla="*/ 779094 w 7157416"/>
                <a:gd name="connsiteY5" fmla="*/ 609830 h 1435045"/>
                <a:gd name="connsiteX0" fmla="*/ 529692 w 6908014"/>
                <a:gd name="connsiteY0" fmla="*/ 609830 h 1435045"/>
                <a:gd name="connsiteX1" fmla="*/ 657499 w 6908014"/>
                <a:gd name="connsiteY1" fmla="*/ 1160623 h 1435045"/>
                <a:gd name="connsiteX2" fmla="*/ 5971100 w 6908014"/>
                <a:gd name="connsiteY2" fmla="*/ 1289005 h 1435045"/>
                <a:gd name="connsiteX3" fmla="*/ 6278982 w 6908014"/>
                <a:gd name="connsiteY3" fmla="*/ 284381 h 1435045"/>
                <a:gd name="connsiteX4" fmla="*/ 3219157 w 6908014"/>
                <a:gd name="connsiteY4" fmla="*/ 100456 h 1435045"/>
                <a:gd name="connsiteX5" fmla="*/ 529692 w 6908014"/>
                <a:gd name="connsiteY5" fmla="*/ 609830 h 1435045"/>
                <a:gd name="connsiteX0" fmla="*/ 529692 w 6908014"/>
                <a:gd name="connsiteY0" fmla="*/ 609830 h 1435045"/>
                <a:gd name="connsiteX1" fmla="*/ 657499 w 6908014"/>
                <a:gd name="connsiteY1" fmla="*/ 1160623 h 1435045"/>
                <a:gd name="connsiteX2" fmla="*/ 5971100 w 6908014"/>
                <a:gd name="connsiteY2" fmla="*/ 1289005 h 1435045"/>
                <a:gd name="connsiteX3" fmla="*/ 6278982 w 6908014"/>
                <a:gd name="connsiteY3" fmla="*/ 284381 h 1435045"/>
                <a:gd name="connsiteX4" fmla="*/ 3219157 w 6908014"/>
                <a:gd name="connsiteY4" fmla="*/ 100456 h 1435045"/>
                <a:gd name="connsiteX5" fmla="*/ 529692 w 6908014"/>
                <a:gd name="connsiteY5" fmla="*/ 609830 h 1435045"/>
                <a:gd name="connsiteX0" fmla="*/ 529692 w 6908014"/>
                <a:gd name="connsiteY0" fmla="*/ 609830 h 1435045"/>
                <a:gd name="connsiteX1" fmla="*/ 657499 w 6908014"/>
                <a:gd name="connsiteY1" fmla="*/ 1160623 h 1435045"/>
                <a:gd name="connsiteX2" fmla="*/ 5971100 w 6908014"/>
                <a:gd name="connsiteY2" fmla="*/ 1289005 h 1435045"/>
                <a:gd name="connsiteX3" fmla="*/ 6278982 w 6908014"/>
                <a:gd name="connsiteY3" fmla="*/ 284381 h 1435045"/>
                <a:gd name="connsiteX4" fmla="*/ 3219157 w 6908014"/>
                <a:gd name="connsiteY4" fmla="*/ 522657 h 1435045"/>
                <a:gd name="connsiteX5" fmla="*/ 529692 w 6908014"/>
                <a:gd name="connsiteY5" fmla="*/ 609830 h 1435045"/>
                <a:gd name="connsiteX0" fmla="*/ 529692 w 6908014"/>
                <a:gd name="connsiteY0" fmla="*/ 263475 h 1030964"/>
                <a:gd name="connsiteX1" fmla="*/ 657499 w 6908014"/>
                <a:gd name="connsiteY1" fmla="*/ 814268 h 1030964"/>
                <a:gd name="connsiteX2" fmla="*/ 5971100 w 6908014"/>
                <a:gd name="connsiteY2" fmla="*/ 942650 h 1030964"/>
                <a:gd name="connsiteX3" fmla="*/ 6278982 w 6908014"/>
                <a:gd name="connsiteY3" fmla="*/ 284381 h 1030964"/>
                <a:gd name="connsiteX4" fmla="*/ 3219157 w 6908014"/>
                <a:gd name="connsiteY4" fmla="*/ 176302 h 1030964"/>
                <a:gd name="connsiteX5" fmla="*/ 529692 w 6908014"/>
                <a:gd name="connsiteY5" fmla="*/ 263475 h 1030964"/>
                <a:gd name="connsiteX0" fmla="*/ 529692 w 6908014"/>
                <a:gd name="connsiteY0" fmla="*/ 263475 h 1030964"/>
                <a:gd name="connsiteX1" fmla="*/ 657499 w 6908014"/>
                <a:gd name="connsiteY1" fmla="*/ 814268 h 1030964"/>
                <a:gd name="connsiteX2" fmla="*/ 5971100 w 6908014"/>
                <a:gd name="connsiteY2" fmla="*/ 942650 h 1030964"/>
                <a:gd name="connsiteX3" fmla="*/ 6278982 w 6908014"/>
                <a:gd name="connsiteY3" fmla="*/ 284381 h 1030964"/>
                <a:gd name="connsiteX4" fmla="*/ 3219157 w 6908014"/>
                <a:gd name="connsiteY4" fmla="*/ 176302 h 1030964"/>
                <a:gd name="connsiteX5" fmla="*/ 529692 w 6908014"/>
                <a:gd name="connsiteY5" fmla="*/ 263475 h 1030964"/>
                <a:gd name="connsiteX0" fmla="*/ 529692 w 6569842"/>
                <a:gd name="connsiteY0" fmla="*/ 263475 h 1030964"/>
                <a:gd name="connsiteX1" fmla="*/ 657499 w 6569842"/>
                <a:gd name="connsiteY1" fmla="*/ 814268 h 1030964"/>
                <a:gd name="connsiteX2" fmla="*/ 5971100 w 6569842"/>
                <a:gd name="connsiteY2" fmla="*/ 942650 h 1030964"/>
                <a:gd name="connsiteX3" fmla="*/ 6278982 w 6569842"/>
                <a:gd name="connsiteY3" fmla="*/ 284381 h 1030964"/>
                <a:gd name="connsiteX4" fmla="*/ 3219157 w 6569842"/>
                <a:gd name="connsiteY4" fmla="*/ 176302 h 1030964"/>
                <a:gd name="connsiteX5" fmla="*/ 529692 w 6569842"/>
                <a:gd name="connsiteY5" fmla="*/ 263475 h 1030964"/>
                <a:gd name="connsiteX0" fmla="*/ 529692 w 6569842"/>
                <a:gd name="connsiteY0" fmla="*/ 263475 h 1030964"/>
                <a:gd name="connsiteX1" fmla="*/ 657499 w 6569842"/>
                <a:gd name="connsiteY1" fmla="*/ 814268 h 1030964"/>
                <a:gd name="connsiteX2" fmla="*/ 5971101 w 6569842"/>
                <a:gd name="connsiteY2" fmla="*/ 942650 h 1030964"/>
                <a:gd name="connsiteX3" fmla="*/ 6278982 w 6569842"/>
                <a:gd name="connsiteY3" fmla="*/ 284381 h 1030964"/>
                <a:gd name="connsiteX4" fmla="*/ 3219157 w 6569842"/>
                <a:gd name="connsiteY4" fmla="*/ 176302 h 1030964"/>
                <a:gd name="connsiteX5" fmla="*/ 529692 w 6569842"/>
                <a:gd name="connsiteY5" fmla="*/ 263475 h 1030964"/>
                <a:gd name="connsiteX0" fmla="*/ 529692 w 6569842"/>
                <a:gd name="connsiteY0" fmla="*/ 263475 h 1049126"/>
                <a:gd name="connsiteX1" fmla="*/ 657499 w 6569842"/>
                <a:gd name="connsiteY1" fmla="*/ 814268 h 1049126"/>
                <a:gd name="connsiteX2" fmla="*/ 3155521 w 6569842"/>
                <a:gd name="connsiteY2" fmla="*/ 923237 h 1049126"/>
                <a:gd name="connsiteX3" fmla="*/ 5971101 w 6569842"/>
                <a:gd name="connsiteY3" fmla="*/ 942650 h 1049126"/>
                <a:gd name="connsiteX4" fmla="*/ 6278982 w 6569842"/>
                <a:gd name="connsiteY4" fmla="*/ 284381 h 1049126"/>
                <a:gd name="connsiteX5" fmla="*/ 3219157 w 6569842"/>
                <a:gd name="connsiteY5" fmla="*/ 176302 h 1049126"/>
                <a:gd name="connsiteX6" fmla="*/ 529692 w 6569842"/>
                <a:gd name="connsiteY6" fmla="*/ 263475 h 1049126"/>
                <a:gd name="connsiteX0" fmla="*/ 529692 w 6569842"/>
                <a:gd name="connsiteY0" fmla="*/ 263475 h 1049127"/>
                <a:gd name="connsiteX1" fmla="*/ 657499 w 6569842"/>
                <a:gd name="connsiteY1" fmla="*/ 814268 h 1049127"/>
                <a:gd name="connsiteX2" fmla="*/ 3155521 w 6569842"/>
                <a:gd name="connsiteY2" fmla="*/ 923237 h 1049127"/>
                <a:gd name="connsiteX3" fmla="*/ 5971102 w 6569842"/>
                <a:gd name="connsiteY3" fmla="*/ 942651 h 1049127"/>
                <a:gd name="connsiteX4" fmla="*/ 6278982 w 6569842"/>
                <a:gd name="connsiteY4" fmla="*/ 284381 h 1049127"/>
                <a:gd name="connsiteX5" fmla="*/ 3219157 w 6569842"/>
                <a:gd name="connsiteY5" fmla="*/ 176302 h 1049127"/>
                <a:gd name="connsiteX6" fmla="*/ 529692 w 6569842"/>
                <a:gd name="connsiteY6" fmla="*/ 263475 h 1049127"/>
                <a:gd name="connsiteX0" fmla="*/ 529692 w 6569842"/>
                <a:gd name="connsiteY0" fmla="*/ 263475 h 944634"/>
                <a:gd name="connsiteX1" fmla="*/ 657499 w 6569842"/>
                <a:gd name="connsiteY1" fmla="*/ 814268 h 944634"/>
                <a:gd name="connsiteX2" fmla="*/ 3155521 w 6569842"/>
                <a:gd name="connsiteY2" fmla="*/ 923237 h 944634"/>
                <a:gd name="connsiteX3" fmla="*/ 5971102 w 6569842"/>
                <a:gd name="connsiteY3" fmla="*/ 942651 h 944634"/>
                <a:gd name="connsiteX4" fmla="*/ 6278982 w 6569842"/>
                <a:gd name="connsiteY4" fmla="*/ 284381 h 944634"/>
                <a:gd name="connsiteX5" fmla="*/ 3219157 w 6569842"/>
                <a:gd name="connsiteY5" fmla="*/ 176302 h 944634"/>
                <a:gd name="connsiteX6" fmla="*/ 529692 w 6569842"/>
                <a:gd name="connsiteY6" fmla="*/ 263475 h 944634"/>
                <a:gd name="connsiteX0" fmla="*/ 529692 w 6569842"/>
                <a:gd name="connsiteY0" fmla="*/ 263475 h 944634"/>
                <a:gd name="connsiteX1" fmla="*/ 657499 w 6569842"/>
                <a:gd name="connsiteY1" fmla="*/ 814268 h 944634"/>
                <a:gd name="connsiteX2" fmla="*/ 3155521 w 6569842"/>
                <a:gd name="connsiteY2" fmla="*/ 923237 h 944634"/>
                <a:gd name="connsiteX3" fmla="*/ 5971103 w 6569842"/>
                <a:gd name="connsiteY3" fmla="*/ 942651 h 944634"/>
                <a:gd name="connsiteX4" fmla="*/ 6278982 w 6569842"/>
                <a:gd name="connsiteY4" fmla="*/ 284381 h 944634"/>
                <a:gd name="connsiteX5" fmla="*/ 3219157 w 6569842"/>
                <a:gd name="connsiteY5" fmla="*/ 176302 h 944634"/>
                <a:gd name="connsiteX6" fmla="*/ 529692 w 6569842"/>
                <a:gd name="connsiteY6" fmla="*/ 263475 h 944634"/>
                <a:gd name="connsiteX0" fmla="*/ 529692 w 6569842"/>
                <a:gd name="connsiteY0" fmla="*/ 263475 h 972037"/>
                <a:gd name="connsiteX1" fmla="*/ 657499 w 6569842"/>
                <a:gd name="connsiteY1" fmla="*/ 814268 h 972037"/>
                <a:gd name="connsiteX2" fmla="*/ 3155521 w 6569842"/>
                <a:gd name="connsiteY2" fmla="*/ 923237 h 972037"/>
                <a:gd name="connsiteX3" fmla="*/ 5971103 w 6569842"/>
                <a:gd name="connsiteY3" fmla="*/ 942651 h 972037"/>
                <a:gd name="connsiteX4" fmla="*/ 6278982 w 6569842"/>
                <a:gd name="connsiteY4" fmla="*/ 284381 h 972037"/>
                <a:gd name="connsiteX5" fmla="*/ 3219157 w 6569842"/>
                <a:gd name="connsiteY5" fmla="*/ 176302 h 972037"/>
                <a:gd name="connsiteX6" fmla="*/ 529692 w 6569842"/>
                <a:gd name="connsiteY6" fmla="*/ 263475 h 972037"/>
                <a:gd name="connsiteX0" fmla="*/ 529692 w 6569842"/>
                <a:gd name="connsiteY0" fmla="*/ 263475 h 972037"/>
                <a:gd name="connsiteX1" fmla="*/ 657499 w 6569842"/>
                <a:gd name="connsiteY1" fmla="*/ 814268 h 972037"/>
                <a:gd name="connsiteX2" fmla="*/ 3155521 w 6569842"/>
                <a:gd name="connsiteY2" fmla="*/ 923237 h 972037"/>
                <a:gd name="connsiteX3" fmla="*/ 5971104 w 6569842"/>
                <a:gd name="connsiteY3" fmla="*/ 942651 h 972037"/>
                <a:gd name="connsiteX4" fmla="*/ 6278982 w 6569842"/>
                <a:gd name="connsiteY4" fmla="*/ 284381 h 972037"/>
                <a:gd name="connsiteX5" fmla="*/ 3219157 w 6569842"/>
                <a:gd name="connsiteY5" fmla="*/ 176302 h 972037"/>
                <a:gd name="connsiteX6" fmla="*/ 529692 w 6569842"/>
                <a:gd name="connsiteY6" fmla="*/ 263475 h 972037"/>
                <a:gd name="connsiteX0" fmla="*/ 342817 w 6313699"/>
                <a:gd name="connsiteY0" fmla="*/ 140047 h 832050"/>
                <a:gd name="connsiteX1" fmla="*/ 470624 w 6313699"/>
                <a:gd name="connsiteY1" fmla="*/ 690840 h 832050"/>
                <a:gd name="connsiteX2" fmla="*/ 2968646 w 6313699"/>
                <a:gd name="connsiteY2" fmla="*/ 799809 h 832050"/>
                <a:gd name="connsiteX3" fmla="*/ 5784229 w 6313699"/>
                <a:gd name="connsiteY3" fmla="*/ 819223 h 832050"/>
                <a:gd name="connsiteX4" fmla="*/ 6191494 w 6313699"/>
                <a:gd name="connsiteY4" fmla="*/ 160953 h 832050"/>
                <a:gd name="connsiteX5" fmla="*/ 3032282 w 6313699"/>
                <a:gd name="connsiteY5" fmla="*/ 52874 h 832050"/>
                <a:gd name="connsiteX6" fmla="*/ 342817 w 6313699"/>
                <a:gd name="connsiteY6" fmla="*/ 140047 h 832050"/>
                <a:gd name="connsiteX0" fmla="*/ 342817 w 6502186"/>
                <a:gd name="connsiteY0" fmla="*/ 140047 h 799809"/>
                <a:gd name="connsiteX1" fmla="*/ 470624 w 6502186"/>
                <a:gd name="connsiteY1" fmla="*/ 690840 h 799809"/>
                <a:gd name="connsiteX2" fmla="*/ 2968646 w 6502186"/>
                <a:gd name="connsiteY2" fmla="*/ 799809 h 799809"/>
                <a:gd name="connsiteX3" fmla="*/ 6252765 w 6502186"/>
                <a:gd name="connsiteY3" fmla="*/ 743019 h 799809"/>
                <a:gd name="connsiteX4" fmla="*/ 6191494 w 6502186"/>
                <a:gd name="connsiteY4" fmla="*/ 160953 h 799809"/>
                <a:gd name="connsiteX5" fmla="*/ 3032282 w 6502186"/>
                <a:gd name="connsiteY5" fmla="*/ 52874 h 799809"/>
                <a:gd name="connsiteX6" fmla="*/ 342817 w 6502186"/>
                <a:gd name="connsiteY6" fmla="*/ 140047 h 799809"/>
                <a:gd name="connsiteX0" fmla="*/ 342817 w 6436892"/>
                <a:gd name="connsiteY0" fmla="*/ 140047 h 805482"/>
                <a:gd name="connsiteX1" fmla="*/ 470624 w 6436892"/>
                <a:gd name="connsiteY1" fmla="*/ 690840 h 805482"/>
                <a:gd name="connsiteX2" fmla="*/ 2968646 w 6436892"/>
                <a:gd name="connsiteY2" fmla="*/ 799809 h 805482"/>
                <a:gd name="connsiteX3" fmla="*/ 6139181 w 6436892"/>
                <a:gd name="connsiteY3" fmla="*/ 788740 h 805482"/>
                <a:gd name="connsiteX4" fmla="*/ 6191494 w 6436892"/>
                <a:gd name="connsiteY4" fmla="*/ 160953 h 805482"/>
                <a:gd name="connsiteX5" fmla="*/ 3032282 w 6436892"/>
                <a:gd name="connsiteY5" fmla="*/ 52874 h 805482"/>
                <a:gd name="connsiteX6" fmla="*/ 342817 w 6436892"/>
                <a:gd name="connsiteY6" fmla="*/ 140047 h 805482"/>
                <a:gd name="connsiteX0" fmla="*/ 342817 w 6529672"/>
                <a:gd name="connsiteY0" fmla="*/ 140047 h 799809"/>
                <a:gd name="connsiteX1" fmla="*/ 470624 w 6529672"/>
                <a:gd name="connsiteY1" fmla="*/ 690840 h 799809"/>
                <a:gd name="connsiteX2" fmla="*/ 2968646 w 6529672"/>
                <a:gd name="connsiteY2" fmla="*/ 799809 h 799809"/>
                <a:gd name="connsiteX3" fmla="*/ 6295360 w 6529672"/>
                <a:gd name="connsiteY3" fmla="*/ 743019 h 799809"/>
                <a:gd name="connsiteX4" fmla="*/ 6191494 w 6529672"/>
                <a:gd name="connsiteY4" fmla="*/ 160953 h 799809"/>
                <a:gd name="connsiteX5" fmla="*/ 3032282 w 6529672"/>
                <a:gd name="connsiteY5" fmla="*/ 52874 h 799809"/>
                <a:gd name="connsiteX6" fmla="*/ 342817 w 6529672"/>
                <a:gd name="connsiteY6" fmla="*/ 140047 h 799809"/>
                <a:gd name="connsiteX0" fmla="*/ 342817 w 6573508"/>
                <a:gd name="connsiteY0" fmla="*/ 140047 h 799809"/>
                <a:gd name="connsiteX1" fmla="*/ 470624 w 6573508"/>
                <a:gd name="connsiteY1" fmla="*/ 690840 h 799809"/>
                <a:gd name="connsiteX2" fmla="*/ 2968646 w 6573508"/>
                <a:gd name="connsiteY2" fmla="*/ 799809 h 799809"/>
                <a:gd name="connsiteX3" fmla="*/ 6295360 w 6573508"/>
                <a:gd name="connsiteY3" fmla="*/ 743019 h 799809"/>
                <a:gd name="connsiteX4" fmla="*/ 6305078 w 6573508"/>
                <a:gd name="connsiteY4" fmla="*/ 160953 h 799809"/>
                <a:gd name="connsiteX5" fmla="*/ 3032282 w 6573508"/>
                <a:gd name="connsiteY5" fmla="*/ 52874 h 799809"/>
                <a:gd name="connsiteX6" fmla="*/ 342817 w 6573508"/>
                <a:gd name="connsiteY6" fmla="*/ 140047 h 799809"/>
                <a:gd name="connsiteX0" fmla="*/ 343714 w 6574405"/>
                <a:gd name="connsiteY0" fmla="*/ 188938 h 848700"/>
                <a:gd name="connsiteX1" fmla="*/ 471521 w 6574405"/>
                <a:gd name="connsiteY1" fmla="*/ 739731 h 848700"/>
                <a:gd name="connsiteX2" fmla="*/ 2969543 w 6574405"/>
                <a:gd name="connsiteY2" fmla="*/ 848700 h 848700"/>
                <a:gd name="connsiteX3" fmla="*/ 6296257 w 6574405"/>
                <a:gd name="connsiteY3" fmla="*/ 791910 h 848700"/>
                <a:gd name="connsiteX4" fmla="*/ 6305975 w 6574405"/>
                <a:gd name="connsiteY4" fmla="*/ 209844 h 848700"/>
                <a:gd name="connsiteX5" fmla="*/ 3047377 w 6574405"/>
                <a:gd name="connsiteY5" fmla="*/ 10320 h 848700"/>
                <a:gd name="connsiteX6" fmla="*/ 343714 w 6574405"/>
                <a:gd name="connsiteY6" fmla="*/ 188938 h 848700"/>
                <a:gd name="connsiteX0" fmla="*/ 343714 w 6551055"/>
                <a:gd name="connsiteY0" fmla="*/ 227308 h 887070"/>
                <a:gd name="connsiteX1" fmla="*/ 471521 w 6551055"/>
                <a:gd name="connsiteY1" fmla="*/ 778101 h 887070"/>
                <a:gd name="connsiteX2" fmla="*/ 2969543 w 6551055"/>
                <a:gd name="connsiteY2" fmla="*/ 887070 h 887070"/>
                <a:gd name="connsiteX3" fmla="*/ 6296257 w 6551055"/>
                <a:gd name="connsiteY3" fmla="*/ 830280 h 887070"/>
                <a:gd name="connsiteX4" fmla="*/ 6249183 w 6551055"/>
                <a:gd name="connsiteY4" fmla="*/ 172010 h 887070"/>
                <a:gd name="connsiteX5" fmla="*/ 3047377 w 6551055"/>
                <a:gd name="connsiteY5" fmla="*/ 48690 h 887070"/>
                <a:gd name="connsiteX6" fmla="*/ 343714 w 6551055"/>
                <a:gd name="connsiteY6" fmla="*/ 227308 h 887070"/>
                <a:gd name="connsiteX0" fmla="*/ 343714 w 6480253"/>
                <a:gd name="connsiteY0" fmla="*/ 227308 h 887222"/>
                <a:gd name="connsiteX1" fmla="*/ 471521 w 6480253"/>
                <a:gd name="connsiteY1" fmla="*/ 778101 h 887222"/>
                <a:gd name="connsiteX2" fmla="*/ 2969543 w 6480253"/>
                <a:gd name="connsiteY2" fmla="*/ 887070 h 887222"/>
                <a:gd name="connsiteX3" fmla="*/ 6168476 w 6480253"/>
                <a:gd name="connsiteY3" fmla="*/ 799798 h 887222"/>
                <a:gd name="connsiteX4" fmla="*/ 6249183 w 6480253"/>
                <a:gd name="connsiteY4" fmla="*/ 172010 h 887222"/>
                <a:gd name="connsiteX5" fmla="*/ 3047377 w 6480253"/>
                <a:gd name="connsiteY5" fmla="*/ 48690 h 887222"/>
                <a:gd name="connsiteX6" fmla="*/ 343714 w 6480253"/>
                <a:gd name="connsiteY6" fmla="*/ 227308 h 887222"/>
                <a:gd name="connsiteX0" fmla="*/ 338341 w 6474880"/>
                <a:gd name="connsiteY0" fmla="*/ 202760 h 862674"/>
                <a:gd name="connsiteX1" fmla="*/ 466148 w 6474880"/>
                <a:gd name="connsiteY1" fmla="*/ 753553 h 862674"/>
                <a:gd name="connsiteX2" fmla="*/ 2964170 w 6474880"/>
                <a:gd name="connsiteY2" fmla="*/ 862522 h 862674"/>
                <a:gd name="connsiteX3" fmla="*/ 6163103 w 6474880"/>
                <a:gd name="connsiteY3" fmla="*/ 775250 h 862674"/>
                <a:gd name="connsiteX4" fmla="*/ 6243810 w 6474880"/>
                <a:gd name="connsiteY4" fmla="*/ 147462 h 862674"/>
                <a:gd name="connsiteX5" fmla="*/ 2956816 w 6474880"/>
                <a:gd name="connsiteY5" fmla="*/ 85105 h 862674"/>
                <a:gd name="connsiteX6" fmla="*/ 338341 w 6474880"/>
                <a:gd name="connsiteY6" fmla="*/ 202760 h 86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4880" h="862674">
                  <a:moveTo>
                    <a:pt x="338341" y="202760"/>
                  </a:moveTo>
                  <a:cubicBezTo>
                    <a:pt x="-76770" y="314168"/>
                    <a:pt x="-191351" y="519128"/>
                    <a:pt x="466148" y="753553"/>
                  </a:cubicBezTo>
                  <a:cubicBezTo>
                    <a:pt x="903786" y="863513"/>
                    <a:pt x="2014678" y="858906"/>
                    <a:pt x="2964170" y="862522"/>
                  </a:cubicBezTo>
                  <a:cubicBezTo>
                    <a:pt x="3913662" y="866138"/>
                    <a:pt x="5096792" y="804341"/>
                    <a:pt x="6163103" y="775250"/>
                  </a:cubicBezTo>
                  <a:cubicBezTo>
                    <a:pt x="6595909" y="482360"/>
                    <a:pt x="6534670" y="509344"/>
                    <a:pt x="6243810" y="147462"/>
                  </a:cubicBezTo>
                  <a:cubicBezTo>
                    <a:pt x="5811512" y="-136919"/>
                    <a:pt x="3941061" y="75889"/>
                    <a:pt x="2956816" y="85105"/>
                  </a:cubicBezTo>
                  <a:cubicBezTo>
                    <a:pt x="1972571" y="94321"/>
                    <a:pt x="753452" y="91352"/>
                    <a:pt x="338341" y="202760"/>
                  </a:cubicBezTo>
                  <a:close/>
                </a:path>
              </a:pathLst>
            </a:custGeom>
            <a:solidFill>
              <a:srgbClr val="9EE5E7">
                <a:alpha val="50000"/>
              </a:srgbClr>
            </a:solidFill>
            <a:ln w="38100">
              <a:solidFill>
                <a:srgbClr val="9BE2E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3600">
                <a:ln>
                  <a:solidFill>
                    <a:schemeClr val="accent6"/>
                  </a:solidFill>
                </a:ln>
              </a:endParaRPr>
            </a:p>
          </p:txBody>
        </p:sp>
        <p:grpSp>
          <p:nvGrpSpPr>
            <p:cNvPr id="1117" name="Group 116"/>
            <p:cNvGrpSpPr/>
            <p:nvPr/>
          </p:nvGrpSpPr>
          <p:grpSpPr>
            <a:xfrm>
              <a:off x="9167907" y="14938631"/>
              <a:ext cx="5733535" cy="1856911"/>
              <a:chOff x="7982465" y="11152612"/>
              <a:chExt cx="5733535" cy="1856911"/>
            </a:xfrm>
          </p:grpSpPr>
          <p:sp>
            <p:nvSpPr>
              <p:cNvPr id="1237" name="TextBox 7"/>
              <p:cNvSpPr txBox="1">
                <a:spLocks noChangeArrowheads="1"/>
              </p:cNvSpPr>
              <p:nvPr/>
            </p:nvSpPr>
            <p:spPr bwMode="auto">
              <a:xfrm>
                <a:off x="10186391" y="12455525"/>
                <a:ext cx="66992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sz="3600" dirty="0">
                    <a:latin typeface="+mn-lt"/>
                    <a:ea typeface="宋体" charset="-122"/>
                  </a:rPr>
                  <a:t>R</a:t>
                </a:r>
                <a:r>
                  <a:rPr lang="en-US" sz="3600" baseline="-25000" dirty="0">
                    <a:latin typeface="+mn-lt"/>
                    <a:ea typeface="宋体" charset="-122"/>
                  </a:rPr>
                  <a:t>4</a:t>
                </a:r>
              </a:p>
            </p:txBody>
          </p:sp>
          <p:sp>
            <p:nvSpPr>
              <p:cNvPr id="1238" name="Oval 1237"/>
              <p:cNvSpPr/>
              <p:nvPr/>
            </p:nvSpPr>
            <p:spPr>
              <a:xfrm>
                <a:off x="10437242" y="11152612"/>
                <a:ext cx="914400" cy="32004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/>
              </a:p>
            </p:txBody>
          </p:sp>
          <p:sp>
            <p:nvSpPr>
              <p:cNvPr id="1239" name="Oval 1238"/>
              <p:cNvSpPr/>
              <p:nvPr/>
            </p:nvSpPr>
            <p:spPr>
              <a:xfrm>
                <a:off x="9939758" y="12148343"/>
                <a:ext cx="914400" cy="32004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/>
              </a:p>
            </p:txBody>
          </p:sp>
          <p:sp>
            <p:nvSpPr>
              <p:cNvPr id="1240" name="Oval 1239"/>
              <p:cNvSpPr/>
              <p:nvPr/>
            </p:nvSpPr>
            <p:spPr>
              <a:xfrm>
                <a:off x="12801600" y="11152612"/>
                <a:ext cx="914400" cy="320040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/>
              </a:p>
            </p:txBody>
          </p:sp>
          <p:sp>
            <p:nvSpPr>
              <p:cNvPr id="1241" name="Oval 1240"/>
              <p:cNvSpPr/>
              <p:nvPr/>
            </p:nvSpPr>
            <p:spPr>
              <a:xfrm>
                <a:off x="12801600" y="12148343"/>
                <a:ext cx="914400" cy="32004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/>
              </a:p>
            </p:txBody>
          </p:sp>
          <p:sp>
            <p:nvSpPr>
              <p:cNvPr id="1242" name="Oval 1241"/>
              <p:cNvSpPr/>
              <p:nvPr/>
            </p:nvSpPr>
            <p:spPr>
              <a:xfrm>
                <a:off x="7982465" y="12148343"/>
                <a:ext cx="914400" cy="320040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/>
              </a:p>
            </p:txBody>
          </p:sp>
          <p:cxnSp>
            <p:nvCxnSpPr>
              <p:cNvPr id="1243" name="Straight Connector 1242"/>
              <p:cNvCxnSpPr>
                <a:stCxn id="1238" idx="6"/>
                <a:endCxn id="1240" idx="2"/>
              </p:cNvCxnSpPr>
              <p:nvPr/>
            </p:nvCxnSpPr>
            <p:spPr>
              <a:xfrm>
                <a:off x="11351642" y="11312632"/>
                <a:ext cx="1449958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4" name="Straight Connector 1243"/>
              <p:cNvCxnSpPr>
                <a:stCxn id="1238" idx="4"/>
                <a:endCxn id="1239" idx="0"/>
              </p:cNvCxnSpPr>
              <p:nvPr/>
            </p:nvCxnSpPr>
            <p:spPr>
              <a:xfrm flipH="1">
                <a:off x="10396958" y="11472652"/>
                <a:ext cx="497484" cy="67569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5" name="Straight Connector 1244"/>
              <p:cNvCxnSpPr>
                <a:stCxn id="1240" idx="4"/>
                <a:endCxn id="1241" idx="0"/>
              </p:cNvCxnSpPr>
              <p:nvPr/>
            </p:nvCxnSpPr>
            <p:spPr>
              <a:xfrm>
                <a:off x="13258800" y="11472652"/>
                <a:ext cx="0" cy="67569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6" name="Straight Connector 1245"/>
              <p:cNvCxnSpPr>
                <a:stCxn id="1119" idx="6"/>
                <a:endCxn id="1241" idx="2"/>
              </p:cNvCxnSpPr>
              <p:nvPr/>
            </p:nvCxnSpPr>
            <p:spPr>
              <a:xfrm>
                <a:off x="11832525" y="12308163"/>
                <a:ext cx="969075" cy="20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47" name="TextBox 19"/>
              <p:cNvSpPr txBox="1">
                <a:spLocks noChangeArrowheads="1"/>
              </p:cNvSpPr>
              <p:nvPr/>
            </p:nvSpPr>
            <p:spPr bwMode="auto">
              <a:xfrm>
                <a:off x="12997656" y="12455525"/>
                <a:ext cx="6858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sz="3600" dirty="0" smtClean="0">
                    <a:latin typeface="+mn-lt"/>
                    <a:ea typeface="宋体" charset="-122"/>
                  </a:rPr>
                  <a:t>R</a:t>
                </a:r>
                <a:r>
                  <a:rPr lang="en-US" sz="3600" baseline="-25000" dirty="0">
                    <a:latin typeface="+mn-lt"/>
                    <a:ea typeface="宋体" charset="-122"/>
                  </a:rPr>
                  <a:t>7</a:t>
                </a:r>
              </a:p>
            </p:txBody>
          </p:sp>
          <p:cxnSp>
            <p:nvCxnSpPr>
              <p:cNvPr id="1248" name="Straight Connector 1247"/>
              <p:cNvCxnSpPr>
                <a:stCxn id="1250" idx="6"/>
                <a:endCxn id="1238" idx="2"/>
              </p:cNvCxnSpPr>
              <p:nvPr/>
            </p:nvCxnSpPr>
            <p:spPr>
              <a:xfrm>
                <a:off x="8896865" y="11312632"/>
                <a:ext cx="154037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9" name="Straight Connector 1248"/>
              <p:cNvCxnSpPr>
                <a:stCxn id="1239" idx="2"/>
                <a:endCxn id="1242" idx="6"/>
              </p:cNvCxnSpPr>
              <p:nvPr/>
            </p:nvCxnSpPr>
            <p:spPr>
              <a:xfrm flipH="1">
                <a:off x="8896865" y="12308363"/>
                <a:ext cx="10428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50" name="Oval 1249"/>
              <p:cNvSpPr/>
              <p:nvPr/>
            </p:nvSpPr>
            <p:spPr>
              <a:xfrm>
                <a:off x="7982465" y="11154054"/>
                <a:ext cx="914400" cy="317156"/>
              </a:xfrm>
              <a:prstGeom prst="ellipse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anchor="ctr"/>
              <a:lstStyle/>
              <a:p>
                <a:pPr algn="ctr">
                  <a:defRPr/>
                </a:pPr>
                <a:endParaRPr lang="en-US" sz="3600" dirty="0"/>
              </a:p>
            </p:txBody>
          </p:sp>
          <p:cxnSp>
            <p:nvCxnSpPr>
              <p:cNvPr id="1251" name="Straight Connector 1250"/>
              <p:cNvCxnSpPr>
                <a:stCxn id="1250" idx="4"/>
                <a:endCxn id="1242" idx="0"/>
              </p:cNvCxnSpPr>
              <p:nvPr/>
            </p:nvCxnSpPr>
            <p:spPr>
              <a:xfrm>
                <a:off x="8439665" y="11471210"/>
                <a:ext cx="0" cy="67713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52" name="TextBox 36"/>
              <p:cNvSpPr txBox="1">
                <a:spLocks noChangeArrowheads="1"/>
              </p:cNvSpPr>
              <p:nvPr/>
            </p:nvSpPr>
            <p:spPr bwMode="auto">
              <a:xfrm>
                <a:off x="8153400" y="12455525"/>
                <a:ext cx="6096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sz="3600" dirty="0" smtClean="0">
                    <a:latin typeface="+mn-lt"/>
                    <a:ea typeface="宋体" charset="-122"/>
                  </a:rPr>
                  <a:t>R</a:t>
                </a:r>
                <a:r>
                  <a:rPr lang="en-US" sz="3600" baseline="-25000" dirty="0">
                    <a:latin typeface="+mn-lt"/>
                    <a:ea typeface="宋体" charset="-122"/>
                  </a:rPr>
                  <a:t>3</a:t>
                </a:r>
              </a:p>
            </p:txBody>
          </p:sp>
        </p:grpSp>
        <p:sp>
          <p:nvSpPr>
            <p:cNvPr id="1118" name="TextBox 7"/>
            <p:cNvSpPr txBox="1">
              <a:spLocks noChangeArrowheads="1"/>
            </p:cNvSpPr>
            <p:nvPr/>
          </p:nvSpPr>
          <p:spPr bwMode="auto">
            <a:xfrm>
              <a:off x="12350200" y="16241344"/>
              <a:ext cx="66992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/>
              <a:r>
                <a:rPr lang="en-US" sz="3600" dirty="0" smtClean="0">
                  <a:latin typeface="+mn-lt"/>
                  <a:ea typeface="宋体" charset="-122"/>
                </a:rPr>
                <a:t>R</a:t>
              </a:r>
              <a:r>
                <a:rPr lang="en-US" sz="3600" baseline="-25000" dirty="0">
                  <a:latin typeface="+mn-lt"/>
                  <a:ea typeface="宋体" charset="-122"/>
                </a:rPr>
                <a:t>6</a:t>
              </a:r>
            </a:p>
          </p:txBody>
        </p:sp>
        <p:sp>
          <p:nvSpPr>
            <p:cNvPr id="1119" name="Oval 1118"/>
            <p:cNvSpPr/>
            <p:nvPr/>
          </p:nvSpPr>
          <p:spPr>
            <a:xfrm>
              <a:off x="12103567" y="15934162"/>
              <a:ext cx="914400" cy="320040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anchor="ctr"/>
            <a:lstStyle/>
            <a:p>
              <a:pPr algn="ctr">
                <a:defRPr/>
              </a:pPr>
              <a:endParaRPr lang="en-US" sz="3600" dirty="0"/>
            </a:p>
          </p:txBody>
        </p:sp>
        <p:cxnSp>
          <p:nvCxnSpPr>
            <p:cNvPr id="1232" name="Straight Connector 1231"/>
            <p:cNvCxnSpPr>
              <a:stCxn id="1238" idx="4"/>
              <a:endCxn id="1119" idx="0"/>
            </p:cNvCxnSpPr>
            <p:nvPr/>
          </p:nvCxnSpPr>
          <p:spPr>
            <a:xfrm>
              <a:off x="12079884" y="15258671"/>
              <a:ext cx="480883" cy="6754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3" name="Straight Connector 1232"/>
            <p:cNvCxnSpPr>
              <a:stCxn id="1119" idx="7"/>
              <a:endCxn id="1240" idx="3"/>
            </p:cNvCxnSpPr>
            <p:nvPr/>
          </p:nvCxnSpPr>
          <p:spPr>
            <a:xfrm flipV="1">
              <a:off x="12884056" y="15211802"/>
              <a:ext cx="1236897" cy="76922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4" name="TextBox 35"/>
            <p:cNvSpPr txBox="1">
              <a:spLocks noChangeArrowheads="1"/>
            </p:cNvSpPr>
            <p:nvPr/>
          </p:nvSpPr>
          <p:spPr bwMode="auto">
            <a:xfrm>
              <a:off x="9308680" y="14377819"/>
              <a:ext cx="6858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/>
              <a:r>
                <a:rPr lang="en-US" sz="3600" dirty="0" smtClean="0">
                  <a:latin typeface="+mn-lt"/>
                  <a:ea typeface="宋体" charset="-122"/>
                </a:rPr>
                <a:t>R</a:t>
              </a:r>
              <a:r>
                <a:rPr lang="en-US" sz="3600" baseline="-25000" dirty="0">
                  <a:latin typeface="+mn-lt"/>
                  <a:ea typeface="宋体" charset="-122"/>
                </a:rPr>
                <a:t>2</a:t>
              </a:r>
            </a:p>
          </p:txBody>
        </p:sp>
        <p:sp>
          <p:nvSpPr>
            <p:cNvPr id="1235" name="TextBox 17"/>
            <p:cNvSpPr txBox="1">
              <a:spLocks noChangeArrowheads="1"/>
            </p:cNvSpPr>
            <p:nvPr/>
          </p:nvSpPr>
          <p:spPr bwMode="auto">
            <a:xfrm>
              <a:off x="11777242" y="14377819"/>
              <a:ext cx="75882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/>
              <a:r>
                <a:rPr lang="en-US" sz="3600" dirty="0" smtClean="0">
                  <a:latin typeface="+mn-lt"/>
                  <a:ea typeface="宋体" charset="-122"/>
                </a:rPr>
                <a:t>R</a:t>
              </a:r>
              <a:r>
                <a:rPr lang="en-US" sz="3600" baseline="-25000" dirty="0" smtClean="0">
                  <a:latin typeface="+mn-lt"/>
                  <a:ea typeface="宋体" charset="-122"/>
                </a:rPr>
                <a:t>1</a:t>
              </a:r>
              <a:endParaRPr lang="en-US" sz="3600" baseline="-25000" dirty="0">
                <a:latin typeface="+mn-lt"/>
                <a:ea typeface="宋体" charset="-122"/>
              </a:endParaRPr>
            </a:p>
          </p:txBody>
        </p:sp>
        <p:sp>
          <p:nvSpPr>
            <p:cNvPr id="1236" name="TextBox 18"/>
            <p:cNvSpPr txBox="1">
              <a:spLocks noChangeArrowheads="1"/>
            </p:cNvSpPr>
            <p:nvPr/>
          </p:nvSpPr>
          <p:spPr bwMode="auto">
            <a:xfrm>
              <a:off x="14139442" y="14377819"/>
              <a:ext cx="77311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cs typeface="Times New Roman" charset="0"/>
                </a:defRPr>
              </a:lvl9pPr>
            </a:lstStyle>
            <a:p>
              <a:pPr algn="ctr" eaLnBrk="1" hangingPunct="1"/>
              <a:r>
                <a:rPr lang="en-US" sz="3600" dirty="0" smtClean="0">
                  <a:latin typeface="+mn-lt"/>
                  <a:ea typeface="宋体" charset="-122"/>
                </a:rPr>
                <a:t>R</a:t>
              </a:r>
              <a:r>
                <a:rPr lang="en-US" sz="3600" baseline="-25000" dirty="0">
                  <a:latin typeface="+mn-lt"/>
                  <a:ea typeface="宋体" charset="-122"/>
                </a:rPr>
                <a:t>5</a:t>
              </a:r>
            </a:p>
          </p:txBody>
        </p:sp>
      </p:grpSp>
      <p:sp>
        <p:nvSpPr>
          <p:cNvPr id="1286" name="TextBox 1285"/>
          <p:cNvSpPr txBox="1"/>
          <p:nvPr/>
        </p:nvSpPr>
        <p:spPr>
          <a:xfrm>
            <a:off x="660181" y="18972074"/>
            <a:ext cx="72763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9400" indent="-279400" eaLnBrk="1" hangingPunct="1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Number of combinations = </a:t>
            </a:r>
            <a:r>
              <a:rPr lang="en-US" sz="3600" i="1" dirty="0" smtClean="0">
                <a:latin typeface="Times New Roman"/>
                <a:cs typeface="Times New Roman"/>
              </a:rPr>
              <a:t>O</a:t>
            </a:r>
            <a:r>
              <a:rPr lang="en-US" sz="3600" dirty="0" smtClean="0">
                <a:latin typeface="Arial"/>
                <a:cs typeface="Arial"/>
              </a:rPr>
              <a:t>(</a:t>
            </a:r>
            <a:r>
              <a:rPr lang="en-US" sz="3600" i="1" dirty="0" err="1" smtClean="0">
                <a:latin typeface="Arial"/>
                <a:cs typeface="Arial"/>
              </a:rPr>
              <a:t>e</a:t>
            </a:r>
            <a:r>
              <a:rPr lang="en-US" sz="3600" i="1" baseline="30000" dirty="0" err="1" smtClean="0">
                <a:latin typeface="Arial"/>
                <a:cs typeface="Arial"/>
              </a:rPr>
              <a:t>m</a:t>
            </a:r>
            <a:r>
              <a:rPr lang="en-US" sz="3600" dirty="0" smtClean="0">
                <a:latin typeface="Arial"/>
                <a:cs typeface="Arial"/>
              </a:rPr>
              <a:t>) </a:t>
            </a:r>
            <a:endParaRPr lang="en-US" sz="3600" i="1" dirty="0" smtClean="0">
              <a:latin typeface="Arial"/>
              <a:cs typeface="Arial"/>
            </a:endParaRPr>
          </a:p>
          <a:p>
            <a:pPr marL="279400" indent="-279400" eaLnBrk="1" hangingPunct="1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Size of each combination = </a:t>
            </a:r>
            <a:r>
              <a:rPr lang="en-US" sz="3600" i="1" dirty="0" smtClean="0">
                <a:latin typeface="Arial"/>
                <a:cs typeface="Arial"/>
              </a:rPr>
              <a:t>m</a:t>
            </a:r>
          </a:p>
          <a:p>
            <a:pPr marL="279400" indent="-279400" eaLnBrk="1" hangingPunct="1">
              <a:buFont typeface="Arial"/>
              <a:buChar char="•"/>
            </a:pPr>
            <a:r>
              <a:rPr lang="en-US" sz="3600" dirty="0" smtClean="0">
                <a:latin typeface="Arial"/>
                <a:cs typeface="Arial"/>
              </a:rPr>
              <a:t>Twelve combinations for R(*,3)C</a:t>
            </a:r>
          </a:p>
        </p:txBody>
      </p:sp>
      <p:sp>
        <p:nvSpPr>
          <p:cNvPr id="1287" name="TextBox 1286"/>
          <p:cNvSpPr txBox="1"/>
          <p:nvPr/>
        </p:nvSpPr>
        <p:spPr>
          <a:xfrm>
            <a:off x="15976381" y="7593211"/>
            <a:ext cx="15773400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We bolster constraint propagation along the tree by adding redundant constraints to the separators. </a:t>
            </a:r>
          </a:p>
          <a:p>
            <a:pPr marL="571500" indent="-571500" algn="just">
              <a:buFont typeface="Arial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 perfect ‘communication’ between clusters requires a unique constraint over the separator’s variables, but materializing such a constraint is prohibitive in terms of space </a:t>
            </a:r>
            <a:r>
              <a:rPr lang="en-US" sz="2800" dirty="0">
                <a:solidFill>
                  <a:srgbClr val="1044E7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800" dirty="0" smtClean="0">
                <a:solidFill>
                  <a:srgbClr val="1044E7"/>
                </a:solidFill>
                <a:latin typeface="Arial" pitchFamily="34" charset="0"/>
                <a:cs typeface="Arial" pitchFamily="34" charset="0"/>
              </a:rPr>
              <a:t>Fattah and </a:t>
            </a:r>
            <a:r>
              <a:rPr lang="en-US" sz="2800" dirty="0" err="1" smtClean="0">
                <a:solidFill>
                  <a:srgbClr val="1044E7"/>
                </a:solidFill>
                <a:latin typeface="Arial" pitchFamily="34" charset="0"/>
                <a:cs typeface="Arial" pitchFamily="34" charset="0"/>
              </a:rPr>
              <a:t>Dechter</a:t>
            </a:r>
            <a:r>
              <a:rPr lang="en-US" sz="2800" dirty="0" smtClean="0">
                <a:solidFill>
                  <a:srgbClr val="1044E7"/>
                </a:solidFill>
                <a:latin typeface="Arial" pitchFamily="34" charset="0"/>
                <a:cs typeface="Arial" pitchFamily="34" charset="0"/>
              </a:rPr>
              <a:t> 1996; </a:t>
            </a:r>
            <a:r>
              <a:rPr lang="en-US" sz="2800" dirty="0" err="1" smtClean="0">
                <a:solidFill>
                  <a:srgbClr val="1044E7"/>
                </a:solidFill>
                <a:latin typeface="Arial" pitchFamily="34" charset="0"/>
                <a:cs typeface="Arial" pitchFamily="34" charset="0"/>
              </a:rPr>
              <a:t>Kask</a:t>
            </a:r>
            <a:r>
              <a:rPr lang="en-US" sz="2800" dirty="0" smtClean="0">
                <a:solidFill>
                  <a:srgbClr val="1044E7"/>
                </a:solidFill>
                <a:latin typeface="Arial" pitchFamily="34" charset="0"/>
                <a:cs typeface="Arial" pitchFamily="34" charset="0"/>
              </a:rPr>
              <a:t>+ 2005]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71500" indent="-571500" algn="just">
              <a:buFont typeface="Arial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We propose three approximation schemes to this end: constraint projection (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proj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), binary constraints (bin), clique constraints (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clq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289" name="Text Box 369"/>
          <p:cNvSpPr txBox="1">
            <a:spLocks noChangeArrowheads="1"/>
          </p:cNvSpPr>
          <p:nvPr/>
        </p:nvSpPr>
        <p:spPr bwMode="auto">
          <a:xfrm>
            <a:off x="15519181" y="4267200"/>
            <a:ext cx="14401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4000" b="1" dirty="0" smtClean="0">
                <a:latin typeface="Arial" charset="0"/>
              </a:rPr>
              <a:t>Localizing R(</a:t>
            </a:r>
            <a:r>
              <a:rPr lang="en-US" sz="4000" b="1" dirty="0" smtClean="0">
                <a:solidFill>
                  <a:srgbClr val="000000"/>
                </a:solidFill>
              </a:rPr>
              <a:t>∗</a:t>
            </a:r>
            <a:r>
              <a:rPr lang="en-US" sz="4000" b="1" dirty="0" smtClean="0">
                <a:latin typeface="Arial" charset="0"/>
              </a:rPr>
              <a:t>,</a:t>
            </a:r>
            <a:r>
              <a:rPr lang="en-US" sz="4000" b="1" i="1" dirty="0" smtClean="0">
                <a:latin typeface="Arial" charset="0"/>
              </a:rPr>
              <a:t>m</a:t>
            </a:r>
            <a:r>
              <a:rPr lang="en-US" sz="4000" b="1" dirty="0" smtClean="0">
                <a:latin typeface="Arial" charset="0"/>
              </a:rPr>
              <a:t>)C </a:t>
            </a:r>
          </a:p>
          <a:p>
            <a:pPr eaLnBrk="1" hangingPunct="1"/>
            <a:endParaRPr lang="en-US" sz="3600" b="1" dirty="0">
              <a:latin typeface="Arial" charset="0"/>
            </a:endParaRPr>
          </a:p>
        </p:txBody>
      </p:sp>
      <p:sp>
        <p:nvSpPr>
          <p:cNvPr id="1290" name="Text Box 370"/>
          <p:cNvSpPr txBox="1">
            <a:spLocks noChangeArrowheads="1"/>
          </p:cNvSpPr>
          <p:nvPr/>
        </p:nvSpPr>
        <p:spPr bwMode="auto">
          <a:xfrm>
            <a:off x="15976381" y="4953000"/>
            <a:ext cx="15800832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3108325" eaLnBrk="1" hangingPunct="1"/>
            <a:r>
              <a:rPr lang="en-US" sz="3600" dirty="0" smtClean="0">
                <a:latin typeface="Arial" charset="0"/>
              </a:rPr>
              <a:t>We localize the application of the consistency algorithm to each cluster of the tree decomposition, which allows us to increase the value of </a:t>
            </a:r>
            <a:r>
              <a:rPr lang="en-US" sz="3600" i="1" dirty="0" smtClean="0">
                <a:latin typeface="Arial" charset="0"/>
              </a:rPr>
              <a:t>m</a:t>
            </a:r>
            <a:r>
              <a:rPr lang="en-US" sz="3600" dirty="0" smtClean="0">
                <a:latin typeface="Arial" charset="0"/>
              </a:rPr>
              <a:t> to the number of relations in the cluster and, thus, the level of consistency enforced.</a:t>
            </a:r>
          </a:p>
        </p:txBody>
      </p:sp>
      <p:sp>
        <p:nvSpPr>
          <p:cNvPr id="1292" name="Text Box 369"/>
          <p:cNvSpPr txBox="1">
            <a:spLocks noChangeArrowheads="1"/>
          </p:cNvSpPr>
          <p:nvPr/>
        </p:nvSpPr>
        <p:spPr bwMode="auto">
          <a:xfrm>
            <a:off x="15519181" y="6847642"/>
            <a:ext cx="1440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4000" b="1" dirty="0" smtClean="0">
                <a:latin typeface="Arial" charset="0"/>
              </a:rPr>
              <a:t>Bolstering Separators</a:t>
            </a:r>
            <a:endParaRPr lang="en-US" sz="4000" b="1" dirty="0">
              <a:latin typeface="Arial" charset="0"/>
            </a:endParaRPr>
          </a:p>
        </p:txBody>
      </p:sp>
      <p:grpSp>
        <p:nvGrpSpPr>
          <p:cNvPr id="608" name="Group 607"/>
          <p:cNvGrpSpPr/>
          <p:nvPr/>
        </p:nvGrpSpPr>
        <p:grpSpPr>
          <a:xfrm>
            <a:off x="812581" y="21031200"/>
            <a:ext cx="7620000" cy="2313740"/>
            <a:chOff x="609600" y="20421600"/>
            <a:chExt cx="7620000" cy="2313740"/>
          </a:xfrm>
        </p:grpSpPr>
        <p:grpSp>
          <p:nvGrpSpPr>
            <p:cNvPr id="545" name="Group 544"/>
            <p:cNvGrpSpPr/>
            <p:nvPr/>
          </p:nvGrpSpPr>
          <p:grpSpPr>
            <a:xfrm>
              <a:off x="609600" y="20421600"/>
              <a:ext cx="7620000" cy="2313740"/>
              <a:chOff x="16840200" y="24697814"/>
              <a:chExt cx="9417168" cy="3377467"/>
            </a:xfrm>
          </p:grpSpPr>
          <p:grpSp>
            <p:nvGrpSpPr>
              <p:cNvPr id="546" name="Group 145"/>
              <p:cNvGrpSpPr/>
              <p:nvPr/>
            </p:nvGrpSpPr>
            <p:grpSpPr>
              <a:xfrm>
                <a:off x="17028543" y="24847164"/>
                <a:ext cx="9228825" cy="3228117"/>
                <a:chOff x="9698527" y="10045197"/>
                <a:chExt cx="9228825" cy="3228117"/>
              </a:xfrm>
            </p:grpSpPr>
            <p:grpSp>
              <p:nvGrpSpPr>
                <p:cNvPr id="549" name="Group 7"/>
                <p:cNvGrpSpPr/>
                <p:nvPr/>
              </p:nvGrpSpPr>
              <p:grpSpPr>
                <a:xfrm>
                  <a:off x="14019070" y="10045197"/>
                  <a:ext cx="1828800" cy="2286000"/>
                  <a:chOff x="5410200" y="4114800"/>
                  <a:chExt cx="838200" cy="914400"/>
                </a:xfrm>
              </p:grpSpPr>
              <p:sp>
                <p:nvSpPr>
                  <p:cNvPr id="601" name="Rectangle 600"/>
                  <p:cNvSpPr/>
                  <p:nvPr/>
                </p:nvSpPr>
                <p:spPr>
                  <a:xfrm>
                    <a:off x="5410200" y="4114800"/>
                    <a:ext cx="838200" cy="9144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 w="12700">
                        <a:solidFill>
                          <a:srgbClr val="1F497D">
                            <a:satMod val="155000"/>
                          </a:srgbClr>
                        </a:solidFill>
                        <a:prstDash val="solid"/>
                      </a:ln>
                      <a:solidFill>
                        <a:srgbClr val="EEECE1">
                          <a:tint val="85000"/>
                          <a:satMod val="155000"/>
                        </a:srgb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02" name="Straight Connector 601"/>
                  <p:cNvCxnSpPr/>
                  <p:nvPr/>
                </p:nvCxnSpPr>
                <p:spPr>
                  <a:xfrm>
                    <a:off x="5410200" y="4267200"/>
                    <a:ext cx="8382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3" name="Straight Connector 602"/>
                  <p:cNvCxnSpPr/>
                  <p:nvPr/>
                </p:nvCxnSpPr>
                <p:spPr>
                  <a:xfrm>
                    <a:off x="5410200" y="4419600"/>
                    <a:ext cx="8382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4F81BD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4" name="Straight Connector 603"/>
                  <p:cNvCxnSpPr/>
                  <p:nvPr/>
                </p:nvCxnSpPr>
                <p:spPr>
                  <a:xfrm>
                    <a:off x="5410200" y="4572000"/>
                    <a:ext cx="8382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5" name="Straight Connector 604"/>
                  <p:cNvCxnSpPr/>
                  <p:nvPr/>
                </p:nvCxnSpPr>
                <p:spPr>
                  <a:xfrm>
                    <a:off x="5410200" y="4724400"/>
                    <a:ext cx="8382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6" name="Straight Connector 605"/>
                  <p:cNvCxnSpPr/>
                  <p:nvPr/>
                </p:nvCxnSpPr>
                <p:spPr>
                  <a:xfrm>
                    <a:off x="5410200" y="4876800"/>
                    <a:ext cx="8382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50" name="Group 8"/>
                <p:cNvGrpSpPr/>
                <p:nvPr/>
              </p:nvGrpSpPr>
              <p:grpSpPr>
                <a:xfrm>
                  <a:off x="10969432" y="10045197"/>
                  <a:ext cx="1828800" cy="2286000"/>
                  <a:chOff x="13024236" y="11715622"/>
                  <a:chExt cx="838200" cy="914400"/>
                </a:xfrm>
              </p:grpSpPr>
              <p:sp>
                <p:nvSpPr>
                  <p:cNvPr id="595" name="Rectangle 594"/>
                  <p:cNvSpPr/>
                  <p:nvPr/>
                </p:nvSpPr>
                <p:spPr>
                  <a:xfrm>
                    <a:off x="13024236" y="11715622"/>
                    <a:ext cx="838200" cy="9144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 w="12700">
                        <a:solidFill>
                          <a:srgbClr val="1F497D">
                            <a:satMod val="155000"/>
                          </a:srgbClr>
                        </a:solidFill>
                        <a:prstDash val="solid"/>
                      </a:ln>
                      <a:solidFill>
                        <a:srgbClr val="EEECE1">
                          <a:tint val="85000"/>
                          <a:satMod val="155000"/>
                        </a:srgb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96" name="Straight Connector 595"/>
                  <p:cNvCxnSpPr/>
                  <p:nvPr/>
                </p:nvCxnSpPr>
                <p:spPr>
                  <a:xfrm>
                    <a:off x="13024236" y="11868022"/>
                    <a:ext cx="8382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7" name="Straight Connector 596"/>
                  <p:cNvCxnSpPr/>
                  <p:nvPr/>
                </p:nvCxnSpPr>
                <p:spPr>
                  <a:xfrm>
                    <a:off x="13024236" y="12020422"/>
                    <a:ext cx="8382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8" name="Straight Connector 597"/>
                  <p:cNvCxnSpPr/>
                  <p:nvPr/>
                </p:nvCxnSpPr>
                <p:spPr>
                  <a:xfrm>
                    <a:off x="13024236" y="12172822"/>
                    <a:ext cx="8382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4F81BD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9" name="Straight Connector 598"/>
                  <p:cNvCxnSpPr/>
                  <p:nvPr/>
                </p:nvCxnSpPr>
                <p:spPr>
                  <a:xfrm>
                    <a:off x="13024236" y="12325222"/>
                    <a:ext cx="8382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0" name="Straight Connector 599"/>
                  <p:cNvCxnSpPr/>
                  <p:nvPr/>
                </p:nvCxnSpPr>
                <p:spPr>
                  <a:xfrm>
                    <a:off x="13024236" y="12477622"/>
                    <a:ext cx="8382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51" name="Group 231"/>
                <p:cNvGrpSpPr/>
                <p:nvPr/>
              </p:nvGrpSpPr>
              <p:grpSpPr>
                <a:xfrm>
                  <a:off x="17098552" y="10045197"/>
                  <a:ext cx="1828800" cy="2286000"/>
                  <a:chOff x="7010400" y="4114800"/>
                  <a:chExt cx="838200" cy="914400"/>
                </a:xfrm>
              </p:grpSpPr>
              <p:sp>
                <p:nvSpPr>
                  <p:cNvPr id="561" name="Rectangle 560"/>
                  <p:cNvSpPr/>
                  <p:nvPr/>
                </p:nvSpPr>
                <p:spPr>
                  <a:xfrm>
                    <a:off x="7010400" y="4114800"/>
                    <a:ext cx="838200" cy="9144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>
                      <a:ln w="12700">
                        <a:solidFill>
                          <a:srgbClr val="1F497D">
                            <a:satMod val="155000"/>
                          </a:srgbClr>
                        </a:solidFill>
                        <a:prstDash val="solid"/>
                      </a:ln>
                      <a:solidFill>
                        <a:srgbClr val="EEECE1">
                          <a:tint val="85000"/>
                          <a:satMod val="155000"/>
                        </a:srgb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88" name="Straight Connector 587"/>
                  <p:cNvCxnSpPr/>
                  <p:nvPr/>
                </p:nvCxnSpPr>
                <p:spPr>
                  <a:xfrm>
                    <a:off x="7010400" y="4267200"/>
                    <a:ext cx="8382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9" name="Straight Connector 588"/>
                  <p:cNvCxnSpPr/>
                  <p:nvPr/>
                </p:nvCxnSpPr>
                <p:spPr>
                  <a:xfrm>
                    <a:off x="7010400" y="4419600"/>
                    <a:ext cx="8382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0" name="Straight Connector 589"/>
                  <p:cNvCxnSpPr/>
                  <p:nvPr/>
                </p:nvCxnSpPr>
                <p:spPr>
                  <a:xfrm>
                    <a:off x="7010400" y="4572000"/>
                    <a:ext cx="8382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1" name="Straight Connector 590"/>
                  <p:cNvCxnSpPr/>
                  <p:nvPr/>
                </p:nvCxnSpPr>
                <p:spPr>
                  <a:xfrm>
                    <a:off x="7010400" y="4724400"/>
                    <a:ext cx="8382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4F81BD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7010400" y="4876800"/>
                    <a:ext cx="838200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</p:cxnSp>
            </p:grpSp>
            <p:cxnSp>
              <p:nvCxnSpPr>
                <p:cNvPr id="552" name="Curved Connector 551"/>
                <p:cNvCxnSpPr/>
                <p:nvPr/>
              </p:nvCxnSpPr>
              <p:spPr>
                <a:xfrm flipV="1">
                  <a:off x="12798232" y="10807197"/>
                  <a:ext cx="1220838" cy="3810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  <a:tailEnd type="arrow" w="lg" len="lg"/>
                </a:ln>
                <a:effectLst/>
              </p:spPr>
            </p:cxnSp>
            <p:cxnSp>
              <p:nvCxnSpPr>
                <p:cNvPr id="553" name="Curved Connector 552"/>
                <p:cNvCxnSpPr/>
                <p:nvPr/>
              </p:nvCxnSpPr>
              <p:spPr>
                <a:xfrm>
                  <a:off x="15815976" y="10807197"/>
                  <a:ext cx="1282576" cy="76200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  <a:tailEnd type="arrow" w="lg" len="lg"/>
                </a:ln>
                <a:effectLst/>
              </p:spPr>
            </p:cxnSp>
            <p:sp>
              <p:nvSpPr>
                <p:cNvPr id="554" name="TextBox 553"/>
                <p:cNvSpPr txBox="1"/>
                <p:nvPr/>
              </p:nvSpPr>
              <p:spPr>
                <a:xfrm>
                  <a:off x="16188470" y="11678407"/>
                  <a:ext cx="5677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..…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5" name="TextBox 554"/>
                <p:cNvSpPr txBox="1"/>
                <p:nvPr/>
              </p:nvSpPr>
              <p:spPr>
                <a:xfrm>
                  <a:off x="14689626" y="12565427"/>
                  <a:ext cx="1921052" cy="707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i="1" dirty="0" smtClean="0">
                      <a:latin typeface="Times New Roman"/>
                      <a:cs typeface="Times New Roman"/>
                    </a:rPr>
                    <a:t>φ</a:t>
                  </a:r>
                  <a:endParaRPr kumimoji="0" lang="en-US" sz="40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6" name="Rectangular Callout 555"/>
                <p:cNvSpPr/>
                <p:nvPr/>
              </p:nvSpPr>
              <p:spPr>
                <a:xfrm>
                  <a:off x="9698527" y="12454188"/>
                  <a:ext cx="923544" cy="539493"/>
                </a:xfrm>
                <a:prstGeom prst="wedgeRectCallout">
                  <a:avLst>
                    <a:gd name="adj1" fmla="val 94774"/>
                    <a:gd name="adj2" fmla="val -116070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F79646"/>
                  </a:solidFill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40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ea typeface="+mn-ea"/>
                      <a:cs typeface="Times New Roman"/>
                    </a:rPr>
                    <a:t>R</a:t>
                  </a:r>
                  <a:r>
                    <a:rPr kumimoji="0" lang="pt-BR" sz="4000" b="0" i="1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ea typeface="+mn-ea"/>
                      <a:cs typeface="Times New Roman"/>
                    </a:rPr>
                    <a:t>i</a:t>
                  </a:r>
                  <a:endParaRPr kumimoji="0" lang="en-US" sz="40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7" name="Rectangular Callout 546"/>
              <p:cNvSpPr/>
              <p:nvPr/>
            </p:nvSpPr>
            <p:spPr>
              <a:xfrm>
                <a:off x="16840200" y="25507561"/>
                <a:ext cx="915910" cy="536442"/>
              </a:xfrm>
              <a:prstGeom prst="wedgeRectCallout">
                <a:avLst>
                  <a:gd name="adj1" fmla="val 112096"/>
                  <a:gd name="adj2" fmla="val 42518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lIns="0" tIns="0" rIns="0" bIns="13716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τ</a:t>
                </a:r>
                <a:r>
                  <a:rPr kumimoji="0" lang="en-US" sz="4000" b="0" i="1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i</a:t>
                </a:r>
                <a:endParaRPr kumimoji="0" lang="en-US" sz="44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  <p:sp>
            <p:nvSpPr>
              <p:cNvPr id="548" name="Rectangular Callout 547"/>
              <p:cNvSpPr/>
              <p:nvPr/>
            </p:nvSpPr>
            <p:spPr>
              <a:xfrm>
                <a:off x="20301141" y="24697814"/>
                <a:ext cx="915910" cy="539496"/>
              </a:xfrm>
              <a:prstGeom prst="wedgeRectCallout">
                <a:avLst>
                  <a:gd name="adj1" fmla="val 64951"/>
                  <a:gd name="adj2" fmla="val 115225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lIns="0" tIns="0" rIns="0" bIns="13716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τ</a:t>
                </a:r>
                <a:r>
                  <a:rPr kumimoji="0" lang="en-US" sz="4000" b="0" i="1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j</a:t>
                </a:r>
                <a:endParaRPr kumimoji="0" lang="en-US" sz="44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p:grpSp>
        <p:sp>
          <p:nvSpPr>
            <p:cNvPr id="607" name="Left Brace 606"/>
            <p:cNvSpPr/>
            <p:nvPr/>
          </p:nvSpPr>
          <p:spPr>
            <a:xfrm rot="16200000">
              <a:off x="4838700" y="19164300"/>
              <a:ext cx="304800" cy="6477000"/>
            </a:xfrm>
            <a:prstGeom prst="leftBrac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6" name="Rectangle 284"/>
          <p:cNvSpPr>
            <a:spLocks noChangeArrowheads="1"/>
          </p:cNvSpPr>
          <p:nvPr/>
        </p:nvSpPr>
        <p:spPr bwMode="auto">
          <a:xfrm>
            <a:off x="431581" y="24348229"/>
            <a:ext cx="14703394" cy="613177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/>
          </a:p>
        </p:txBody>
      </p:sp>
      <p:sp>
        <p:nvSpPr>
          <p:cNvPr id="797" name="Rectangle 279"/>
          <p:cNvSpPr>
            <a:spLocks noChangeArrowheads="1"/>
          </p:cNvSpPr>
          <p:nvPr/>
        </p:nvSpPr>
        <p:spPr bwMode="auto">
          <a:xfrm>
            <a:off x="1206062" y="23926800"/>
            <a:ext cx="13222224" cy="769429"/>
          </a:xfrm>
          <a:prstGeom prst="rect">
            <a:avLst/>
          </a:prstGeom>
          <a:solidFill>
            <a:srgbClr val="1144E7"/>
          </a:solidFill>
          <a:ln w="9525">
            <a:noFill/>
            <a:miter lim="800000"/>
            <a:headEnd/>
            <a:tailEnd/>
          </a:ln>
          <a:effectLst/>
        </p:spPr>
        <p:txBody>
          <a:bodyPr lIns="91427" tIns="45714" rIns="91427" bIns="45714">
            <a:spAutoFit/>
          </a:bodyPr>
          <a:lstStyle/>
          <a:p>
            <a:pPr marL="114300" lvl="1" algn="ctr" defTabSz="3108325"/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Comparing Consistency Properties</a:t>
            </a:r>
          </a:p>
        </p:txBody>
      </p:sp>
      <p:grpSp>
        <p:nvGrpSpPr>
          <p:cNvPr id="843" name="Group 842"/>
          <p:cNvGrpSpPr>
            <a:grpSpLocks noChangeAspect="1"/>
          </p:cNvGrpSpPr>
          <p:nvPr/>
        </p:nvGrpSpPr>
        <p:grpSpPr>
          <a:xfrm>
            <a:off x="521940" y="25005633"/>
            <a:ext cx="14542494" cy="5212080"/>
            <a:chOff x="3063402" y="25679400"/>
            <a:chExt cx="8470091" cy="3035712"/>
          </a:xfrm>
        </p:grpSpPr>
        <p:cxnSp>
          <p:nvCxnSpPr>
            <p:cNvPr id="798" name="Straight Arrow Connector 797"/>
            <p:cNvCxnSpPr>
              <a:stCxn id="805" idx="0"/>
              <a:endCxn id="806" idx="2"/>
            </p:cNvCxnSpPr>
            <p:nvPr/>
          </p:nvCxnSpPr>
          <p:spPr>
            <a:xfrm flipH="1" flipV="1">
              <a:off x="10495649" y="27836979"/>
              <a:ext cx="3264" cy="57638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9" name="Rounded Rectangle 798"/>
            <p:cNvSpPr/>
            <p:nvPr/>
          </p:nvSpPr>
          <p:spPr>
            <a:xfrm>
              <a:off x="3063402" y="28413360"/>
              <a:ext cx="567583" cy="301752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latin typeface="+mj-lt"/>
                  <a:cs typeface="Arial" pitchFamily="34" charset="0"/>
                </a:rPr>
                <a:t>GAC</a:t>
              </a:r>
            </a:p>
          </p:txBody>
        </p:sp>
        <p:sp>
          <p:nvSpPr>
            <p:cNvPr id="800" name="Rounded Rectangle 799"/>
            <p:cNvSpPr/>
            <p:nvPr/>
          </p:nvSpPr>
          <p:spPr>
            <a:xfrm>
              <a:off x="3138548" y="27865897"/>
              <a:ext cx="1080626" cy="301752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>
                  <a:latin typeface="+mj-lt"/>
                  <a:cs typeface="Arial" pitchFamily="34" charset="0"/>
                </a:rPr>
                <a:t>maxRPWC</a:t>
              </a:r>
              <a:endParaRPr lang="en-US" sz="2800" dirty="0">
                <a:latin typeface="+mj-lt"/>
                <a:cs typeface="Arial" pitchFamily="34" charset="0"/>
              </a:endParaRPr>
            </a:p>
          </p:txBody>
        </p:sp>
        <p:sp>
          <p:nvSpPr>
            <p:cNvPr id="801" name="Rounded Rectangle 800"/>
            <p:cNvSpPr/>
            <p:nvPr/>
          </p:nvSpPr>
          <p:spPr>
            <a:xfrm>
              <a:off x="5836408" y="25679400"/>
              <a:ext cx="1463040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cl+clq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,3)C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02" name="Rounded Rectangle 801"/>
            <p:cNvSpPr/>
            <p:nvPr/>
          </p:nvSpPr>
          <p:spPr>
            <a:xfrm>
              <a:off x="7712717" y="25679400"/>
              <a:ext cx="1463040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cl+clq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,4)C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03" name="Rounded Rectangle 802"/>
            <p:cNvSpPr/>
            <p:nvPr/>
          </p:nvSpPr>
          <p:spPr>
            <a:xfrm>
              <a:off x="3940564" y="25679400"/>
              <a:ext cx="1463040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cl+clq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,2)C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04" name="Rounded Rectangle 803"/>
            <p:cNvSpPr/>
            <p:nvPr/>
          </p:nvSpPr>
          <p:spPr>
            <a:xfrm>
              <a:off x="8016919" y="26937946"/>
              <a:ext cx="851375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,4)C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05" name="Rounded Rectangle 804"/>
            <p:cNvSpPr/>
            <p:nvPr/>
          </p:nvSpPr>
          <p:spPr>
            <a:xfrm>
              <a:off x="9653186" y="28413360"/>
              <a:ext cx="1691454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dirty="0" err="1">
                  <a:latin typeface="+mj-lt"/>
                  <a:cs typeface="Arial" pitchFamily="34" charset="0"/>
                </a:rPr>
                <a:t>c</a:t>
              </a:r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l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,|</a:t>
              </a:r>
              <a:r>
                <a:rPr lang="el-GR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ψ</a:t>
              </a:r>
              <a:r>
                <a:rPr lang="el-GR" sz="2800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</a:rPr>
                <a:t>cl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</a:rPr>
                <a:t>i</a:t>
              </a:r>
              <a:r>
                <a:rPr lang="en-US" sz="2800" dirty="0" smtClean="0">
                  <a:latin typeface="Cambria Math" pitchFamily="18" charset="0"/>
                  <a:ea typeface="Cambria Math" pitchFamily="18" charset="0"/>
                </a:rPr>
                <a:t>)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|)C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06" name="Rounded Rectangle 805"/>
            <p:cNvSpPr/>
            <p:nvPr/>
          </p:nvSpPr>
          <p:spPr>
            <a:xfrm>
              <a:off x="9457805" y="27535227"/>
              <a:ext cx="2075688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cl+proj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,|</a:t>
              </a:r>
              <a:r>
                <a:rPr lang="el-GR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ψ</a:t>
              </a:r>
              <a:r>
                <a:rPr lang="el-GR" sz="2800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</a:rPr>
                <a:t>cl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</a:rPr>
                <a:t>i</a:t>
              </a:r>
              <a:r>
                <a:rPr lang="en-US" sz="2800" dirty="0" smtClean="0">
                  <a:latin typeface="Cambria Math" pitchFamily="18" charset="0"/>
                  <a:ea typeface="Cambria Math" pitchFamily="18" charset="0"/>
                </a:rPr>
                <a:t>)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|)C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807" name="Straight Arrow Connector 806"/>
            <p:cNvCxnSpPr>
              <a:stCxn id="821" idx="0"/>
              <a:endCxn id="834" idx="2"/>
            </p:cNvCxnSpPr>
            <p:nvPr/>
          </p:nvCxnSpPr>
          <p:spPr>
            <a:xfrm flipV="1">
              <a:off x="4671857" y="27655626"/>
              <a:ext cx="6590" cy="757734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8" name="Straight Arrow Connector 807"/>
            <p:cNvCxnSpPr>
              <a:stCxn id="834" idx="3"/>
              <a:endCxn id="820" idx="1"/>
            </p:cNvCxnSpPr>
            <p:nvPr/>
          </p:nvCxnSpPr>
          <p:spPr>
            <a:xfrm>
              <a:off x="5437210" y="27106987"/>
              <a:ext cx="395191" cy="579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9" name="Straight Arrow Connector 808"/>
            <p:cNvCxnSpPr>
              <a:stCxn id="821" idx="3"/>
              <a:endCxn id="835" idx="1"/>
            </p:cNvCxnSpPr>
            <p:nvPr/>
          </p:nvCxnSpPr>
          <p:spPr>
            <a:xfrm>
              <a:off x="5187208" y="28564236"/>
              <a:ext cx="836166" cy="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0" name="Straight Arrow Connector 809"/>
            <p:cNvCxnSpPr>
              <a:stCxn id="835" idx="3"/>
              <a:endCxn id="836" idx="1"/>
            </p:cNvCxnSpPr>
            <p:nvPr/>
          </p:nvCxnSpPr>
          <p:spPr>
            <a:xfrm>
              <a:off x="7116567" y="28564236"/>
              <a:ext cx="785711" cy="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1" name="Straight Arrow Connector 810"/>
            <p:cNvCxnSpPr>
              <a:stCxn id="836" idx="3"/>
              <a:endCxn id="805" idx="1"/>
            </p:cNvCxnSpPr>
            <p:nvPr/>
          </p:nvCxnSpPr>
          <p:spPr>
            <a:xfrm>
              <a:off x="8990145" y="28564236"/>
              <a:ext cx="663040" cy="0"/>
            </a:xfrm>
            <a:prstGeom prst="straightConnector1">
              <a:avLst/>
            </a:prstGeom>
            <a:ln>
              <a:prstDash val="dash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2" name="Straight Arrow Connector 811"/>
            <p:cNvCxnSpPr>
              <a:stCxn id="835" idx="0"/>
              <a:endCxn id="820" idx="2"/>
            </p:cNvCxnSpPr>
            <p:nvPr/>
          </p:nvCxnSpPr>
          <p:spPr>
            <a:xfrm flipH="1" flipV="1">
              <a:off x="6563921" y="27949986"/>
              <a:ext cx="6050" cy="463374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3" name="Straight Arrow Connector 812"/>
            <p:cNvCxnSpPr>
              <a:stCxn id="820" idx="3"/>
              <a:endCxn id="839" idx="1"/>
            </p:cNvCxnSpPr>
            <p:nvPr/>
          </p:nvCxnSpPr>
          <p:spPr>
            <a:xfrm>
              <a:off x="7295441" y="27686103"/>
              <a:ext cx="417276" cy="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4" name="Straight Arrow Connector 813"/>
            <p:cNvCxnSpPr>
              <a:stCxn id="834" idx="0"/>
              <a:endCxn id="803" idx="2"/>
            </p:cNvCxnSpPr>
            <p:nvPr/>
          </p:nvCxnSpPr>
          <p:spPr>
            <a:xfrm flipH="1" flipV="1">
              <a:off x="4672084" y="25981152"/>
              <a:ext cx="6363" cy="577196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5" name="Straight Arrow Connector 814"/>
            <p:cNvCxnSpPr>
              <a:stCxn id="803" idx="3"/>
              <a:endCxn id="801" idx="1"/>
            </p:cNvCxnSpPr>
            <p:nvPr/>
          </p:nvCxnSpPr>
          <p:spPr>
            <a:xfrm>
              <a:off x="5403604" y="25830276"/>
              <a:ext cx="432804" cy="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6" name="Straight Arrow Connector 815"/>
            <p:cNvCxnSpPr>
              <a:stCxn id="801" idx="3"/>
              <a:endCxn id="802" idx="1"/>
            </p:cNvCxnSpPr>
            <p:nvPr/>
          </p:nvCxnSpPr>
          <p:spPr>
            <a:xfrm>
              <a:off x="7299448" y="25830276"/>
              <a:ext cx="413269" cy="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7" name="Straight Arrow Connector 816"/>
            <p:cNvCxnSpPr>
              <a:stCxn id="820" idx="0"/>
              <a:endCxn id="826" idx="2"/>
            </p:cNvCxnSpPr>
            <p:nvPr/>
          </p:nvCxnSpPr>
          <p:spPr>
            <a:xfrm flipH="1" flipV="1">
              <a:off x="6560308" y="26718617"/>
              <a:ext cx="3613" cy="703603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8" name="Straight Arrow Connector 817"/>
            <p:cNvCxnSpPr/>
            <p:nvPr/>
          </p:nvCxnSpPr>
          <p:spPr>
            <a:xfrm flipH="1" flipV="1">
              <a:off x="7929659" y="26703976"/>
              <a:ext cx="19050" cy="835024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9" name="Straight Arrow Connector 818"/>
            <p:cNvCxnSpPr>
              <a:stCxn id="836" idx="0"/>
              <a:endCxn id="839" idx="2"/>
            </p:cNvCxnSpPr>
            <p:nvPr/>
          </p:nvCxnSpPr>
          <p:spPr>
            <a:xfrm flipH="1" flipV="1">
              <a:off x="8444237" y="27836979"/>
              <a:ext cx="1975" cy="576381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0" name="Rounded Rectangle 819"/>
            <p:cNvSpPr/>
            <p:nvPr/>
          </p:nvSpPr>
          <p:spPr>
            <a:xfrm>
              <a:off x="5832401" y="27422220"/>
              <a:ext cx="1463040" cy="527766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cl+proj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,3)C</a:t>
              </a:r>
            </a:p>
            <a:p>
              <a:pPr algn="ctr" fontAlgn="b"/>
              <a:r>
                <a:rPr lang="en-US" sz="2800" dirty="0" smtClean="0"/>
                <a:t> </a:t>
              </a:r>
              <a:r>
                <a:rPr lang="en-US" sz="2800" dirty="0" smtClean="0">
                  <a:cs typeface="Arial" pitchFamily="34" charset="0"/>
                </a:rPr>
                <a:t>R(</a:t>
              </a:r>
              <a:r>
                <a:rPr lang="en-US" sz="2800" dirty="0" smtClean="0"/>
                <a:t>∗</a:t>
              </a:r>
              <a:r>
                <a:rPr lang="en-US" sz="2800" dirty="0" smtClean="0">
                  <a:cs typeface="Arial" pitchFamily="34" charset="0"/>
                </a:rPr>
                <a:t>,3)C</a:t>
              </a:r>
            </a:p>
          </p:txBody>
        </p:sp>
        <p:sp>
          <p:nvSpPr>
            <p:cNvPr id="821" name="Rounded Rectangle 820"/>
            <p:cNvSpPr/>
            <p:nvPr/>
          </p:nvSpPr>
          <p:spPr>
            <a:xfrm>
              <a:off x="4156505" y="28413360"/>
              <a:ext cx="1030703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,2)C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822" name="Straight Arrow Connector 821"/>
            <p:cNvCxnSpPr>
              <a:stCxn id="826" idx="0"/>
              <a:endCxn id="801" idx="2"/>
            </p:cNvCxnSpPr>
            <p:nvPr/>
          </p:nvCxnSpPr>
          <p:spPr>
            <a:xfrm flipV="1">
              <a:off x="6560308" y="25981152"/>
              <a:ext cx="7620" cy="435713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3" name="Rounded Rectangle 822"/>
            <p:cNvSpPr/>
            <p:nvPr/>
          </p:nvSpPr>
          <p:spPr>
            <a:xfrm>
              <a:off x="7712717" y="26416865"/>
              <a:ext cx="1463040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cl+bin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,4)C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824" name="Straight Arrow Connector 823"/>
            <p:cNvCxnSpPr>
              <a:stCxn id="823" idx="0"/>
              <a:endCxn id="802" idx="2"/>
            </p:cNvCxnSpPr>
            <p:nvPr/>
          </p:nvCxnSpPr>
          <p:spPr>
            <a:xfrm flipV="1">
              <a:off x="8444237" y="25981152"/>
              <a:ext cx="0" cy="4357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5" name="Straight Arrow Connector 824"/>
            <p:cNvCxnSpPr>
              <a:stCxn id="826" idx="3"/>
              <a:endCxn id="823" idx="1"/>
            </p:cNvCxnSpPr>
            <p:nvPr/>
          </p:nvCxnSpPr>
          <p:spPr>
            <a:xfrm>
              <a:off x="7291828" y="26567741"/>
              <a:ext cx="4208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6" name="Rounded Rectangle 825"/>
            <p:cNvSpPr/>
            <p:nvPr/>
          </p:nvSpPr>
          <p:spPr>
            <a:xfrm>
              <a:off x="5828788" y="26416865"/>
              <a:ext cx="1463040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cl+bin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,3)C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27" name="Rounded Rectangle 826"/>
            <p:cNvSpPr/>
            <p:nvPr/>
          </p:nvSpPr>
          <p:spPr>
            <a:xfrm>
              <a:off x="9457803" y="26416865"/>
              <a:ext cx="2075688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cl+bin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,|</a:t>
              </a:r>
              <a:r>
                <a:rPr lang="el-GR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ψ</a:t>
              </a:r>
              <a:r>
                <a:rPr lang="el-GR" sz="2800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</a:rPr>
                <a:t>cl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</a:rPr>
                <a:t>i</a:t>
              </a:r>
              <a:r>
                <a:rPr lang="en-US" sz="2800" dirty="0" smtClean="0">
                  <a:latin typeface="Cambria Math" pitchFamily="18" charset="0"/>
                  <a:ea typeface="Cambria Math" pitchFamily="18" charset="0"/>
                </a:rPr>
                <a:t>)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|)C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828" name="Straight Arrow Connector 827"/>
            <p:cNvCxnSpPr>
              <a:stCxn id="806" idx="0"/>
              <a:endCxn id="827" idx="2"/>
            </p:cNvCxnSpPr>
            <p:nvPr/>
          </p:nvCxnSpPr>
          <p:spPr>
            <a:xfrm flipH="1" flipV="1">
              <a:off x="10495646" y="26718617"/>
              <a:ext cx="2" cy="81661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9" name="Rounded Rectangle 828"/>
            <p:cNvSpPr/>
            <p:nvPr/>
          </p:nvSpPr>
          <p:spPr>
            <a:xfrm>
              <a:off x="9457804" y="25679400"/>
              <a:ext cx="2075688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cl+clq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,|</a:t>
              </a:r>
              <a:r>
                <a:rPr lang="el-GR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ψ</a:t>
              </a:r>
              <a:r>
                <a:rPr lang="el-GR" sz="2800" dirty="0" smtClean="0"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</a:rPr>
                <a:t>cl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</a:rPr>
                <a:t>i</a:t>
              </a:r>
              <a:r>
                <a:rPr lang="en-US" sz="2800" dirty="0" smtClean="0">
                  <a:latin typeface="Cambria Math" pitchFamily="18" charset="0"/>
                  <a:ea typeface="Cambria Math" pitchFamily="18" charset="0"/>
                </a:rPr>
                <a:t>)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|)C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830" name="Straight Arrow Connector 829"/>
            <p:cNvCxnSpPr>
              <a:stCxn id="827" idx="0"/>
              <a:endCxn id="829" idx="2"/>
            </p:cNvCxnSpPr>
            <p:nvPr/>
          </p:nvCxnSpPr>
          <p:spPr>
            <a:xfrm flipV="1">
              <a:off x="10495646" y="25981152"/>
              <a:ext cx="1" cy="435713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1" name="Straight Arrow Connector 830"/>
            <p:cNvCxnSpPr>
              <a:stCxn id="823" idx="3"/>
              <a:endCxn id="827" idx="1"/>
            </p:cNvCxnSpPr>
            <p:nvPr/>
          </p:nvCxnSpPr>
          <p:spPr>
            <a:xfrm>
              <a:off x="9175757" y="26567742"/>
              <a:ext cx="282046" cy="0"/>
            </a:xfrm>
            <a:prstGeom prst="straightConnector1">
              <a:avLst/>
            </a:prstGeom>
            <a:ln>
              <a:prstDash val="dash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2" name="Straight Arrow Connector 831"/>
            <p:cNvCxnSpPr>
              <a:stCxn id="802" idx="3"/>
              <a:endCxn id="829" idx="1"/>
            </p:cNvCxnSpPr>
            <p:nvPr/>
          </p:nvCxnSpPr>
          <p:spPr>
            <a:xfrm>
              <a:off x="9175757" y="25830276"/>
              <a:ext cx="282047" cy="0"/>
            </a:xfrm>
            <a:prstGeom prst="straightConnector1">
              <a:avLst/>
            </a:prstGeom>
            <a:ln>
              <a:prstDash val="dash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3" name="Straight Arrow Connector 832"/>
            <p:cNvCxnSpPr>
              <a:stCxn id="834" idx="3"/>
              <a:endCxn id="826" idx="1"/>
            </p:cNvCxnSpPr>
            <p:nvPr/>
          </p:nvCxnSpPr>
          <p:spPr>
            <a:xfrm flipV="1">
              <a:off x="5437210" y="26567741"/>
              <a:ext cx="391578" cy="539246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4" name="Rounded Rectangle 833"/>
            <p:cNvSpPr/>
            <p:nvPr/>
          </p:nvSpPr>
          <p:spPr>
            <a:xfrm>
              <a:off x="3919684" y="26558348"/>
              <a:ext cx="1517526" cy="1097278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dirty="0" err="1" smtClean="0">
                  <a:cs typeface="Arial" pitchFamily="34" charset="0"/>
                </a:rPr>
                <a:t>cl+bin-R</a:t>
              </a:r>
              <a:r>
                <a:rPr lang="en-US" sz="2800" dirty="0" smtClean="0">
                  <a:cs typeface="Arial" pitchFamily="34" charset="0"/>
                </a:rPr>
                <a:t>(</a:t>
              </a:r>
              <a:r>
                <a:rPr lang="en-US" sz="2800" dirty="0" smtClean="0"/>
                <a:t>∗</a:t>
              </a:r>
              <a:r>
                <a:rPr lang="en-US" sz="2800" dirty="0" smtClean="0">
                  <a:cs typeface="Arial" pitchFamily="34" charset="0"/>
                </a:rPr>
                <a:t>,2)C</a:t>
              </a:r>
            </a:p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cl+proj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,2)C</a:t>
              </a:r>
            </a:p>
            <a:p>
              <a:pPr algn="ctr" fontAlgn="b"/>
              <a:r>
                <a:rPr lang="en-US" sz="2800" dirty="0" smtClean="0"/>
                <a:t> </a:t>
              </a:r>
              <a:r>
                <a:rPr lang="en-US" sz="2800" dirty="0" smtClean="0">
                  <a:cs typeface="Arial" pitchFamily="34" charset="0"/>
                </a:rPr>
                <a:t>R(</a:t>
              </a:r>
              <a:r>
                <a:rPr lang="en-US" sz="2800" dirty="0" smtClean="0"/>
                <a:t>∗</a:t>
              </a:r>
              <a:r>
                <a:rPr lang="en-US" sz="2800" dirty="0" smtClean="0">
                  <a:cs typeface="Arial" pitchFamily="34" charset="0"/>
                </a:rPr>
                <a:t>,2)C</a:t>
              </a:r>
            </a:p>
          </p:txBody>
        </p:sp>
        <p:sp>
          <p:nvSpPr>
            <p:cNvPr id="835" name="Rounded Rectangle 834"/>
            <p:cNvSpPr/>
            <p:nvPr/>
          </p:nvSpPr>
          <p:spPr>
            <a:xfrm>
              <a:off x="6023374" y="28413360"/>
              <a:ext cx="1093193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,3)C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36" name="Rounded Rectangle 835"/>
            <p:cNvSpPr/>
            <p:nvPr/>
          </p:nvSpPr>
          <p:spPr>
            <a:xfrm>
              <a:off x="7902278" y="28413360"/>
              <a:ext cx="1087868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,4)C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837" name="Straight Arrow Connector 836"/>
            <p:cNvCxnSpPr>
              <a:stCxn id="799" idx="3"/>
              <a:endCxn id="821" idx="1"/>
            </p:cNvCxnSpPr>
            <p:nvPr/>
          </p:nvCxnSpPr>
          <p:spPr>
            <a:xfrm>
              <a:off x="3630985" y="28564236"/>
              <a:ext cx="525520" cy="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8" name="Straight Arrow Connector 837"/>
            <p:cNvCxnSpPr>
              <a:stCxn id="839" idx="3"/>
              <a:endCxn id="806" idx="1"/>
            </p:cNvCxnSpPr>
            <p:nvPr/>
          </p:nvCxnSpPr>
          <p:spPr>
            <a:xfrm>
              <a:off x="9175757" y="27686104"/>
              <a:ext cx="282048" cy="0"/>
            </a:xfrm>
            <a:prstGeom prst="straightConnector1">
              <a:avLst/>
            </a:prstGeom>
            <a:ln>
              <a:prstDash val="dash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9" name="Rounded Rectangle 838"/>
            <p:cNvSpPr/>
            <p:nvPr/>
          </p:nvSpPr>
          <p:spPr>
            <a:xfrm>
              <a:off x="7712717" y="27535227"/>
              <a:ext cx="1463040" cy="301752"/>
            </a:xfrm>
            <a:prstGeom prst="roundRect">
              <a:avLst/>
            </a:prstGeom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b"/>
              <a:r>
                <a:rPr lang="en-US" sz="2800" u="none" strike="noStrike" dirty="0" err="1" smtClean="0">
                  <a:latin typeface="+mj-lt"/>
                  <a:cs typeface="Arial" pitchFamily="34" charset="0"/>
                </a:rPr>
                <a:t>cl+proj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-R(</a:t>
              </a:r>
              <a:r>
                <a:rPr lang="en-US" sz="2800" dirty="0" smtClean="0"/>
                <a:t>∗</a:t>
              </a:r>
              <a:r>
                <a:rPr lang="en-US" sz="2800" u="none" strike="noStrike" dirty="0" smtClean="0">
                  <a:latin typeface="+mj-lt"/>
                  <a:cs typeface="Arial" pitchFamily="34" charset="0"/>
                </a:rPr>
                <a:t>,4)C</a:t>
              </a:r>
              <a:endParaRPr lang="en-US" sz="2800" i="0" u="none" strike="noStrike" dirty="0">
                <a:solidFill>
                  <a:srgbClr val="000000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840" name="Straight Arrow Connector 839"/>
            <p:cNvCxnSpPr>
              <a:stCxn id="839" idx="0"/>
              <a:endCxn id="804" idx="2"/>
            </p:cNvCxnSpPr>
            <p:nvPr/>
          </p:nvCxnSpPr>
          <p:spPr>
            <a:xfrm flipH="1" flipV="1">
              <a:off x="8442607" y="27239698"/>
              <a:ext cx="1630" cy="295529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1" name="Straight Arrow Connector 840"/>
            <p:cNvCxnSpPr/>
            <p:nvPr/>
          </p:nvCxnSpPr>
          <p:spPr>
            <a:xfrm flipV="1">
              <a:off x="3920161" y="27640600"/>
              <a:ext cx="231248" cy="225297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2" name="Straight Arrow Connector 841"/>
            <p:cNvCxnSpPr>
              <a:stCxn id="799" idx="0"/>
              <a:endCxn id="800" idx="2"/>
            </p:cNvCxnSpPr>
            <p:nvPr/>
          </p:nvCxnSpPr>
          <p:spPr>
            <a:xfrm flipV="1">
              <a:off x="3347194" y="28167649"/>
              <a:ext cx="331667" cy="245711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5" name="Group 1054"/>
          <p:cNvGrpSpPr>
            <a:grpSpLocks noChangeAspect="1"/>
          </p:cNvGrpSpPr>
          <p:nvPr/>
        </p:nvGrpSpPr>
        <p:grpSpPr>
          <a:xfrm>
            <a:off x="15849600" y="12680164"/>
            <a:ext cx="4962663" cy="4578861"/>
            <a:chOff x="16916400" y="12649199"/>
            <a:chExt cx="2999991" cy="2767973"/>
          </a:xfrm>
        </p:grpSpPr>
        <p:grpSp>
          <p:nvGrpSpPr>
            <p:cNvPr id="844" name="Group 55"/>
            <p:cNvGrpSpPr/>
            <p:nvPr/>
          </p:nvGrpSpPr>
          <p:grpSpPr>
            <a:xfrm>
              <a:off x="16916400" y="12649199"/>
              <a:ext cx="2999991" cy="2763827"/>
              <a:chOff x="287943" y="4012334"/>
              <a:chExt cx="2999991" cy="2763827"/>
            </a:xfrm>
          </p:grpSpPr>
          <p:sp>
            <p:nvSpPr>
              <p:cNvPr id="845" name="Oval 844"/>
              <p:cNvSpPr/>
              <p:nvPr/>
            </p:nvSpPr>
            <p:spPr>
              <a:xfrm>
                <a:off x="287943" y="4036932"/>
                <a:ext cx="2999991" cy="170775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  <a:alpha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287943" y="5038801"/>
                <a:ext cx="2999232" cy="173736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1738093" y="6598194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1735553" y="4134394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9" name="Straight Connector 848"/>
              <p:cNvCxnSpPr>
                <a:stCxn id="867" idx="2"/>
                <a:endCxn id="847" idx="0"/>
              </p:cNvCxnSpPr>
              <p:nvPr/>
            </p:nvCxnSpPr>
            <p:spPr>
              <a:xfrm rot="16200000" flipH="1">
                <a:off x="1611728" y="6426109"/>
                <a:ext cx="342900" cy="127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>
                <a:stCxn id="857" idx="2"/>
                <a:endCxn id="882" idx="0"/>
              </p:cNvCxnSpPr>
              <p:nvPr/>
            </p:nvCxnSpPr>
            <p:spPr>
              <a:xfrm rot="16200000" flipH="1">
                <a:off x="956373" y="4836034"/>
                <a:ext cx="755720" cy="36068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/>
              <p:cNvCxnSpPr>
                <a:stCxn id="857" idx="2"/>
                <a:endCxn id="884" idx="0"/>
              </p:cNvCxnSpPr>
              <p:nvPr/>
            </p:nvCxnSpPr>
            <p:spPr>
              <a:xfrm rot="5400000">
                <a:off x="676973" y="4917314"/>
                <a:ext cx="755720" cy="19812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>
                <a:stCxn id="868" idx="2"/>
                <a:endCxn id="847" idx="2"/>
              </p:cNvCxnSpPr>
              <p:nvPr/>
            </p:nvCxnSpPr>
            <p:spPr>
              <a:xfrm rot="16200000" flipH="1">
                <a:off x="1251683" y="6157504"/>
                <a:ext cx="388620" cy="58420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/>
              <p:cNvCxnSpPr>
                <a:stCxn id="868" idx="0"/>
                <a:endCxn id="882" idx="3"/>
              </p:cNvCxnSpPr>
              <p:nvPr/>
            </p:nvCxnSpPr>
            <p:spPr>
              <a:xfrm rot="5400000" flipH="1" flipV="1">
                <a:off x="987187" y="5623078"/>
                <a:ext cx="661762" cy="328351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/>
              <p:cNvCxnSpPr>
                <a:stCxn id="856" idx="0"/>
                <a:endCxn id="848" idx="4"/>
              </p:cNvCxnSpPr>
              <p:nvPr/>
            </p:nvCxnSpPr>
            <p:spPr>
              <a:xfrm rot="16200000" flipV="1">
                <a:off x="1644148" y="4362959"/>
                <a:ext cx="275520" cy="127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/>
              <p:cNvCxnSpPr>
                <a:stCxn id="858" idx="2"/>
                <a:endCxn id="886" idx="0"/>
              </p:cNvCxnSpPr>
              <p:nvPr/>
            </p:nvCxnSpPr>
            <p:spPr>
              <a:xfrm rot="16200000" flipH="1">
                <a:off x="2128583" y="4890644"/>
                <a:ext cx="755720" cy="25146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6" name="Rectangle 855"/>
              <p:cNvSpPr/>
              <p:nvPr/>
            </p:nvSpPr>
            <p:spPr>
              <a:xfrm>
                <a:off x="1713963" y="4501354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baseline="-2500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7" name="Rectangle 856"/>
              <p:cNvSpPr/>
              <p:nvPr/>
            </p:nvSpPr>
            <p:spPr>
              <a:xfrm>
                <a:off x="1085313" y="4501354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lvl="0" algn="ctr"/>
                <a:endParaRPr lang="en-US" sz="32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8" name="Rectangle 857"/>
              <p:cNvSpPr/>
              <p:nvPr/>
            </p:nvSpPr>
            <p:spPr>
              <a:xfrm>
                <a:off x="2312133" y="4501354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baseline="-25000" dirty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59" name="Straight Connector 858"/>
              <p:cNvCxnSpPr>
                <a:stCxn id="884" idx="7"/>
                <a:endCxn id="856" idx="2"/>
              </p:cNvCxnSpPr>
              <p:nvPr/>
            </p:nvCxnSpPr>
            <p:spPr>
              <a:xfrm rot="5400000" flipH="1" flipV="1">
                <a:off x="1008722" y="4617894"/>
                <a:ext cx="753200" cy="794441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>
                <a:stCxn id="886" idx="1"/>
                <a:endCxn id="856" idx="2"/>
              </p:cNvCxnSpPr>
              <p:nvPr/>
            </p:nvCxnSpPr>
            <p:spPr>
              <a:xfrm rot="16200000" flipV="1">
                <a:off x="1814594" y="4606463"/>
                <a:ext cx="753200" cy="817301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>
                <a:stCxn id="857" idx="0"/>
                <a:endCxn id="848" idx="2"/>
              </p:cNvCxnSpPr>
              <p:nvPr/>
            </p:nvCxnSpPr>
            <p:spPr>
              <a:xfrm rot="5400000" flipH="1" flipV="1">
                <a:off x="1284103" y="4049904"/>
                <a:ext cx="321240" cy="58166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>
                <a:stCxn id="848" idx="6"/>
                <a:endCxn id="858" idx="0"/>
              </p:cNvCxnSpPr>
              <p:nvPr/>
            </p:nvCxnSpPr>
            <p:spPr>
              <a:xfrm>
                <a:off x="1826993" y="4180114"/>
                <a:ext cx="553720" cy="32124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>
                <a:stCxn id="888" idx="0"/>
                <a:endCxn id="858" idx="2"/>
              </p:cNvCxnSpPr>
              <p:nvPr/>
            </p:nvCxnSpPr>
            <p:spPr>
              <a:xfrm rot="5400000" flipH="1" flipV="1">
                <a:off x="1849183" y="4862704"/>
                <a:ext cx="755720" cy="30734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>
                <a:stCxn id="868" idx="0"/>
                <a:endCxn id="884" idx="4"/>
              </p:cNvCxnSpPr>
              <p:nvPr/>
            </p:nvCxnSpPr>
            <p:spPr>
              <a:xfrm rot="16200000" flipV="1">
                <a:off x="730648" y="5694889"/>
                <a:ext cx="648371" cy="19812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>
                <a:stCxn id="867" idx="0"/>
                <a:endCxn id="884" idx="5"/>
              </p:cNvCxnSpPr>
              <p:nvPr/>
            </p:nvCxnSpPr>
            <p:spPr>
              <a:xfrm rot="16200000" flipV="1">
                <a:off x="1054442" y="5390032"/>
                <a:ext cx="661762" cy="794441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>
                <a:stCxn id="867" idx="0"/>
                <a:endCxn id="886" idx="3"/>
              </p:cNvCxnSpPr>
              <p:nvPr/>
            </p:nvCxnSpPr>
            <p:spPr>
              <a:xfrm rot="5400000" flipH="1" flipV="1">
                <a:off x="1860312" y="5378603"/>
                <a:ext cx="661762" cy="817301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7" name="Rectangle 866"/>
              <p:cNvSpPr/>
              <p:nvPr/>
            </p:nvSpPr>
            <p:spPr>
              <a:xfrm>
                <a:off x="1713963" y="6118134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baseline="-2500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8" name="Rectangle 867"/>
              <p:cNvSpPr/>
              <p:nvPr/>
            </p:nvSpPr>
            <p:spPr>
              <a:xfrm>
                <a:off x="1085313" y="6118134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9" name="Rectangle 868"/>
              <p:cNvSpPr/>
              <p:nvPr/>
            </p:nvSpPr>
            <p:spPr>
              <a:xfrm>
                <a:off x="2127983" y="6111784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baseline="-25000" dirty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70" name="Straight Connector 869"/>
              <p:cNvCxnSpPr>
                <a:stCxn id="869" idx="2"/>
                <a:endCxn id="847" idx="7"/>
              </p:cNvCxnSpPr>
              <p:nvPr/>
            </p:nvCxnSpPr>
            <p:spPr>
              <a:xfrm rot="5400000">
                <a:off x="1825033" y="6240054"/>
                <a:ext cx="362641" cy="380421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>
                <a:stCxn id="869" idx="0"/>
                <a:endCxn id="888" idx="4"/>
              </p:cNvCxnSpPr>
              <p:nvPr/>
            </p:nvCxnSpPr>
            <p:spPr>
              <a:xfrm rot="16200000" flipV="1">
                <a:off x="1813958" y="5729179"/>
                <a:ext cx="642021" cy="12319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72" name="TextBox 871"/>
              <p:cNvSpPr txBox="1"/>
              <p:nvPr/>
            </p:nvSpPr>
            <p:spPr>
              <a:xfrm>
                <a:off x="1458693" y="4012334"/>
                <a:ext cx="121130" cy="29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E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873" name="TextBox 872"/>
              <p:cNvSpPr txBox="1"/>
              <p:nvPr/>
            </p:nvSpPr>
            <p:spPr>
              <a:xfrm>
                <a:off x="794209" y="6037983"/>
                <a:ext cx="219002" cy="29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6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874" name="TextBox 873"/>
              <p:cNvSpPr txBox="1"/>
              <p:nvPr/>
            </p:nvSpPr>
            <p:spPr>
              <a:xfrm>
                <a:off x="1441909" y="6037983"/>
                <a:ext cx="219002" cy="29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5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875" name="TextBox 874"/>
              <p:cNvSpPr txBox="1"/>
              <p:nvPr/>
            </p:nvSpPr>
            <p:spPr>
              <a:xfrm>
                <a:off x="2296893" y="6037983"/>
                <a:ext cx="219002" cy="29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7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876" name="TextBox 875"/>
              <p:cNvSpPr txBox="1"/>
              <p:nvPr/>
            </p:nvSpPr>
            <p:spPr>
              <a:xfrm>
                <a:off x="1747685" y="5062185"/>
                <a:ext cx="219002" cy="29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4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877" name="TextBox 876"/>
              <p:cNvSpPr txBox="1"/>
              <p:nvPr/>
            </p:nvSpPr>
            <p:spPr>
              <a:xfrm>
                <a:off x="794209" y="4365532"/>
                <a:ext cx="219002" cy="29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2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878" name="TextBox 877"/>
              <p:cNvSpPr txBox="1"/>
              <p:nvPr/>
            </p:nvSpPr>
            <p:spPr>
              <a:xfrm>
                <a:off x="1403809" y="4365532"/>
                <a:ext cx="219002" cy="29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1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879" name="TextBox 878"/>
              <p:cNvSpPr txBox="1"/>
              <p:nvPr/>
            </p:nvSpPr>
            <p:spPr>
              <a:xfrm>
                <a:off x="2509685" y="4365532"/>
                <a:ext cx="219002" cy="29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3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880" name="Rectangle 879"/>
              <p:cNvSpPr/>
              <p:nvPr/>
            </p:nvSpPr>
            <p:spPr>
              <a:xfrm>
                <a:off x="1725393" y="5355463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baseline="-25000" dirty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881" name="Straight Connector 880"/>
              <p:cNvCxnSpPr>
                <a:stCxn id="880" idx="1"/>
                <a:endCxn id="882" idx="6"/>
              </p:cNvCxnSpPr>
              <p:nvPr/>
            </p:nvCxnSpPr>
            <p:spPr>
              <a:xfrm rot="10800000">
                <a:off x="1560293" y="5424043"/>
                <a:ext cx="165100" cy="1588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2" name="Oval 881"/>
              <p:cNvSpPr/>
              <p:nvPr/>
            </p:nvSpPr>
            <p:spPr>
              <a:xfrm>
                <a:off x="1468853" y="537832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3" name="TextBox 882"/>
              <p:cNvSpPr txBox="1"/>
              <p:nvPr/>
            </p:nvSpPr>
            <p:spPr>
              <a:xfrm>
                <a:off x="749798" y="5239822"/>
                <a:ext cx="134696" cy="29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B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910053" y="537832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5" name="TextBox 884"/>
              <p:cNvSpPr txBox="1"/>
              <p:nvPr/>
            </p:nvSpPr>
            <p:spPr>
              <a:xfrm>
                <a:off x="1291200" y="5239822"/>
                <a:ext cx="143417" cy="29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A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2586453" y="537832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7" name="TextBox 886"/>
              <p:cNvSpPr txBox="1"/>
              <p:nvPr/>
            </p:nvSpPr>
            <p:spPr>
              <a:xfrm>
                <a:off x="2210559" y="5239822"/>
                <a:ext cx="153107" cy="29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D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2027653" y="537832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9" name="TextBox 888"/>
              <p:cNvSpPr txBox="1"/>
              <p:nvPr/>
            </p:nvSpPr>
            <p:spPr>
              <a:xfrm>
                <a:off x="2722544" y="5239822"/>
                <a:ext cx="129850" cy="29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C</a:t>
                </a:r>
                <a:endParaRPr lang="en-US" sz="3200" i="1" baseline="-25000" dirty="0">
                  <a:latin typeface="+mn-lt"/>
                </a:endParaRPr>
              </a:p>
            </p:txBody>
          </p:sp>
          <p:cxnSp>
            <p:nvCxnSpPr>
              <p:cNvPr id="890" name="Straight Connector 889"/>
              <p:cNvCxnSpPr>
                <a:stCxn id="888" idx="2"/>
                <a:endCxn id="880" idx="3"/>
              </p:cNvCxnSpPr>
              <p:nvPr/>
            </p:nvCxnSpPr>
            <p:spPr>
              <a:xfrm rot="10800000">
                <a:off x="1862553" y="5424043"/>
                <a:ext cx="165100" cy="1588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1" name="TextBox 890"/>
            <p:cNvSpPr txBox="1"/>
            <p:nvPr/>
          </p:nvSpPr>
          <p:spPr>
            <a:xfrm>
              <a:off x="18525322" y="15119485"/>
              <a:ext cx="114346" cy="2976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F</a:t>
              </a:r>
              <a:endParaRPr lang="en-US" sz="3200" i="1" baseline="-25000" dirty="0">
                <a:latin typeface="+mn-lt"/>
              </a:endParaRPr>
            </a:p>
          </p:txBody>
        </p:sp>
      </p:grpSp>
      <p:grpSp>
        <p:nvGrpSpPr>
          <p:cNvPr id="1054" name="Group 1053"/>
          <p:cNvGrpSpPr>
            <a:grpSpLocks noChangeAspect="1"/>
          </p:cNvGrpSpPr>
          <p:nvPr/>
        </p:nvGrpSpPr>
        <p:grpSpPr>
          <a:xfrm>
            <a:off x="26670000" y="12680164"/>
            <a:ext cx="5000758" cy="4586271"/>
            <a:chOff x="25984200" y="16916402"/>
            <a:chExt cx="2999232" cy="2750641"/>
          </a:xfrm>
        </p:grpSpPr>
        <p:grpSp>
          <p:nvGrpSpPr>
            <p:cNvPr id="892" name="Group 891"/>
            <p:cNvGrpSpPr/>
            <p:nvPr/>
          </p:nvGrpSpPr>
          <p:grpSpPr>
            <a:xfrm>
              <a:off x="25984200" y="16916402"/>
              <a:ext cx="2999232" cy="2742080"/>
              <a:chOff x="5151747" y="573903"/>
              <a:chExt cx="2999232" cy="2742080"/>
            </a:xfrm>
          </p:grpSpPr>
          <p:sp>
            <p:nvSpPr>
              <p:cNvPr id="893" name="Oval 892"/>
              <p:cNvSpPr/>
              <p:nvPr/>
            </p:nvSpPr>
            <p:spPr>
              <a:xfrm>
                <a:off x="5151747" y="585240"/>
                <a:ext cx="2999232" cy="1709928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  <a:alpha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4" name="Oval 893"/>
              <p:cNvSpPr/>
              <p:nvPr/>
            </p:nvSpPr>
            <p:spPr>
              <a:xfrm>
                <a:off x="5151747" y="1606055"/>
                <a:ext cx="2999232" cy="170992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2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5" name="Oval 894"/>
              <p:cNvSpPr/>
              <p:nvPr/>
            </p:nvSpPr>
            <p:spPr>
              <a:xfrm>
                <a:off x="6616700" y="31597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6614160" y="6959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97" name="Straight Connector 896"/>
              <p:cNvCxnSpPr>
                <a:stCxn id="915" idx="2"/>
                <a:endCxn id="895" idx="0"/>
              </p:cNvCxnSpPr>
              <p:nvPr/>
            </p:nvCxnSpPr>
            <p:spPr>
              <a:xfrm rot="16200000" flipH="1">
                <a:off x="6490335" y="2987675"/>
                <a:ext cx="342900" cy="127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>
                <a:stCxn id="905" idx="2"/>
                <a:endCxn id="931" idx="0"/>
              </p:cNvCxnSpPr>
              <p:nvPr/>
            </p:nvCxnSpPr>
            <p:spPr>
              <a:xfrm rot="16200000" flipH="1">
                <a:off x="5834980" y="1397600"/>
                <a:ext cx="755720" cy="36068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>
                <a:stCxn id="905" idx="2"/>
                <a:endCxn id="933" idx="0"/>
              </p:cNvCxnSpPr>
              <p:nvPr/>
            </p:nvCxnSpPr>
            <p:spPr>
              <a:xfrm rot="5400000">
                <a:off x="5555580" y="1478880"/>
                <a:ext cx="755720" cy="19812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>
                <a:stCxn id="916" idx="2"/>
                <a:endCxn id="895" idx="2"/>
              </p:cNvCxnSpPr>
              <p:nvPr/>
            </p:nvCxnSpPr>
            <p:spPr>
              <a:xfrm rot="16200000" flipH="1">
                <a:off x="6130290" y="2719070"/>
                <a:ext cx="388620" cy="58420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/>
              <p:cNvCxnSpPr>
                <a:stCxn id="916" idx="0"/>
                <a:endCxn id="931" idx="3"/>
              </p:cNvCxnSpPr>
              <p:nvPr/>
            </p:nvCxnSpPr>
            <p:spPr>
              <a:xfrm rot="5400000" flipH="1" flipV="1">
                <a:off x="5865794" y="2184644"/>
                <a:ext cx="661762" cy="328351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>
                <a:stCxn id="904" idx="0"/>
                <a:endCxn id="896" idx="4"/>
              </p:cNvCxnSpPr>
              <p:nvPr/>
            </p:nvCxnSpPr>
            <p:spPr>
              <a:xfrm rot="16200000" flipV="1">
                <a:off x="6522755" y="924525"/>
                <a:ext cx="275520" cy="127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>
                <a:stCxn id="906" idx="2"/>
                <a:endCxn id="935" idx="0"/>
              </p:cNvCxnSpPr>
              <p:nvPr/>
            </p:nvCxnSpPr>
            <p:spPr>
              <a:xfrm rot="16200000" flipH="1">
                <a:off x="7007190" y="1452210"/>
                <a:ext cx="755720" cy="25146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04" name="Rectangle 903"/>
              <p:cNvSpPr/>
              <p:nvPr/>
            </p:nvSpPr>
            <p:spPr>
              <a:xfrm>
                <a:off x="6592570" y="1062920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baseline="-2500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5" name="Rectangle 904"/>
              <p:cNvSpPr/>
              <p:nvPr/>
            </p:nvSpPr>
            <p:spPr>
              <a:xfrm>
                <a:off x="5963920" y="1062920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lvl="0" algn="ctr"/>
                <a:endParaRPr lang="en-US" sz="32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6" name="Rectangle 905"/>
              <p:cNvSpPr/>
              <p:nvPr/>
            </p:nvSpPr>
            <p:spPr>
              <a:xfrm>
                <a:off x="7190740" y="1062920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baseline="-25000" dirty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07" name="Straight Connector 906"/>
              <p:cNvCxnSpPr>
                <a:stCxn id="933" idx="7"/>
                <a:endCxn id="904" idx="2"/>
              </p:cNvCxnSpPr>
              <p:nvPr/>
            </p:nvCxnSpPr>
            <p:spPr>
              <a:xfrm rot="5400000" flipH="1" flipV="1">
                <a:off x="5887329" y="1179460"/>
                <a:ext cx="753200" cy="794441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8" name="Straight Connector 907"/>
              <p:cNvCxnSpPr>
                <a:stCxn id="935" idx="1"/>
                <a:endCxn id="904" idx="2"/>
              </p:cNvCxnSpPr>
              <p:nvPr/>
            </p:nvCxnSpPr>
            <p:spPr>
              <a:xfrm rot="16200000" flipV="1">
                <a:off x="6693201" y="1168029"/>
                <a:ext cx="753200" cy="817301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9" name="Straight Connector 908"/>
              <p:cNvCxnSpPr>
                <a:stCxn id="905" idx="0"/>
                <a:endCxn id="896" idx="2"/>
              </p:cNvCxnSpPr>
              <p:nvPr/>
            </p:nvCxnSpPr>
            <p:spPr>
              <a:xfrm rot="5400000" flipH="1" flipV="1">
                <a:off x="6162710" y="611470"/>
                <a:ext cx="321240" cy="58166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0" name="Straight Connector 909"/>
              <p:cNvCxnSpPr>
                <a:stCxn id="896" idx="6"/>
                <a:endCxn id="906" idx="0"/>
              </p:cNvCxnSpPr>
              <p:nvPr/>
            </p:nvCxnSpPr>
            <p:spPr>
              <a:xfrm>
                <a:off x="6705600" y="741680"/>
                <a:ext cx="553720" cy="32124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1" name="Straight Connector 910"/>
              <p:cNvCxnSpPr>
                <a:stCxn id="937" idx="0"/>
                <a:endCxn id="906" idx="2"/>
              </p:cNvCxnSpPr>
              <p:nvPr/>
            </p:nvCxnSpPr>
            <p:spPr>
              <a:xfrm rot="5400000" flipH="1" flipV="1">
                <a:off x="6727790" y="1424270"/>
                <a:ext cx="755720" cy="30734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>
                <a:stCxn id="916" idx="0"/>
                <a:endCxn id="933" idx="4"/>
              </p:cNvCxnSpPr>
              <p:nvPr/>
            </p:nvCxnSpPr>
            <p:spPr>
              <a:xfrm rot="16200000" flipV="1">
                <a:off x="5609255" y="2256455"/>
                <a:ext cx="648371" cy="19812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>
                <a:stCxn id="915" idx="0"/>
                <a:endCxn id="933" idx="5"/>
              </p:cNvCxnSpPr>
              <p:nvPr/>
            </p:nvCxnSpPr>
            <p:spPr>
              <a:xfrm rot="16200000" flipV="1">
                <a:off x="5933049" y="1951598"/>
                <a:ext cx="661762" cy="794441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>
                <a:stCxn id="915" idx="0"/>
                <a:endCxn id="935" idx="3"/>
              </p:cNvCxnSpPr>
              <p:nvPr/>
            </p:nvCxnSpPr>
            <p:spPr>
              <a:xfrm rot="5400000" flipH="1" flipV="1">
                <a:off x="6738919" y="1940169"/>
                <a:ext cx="661762" cy="817301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15" name="Rectangle 914"/>
              <p:cNvSpPr/>
              <p:nvPr/>
            </p:nvSpPr>
            <p:spPr>
              <a:xfrm>
                <a:off x="6592570" y="2679700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baseline="-2500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6" name="Rectangle 915"/>
              <p:cNvSpPr/>
              <p:nvPr/>
            </p:nvSpPr>
            <p:spPr>
              <a:xfrm>
                <a:off x="5963920" y="2679700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7" name="Rectangle 916"/>
              <p:cNvSpPr/>
              <p:nvPr/>
            </p:nvSpPr>
            <p:spPr>
              <a:xfrm>
                <a:off x="7006590" y="2673350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baseline="-25000" dirty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18" name="Straight Connector 917"/>
              <p:cNvCxnSpPr>
                <a:stCxn id="917" idx="2"/>
                <a:endCxn id="895" idx="7"/>
              </p:cNvCxnSpPr>
              <p:nvPr/>
            </p:nvCxnSpPr>
            <p:spPr>
              <a:xfrm rot="5400000">
                <a:off x="6703640" y="2801620"/>
                <a:ext cx="362641" cy="380421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/>
              <p:cNvCxnSpPr>
                <a:stCxn id="917" idx="0"/>
                <a:endCxn id="937" idx="4"/>
              </p:cNvCxnSpPr>
              <p:nvPr/>
            </p:nvCxnSpPr>
            <p:spPr>
              <a:xfrm rot="16200000" flipV="1">
                <a:off x="6692565" y="2290745"/>
                <a:ext cx="642021" cy="123190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20" name="TextBox 919"/>
              <p:cNvSpPr txBox="1"/>
              <p:nvPr/>
            </p:nvSpPr>
            <p:spPr>
              <a:xfrm>
                <a:off x="6337300" y="573903"/>
                <a:ext cx="120177" cy="29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E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921" name="TextBox 920"/>
              <p:cNvSpPr txBox="1"/>
              <p:nvPr/>
            </p:nvSpPr>
            <p:spPr>
              <a:xfrm>
                <a:off x="5682585" y="2599552"/>
                <a:ext cx="217279" cy="29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6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922" name="TextBox 921"/>
              <p:cNvSpPr txBox="1"/>
              <p:nvPr/>
            </p:nvSpPr>
            <p:spPr>
              <a:xfrm>
                <a:off x="6330285" y="2599552"/>
                <a:ext cx="217279" cy="29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5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923" name="TextBox 922"/>
              <p:cNvSpPr txBox="1"/>
              <p:nvPr/>
            </p:nvSpPr>
            <p:spPr>
              <a:xfrm>
                <a:off x="7175500" y="2599552"/>
                <a:ext cx="217279" cy="29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7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924" name="TextBox 923"/>
              <p:cNvSpPr txBox="1"/>
              <p:nvPr/>
            </p:nvSpPr>
            <p:spPr>
              <a:xfrm>
                <a:off x="6626292" y="1623753"/>
                <a:ext cx="217279" cy="29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4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925" name="TextBox 924"/>
              <p:cNvSpPr txBox="1"/>
              <p:nvPr/>
            </p:nvSpPr>
            <p:spPr>
              <a:xfrm>
                <a:off x="5682585" y="927101"/>
                <a:ext cx="217279" cy="29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2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926" name="TextBox 925"/>
              <p:cNvSpPr txBox="1"/>
              <p:nvPr/>
            </p:nvSpPr>
            <p:spPr>
              <a:xfrm>
                <a:off x="6292185" y="927101"/>
                <a:ext cx="217279" cy="29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1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927" name="TextBox 926"/>
              <p:cNvSpPr txBox="1"/>
              <p:nvPr/>
            </p:nvSpPr>
            <p:spPr>
              <a:xfrm>
                <a:off x="7388292" y="927101"/>
                <a:ext cx="217279" cy="29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R</a:t>
                </a:r>
                <a:r>
                  <a:rPr lang="en-US" sz="3200" i="1" baseline="-25000" dirty="0" smtClean="0">
                    <a:latin typeface="+mn-lt"/>
                  </a:rPr>
                  <a:t>3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928" name="TextBox 927"/>
              <p:cNvSpPr txBox="1"/>
              <p:nvPr/>
            </p:nvSpPr>
            <p:spPr>
              <a:xfrm>
                <a:off x="7559165" y="2597151"/>
                <a:ext cx="264388" cy="295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b="1" i="1" dirty="0" smtClean="0">
                    <a:latin typeface="+mn-lt"/>
                  </a:rPr>
                  <a:t>R</a:t>
                </a:r>
                <a:r>
                  <a:rPr lang="en-US" sz="3200" b="1" i="1" baseline="-25000" dirty="0" smtClean="0">
                    <a:latin typeface="+mn-lt"/>
                  </a:rPr>
                  <a:t>3</a:t>
                </a:r>
                <a:r>
                  <a:rPr lang="en-US" sz="3200" b="1" i="1" baseline="30000" dirty="0" smtClean="0">
                    <a:latin typeface="+mn-lt"/>
                  </a:rPr>
                  <a:t>’</a:t>
                </a:r>
                <a:endParaRPr lang="en-US" sz="3200" b="1" i="1" baseline="30000" dirty="0">
                  <a:latin typeface="+mn-lt"/>
                </a:endParaRPr>
              </a:p>
            </p:txBody>
          </p:sp>
          <p:sp>
            <p:nvSpPr>
              <p:cNvPr id="929" name="Rectangle 928"/>
              <p:cNvSpPr/>
              <p:nvPr/>
            </p:nvSpPr>
            <p:spPr>
              <a:xfrm>
                <a:off x="6604000" y="1917029"/>
                <a:ext cx="137160" cy="137160"/>
              </a:xfrm>
              <a:prstGeom prst="rect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baseline="-25000" dirty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930" name="Straight Connector 929"/>
              <p:cNvCxnSpPr>
                <a:stCxn id="929" idx="1"/>
                <a:endCxn id="931" idx="6"/>
              </p:cNvCxnSpPr>
              <p:nvPr/>
            </p:nvCxnSpPr>
            <p:spPr>
              <a:xfrm rot="10800000">
                <a:off x="6438900" y="1985609"/>
                <a:ext cx="165100" cy="1588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1" name="Oval 930"/>
              <p:cNvSpPr/>
              <p:nvPr/>
            </p:nvSpPr>
            <p:spPr>
              <a:xfrm>
                <a:off x="6347460" y="193988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2" name="TextBox 931"/>
              <p:cNvSpPr txBox="1"/>
              <p:nvPr/>
            </p:nvSpPr>
            <p:spPr>
              <a:xfrm>
                <a:off x="5628405" y="1801391"/>
                <a:ext cx="133636" cy="29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B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933" name="Oval 932"/>
              <p:cNvSpPr/>
              <p:nvPr/>
            </p:nvSpPr>
            <p:spPr>
              <a:xfrm>
                <a:off x="5788660" y="193988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4" name="TextBox 933"/>
              <p:cNvSpPr txBox="1"/>
              <p:nvPr/>
            </p:nvSpPr>
            <p:spPr>
              <a:xfrm>
                <a:off x="6169807" y="1801391"/>
                <a:ext cx="142288" cy="29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A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935" name="Oval 934"/>
              <p:cNvSpPr/>
              <p:nvPr/>
            </p:nvSpPr>
            <p:spPr>
              <a:xfrm>
                <a:off x="7465060" y="193988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6" name="TextBox 935"/>
              <p:cNvSpPr txBox="1"/>
              <p:nvPr/>
            </p:nvSpPr>
            <p:spPr>
              <a:xfrm>
                <a:off x="7089166" y="1801391"/>
                <a:ext cx="151902" cy="29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D</a:t>
                </a:r>
                <a:endParaRPr lang="en-US" sz="3200" i="1" baseline="-25000" dirty="0">
                  <a:latin typeface="+mn-lt"/>
                </a:endParaRPr>
              </a:p>
            </p:txBody>
          </p:sp>
          <p:sp>
            <p:nvSpPr>
              <p:cNvPr id="937" name="Oval 936"/>
              <p:cNvSpPr/>
              <p:nvPr/>
            </p:nvSpPr>
            <p:spPr>
              <a:xfrm>
                <a:off x="6906260" y="193988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endParaRPr lang="en-US" sz="3200" i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8" name="TextBox 937"/>
              <p:cNvSpPr txBox="1"/>
              <p:nvPr/>
            </p:nvSpPr>
            <p:spPr>
              <a:xfrm>
                <a:off x="7601151" y="1801391"/>
                <a:ext cx="128829" cy="29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i="1" dirty="0" smtClean="0">
                    <a:latin typeface="+mn-lt"/>
                  </a:rPr>
                  <a:t>C</a:t>
                </a:r>
                <a:endParaRPr lang="en-US" sz="3200" i="1" baseline="-25000" dirty="0">
                  <a:latin typeface="+mn-lt"/>
                </a:endParaRPr>
              </a:p>
            </p:txBody>
          </p:sp>
          <p:cxnSp>
            <p:nvCxnSpPr>
              <p:cNvPr id="939" name="Straight Connector 938"/>
              <p:cNvCxnSpPr>
                <a:stCxn id="937" idx="2"/>
                <a:endCxn id="929" idx="3"/>
              </p:cNvCxnSpPr>
              <p:nvPr/>
            </p:nvCxnSpPr>
            <p:spPr>
              <a:xfrm rot="10800000">
                <a:off x="6741160" y="1985609"/>
                <a:ext cx="165100" cy="1588"/>
              </a:xfrm>
              <a:prstGeom prst="line">
                <a:avLst/>
              </a:prstGeom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0" name="TextBox 939"/>
            <p:cNvSpPr txBox="1"/>
            <p:nvPr/>
          </p:nvSpPr>
          <p:spPr>
            <a:xfrm>
              <a:off x="27616319" y="19371698"/>
              <a:ext cx="113446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F</a:t>
              </a:r>
              <a:endParaRPr lang="en-US" sz="3200" i="1" baseline="-25000" dirty="0">
                <a:latin typeface="+mn-lt"/>
              </a:endParaRPr>
            </a:p>
          </p:txBody>
        </p:sp>
        <p:cxnSp>
          <p:nvCxnSpPr>
            <p:cNvPr id="941" name="Straight Connector 940"/>
            <p:cNvCxnSpPr>
              <a:stCxn id="943" idx="0"/>
            </p:cNvCxnSpPr>
            <p:nvPr/>
          </p:nvCxnSpPr>
          <p:spPr>
            <a:xfrm flipH="1" flipV="1">
              <a:off x="28375562" y="18360437"/>
              <a:ext cx="96763" cy="461730"/>
            </a:xfrm>
            <a:prstGeom prst="line">
              <a:avLst/>
            </a:prstGeom>
            <a:ln w="25400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2" name="Straight Connector 941"/>
            <p:cNvCxnSpPr>
              <a:stCxn id="943" idx="1"/>
            </p:cNvCxnSpPr>
            <p:nvPr/>
          </p:nvCxnSpPr>
          <p:spPr>
            <a:xfrm flipH="1" flipV="1">
              <a:off x="27816762" y="18360437"/>
              <a:ext cx="586983" cy="530310"/>
            </a:xfrm>
            <a:prstGeom prst="line">
              <a:avLst/>
            </a:prstGeom>
            <a:ln w="25400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3" name="Rectangle 942"/>
            <p:cNvSpPr/>
            <p:nvPr/>
          </p:nvSpPr>
          <p:spPr>
            <a:xfrm>
              <a:off x="28403745" y="18822167"/>
              <a:ext cx="137160" cy="137160"/>
            </a:xfrm>
            <a:prstGeom prst="rect">
              <a:avLst/>
            </a:prstGeom>
            <a:solidFill>
              <a:srgbClr val="0000FF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44" name="Group 943"/>
          <p:cNvGrpSpPr>
            <a:grpSpLocks noChangeAspect="1"/>
          </p:cNvGrpSpPr>
          <p:nvPr/>
        </p:nvGrpSpPr>
        <p:grpSpPr>
          <a:xfrm>
            <a:off x="21293071" y="12801600"/>
            <a:ext cx="5000758" cy="4586272"/>
            <a:chOff x="285329" y="4042315"/>
            <a:chExt cx="2999232" cy="2750642"/>
          </a:xfrm>
        </p:grpSpPr>
        <p:sp>
          <p:nvSpPr>
            <p:cNvPr id="945" name="Oval 944"/>
            <p:cNvSpPr/>
            <p:nvPr/>
          </p:nvSpPr>
          <p:spPr>
            <a:xfrm>
              <a:off x="285329" y="4083634"/>
              <a:ext cx="2999232" cy="170992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46" name="Oval 945"/>
            <p:cNvSpPr/>
            <p:nvPr/>
          </p:nvSpPr>
          <p:spPr>
            <a:xfrm>
              <a:off x="285329" y="5074469"/>
              <a:ext cx="2999232" cy="170992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47" name="Oval 946"/>
            <p:cNvSpPr/>
            <p:nvPr/>
          </p:nvSpPr>
          <p:spPr>
            <a:xfrm>
              <a:off x="1741979" y="662817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48" name="Oval 947"/>
            <p:cNvSpPr/>
            <p:nvPr/>
          </p:nvSpPr>
          <p:spPr>
            <a:xfrm>
              <a:off x="1739439" y="416437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49" name="Straight Connector 948"/>
            <p:cNvCxnSpPr>
              <a:stCxn id="967" idx="2"/>
              <a:endCxn id="947" idx="0"/>
            </p:cNvCxnSpPr>
            <p:nvPr/>
          </p:nvCxnSpPr>
          <p:spPr>
            <a:xfrm rot="16200000" flipH="1">
              <a:off x="1615614" y="6456089"/>
              <a:ext cx="342900" cy="127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>
              <a:stCxn id="957" idx="2"/>
              <a:endCxn id="982" idx="0"/>
            </p:cNvCxnSpPr>
            <p:nvPr/>
          </p:nvCxnSpPr>
          <p:spPr>
            <a:xfrm rot="16200000" flipH="1">
              <a:off x="960259" y="4866014"/>
              <a:ext cx="755720" cy="36068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1" name="Straight Connector 950"/>
            <p:cNvCxnSpPr>
              <a:stCxn id="957" idx="2"/>
              <a:endCxn id="984" idx="0"/>
            </p:cNvCxnSpPr>
            <p:nvPr/>
          </p:nvCxnSpPr>
          <p:spPr>
            <a:xfrm rot="5400000">
              <a:off x="680859" y="4947294"/>
              <a:ext cx="755720" cy="19812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2" name="Straight Connector 951"/>
            <p:cNvCxnSpPr>
              <a:stCxn id="968" idx="2"/>
              <a:endCxn id="947" idx="2"/>
            </p:cNvCxnSpPr>
            <p:nvPr/>
          </p:nvCxnSpPr>
          <p:spPr>
            <a:xfrm rot="16200000" flipH="1">
              <a:off x="1255569" y="6187484"/>
              <a:ext cx="388620" cy="58420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3" name="Straight Connector 952"/>
            <p:cNvCxnSpPr>
              <a:stCxn id="968" idx="0"/>
              <a:endCxn id="982" idx="3"/>
            </p:cNvCxnSpPr>
            <p:nvPr/>
          </p:nvCxnSpPr>
          <p:spPr>
            <a:xfrm rot="5400000" flipH="1" flipV="1">
              <a:off x="991073" y="5653058"/>
              <a:ext cx="661762" cy="32835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4" name="Straight Connector 953"/>
            <p:cNvCxnSpPr>
              <a:stCxn id="956" idx="0"/>
              <a:endCxn id="948" idx="4"/>
            </p:cNvCxnSpPr>
            <p:nvPr/>
          </p:nvCxnSpPr>
          <p:spPr>
            <a:xfrm rot="16200000" flipV="1">
              <a:off x="1648034" y="4392939"/>
              <a:ext cx="275520" cy="127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5" name="Straight Connector 954"/>
            <p:cNvCxnSpPr>
              <a:stCxn id="958" idx="2"/>
              <a:endCxn id="986" idx="0"/>
            </p:cNvCxnSpPr>
            <p:nvPr/>
          </p:nvCxnSpPr>
          <p:spPr>
            <a:xfrm rot="16200000" flipH="1">
              <a:off x="2132469" y="4920624"/>
              <a:ext cx="755720" cy="25146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6" name="Rectangle 955"/>
            <p:cNvSpPr/>
            <p:nvPr/>
          </p:nvSpPr>
          <p:spPr>
            <a:xfrm>
              <a:off x="1717849" y="4531334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957" name="Rectangle 956"/>
            <p:cNvSpPr/>
            <p:nvPr/>
          </p:nvSpPr>
          <p:spPr>
            <a:xfrm>
              <a:off x="1089199" y="4531334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lvl="0" algn="ctr"/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2316019" y="4531334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959" name="Straight Connector 958"/>
            <p:cNvCxnSpPr>
              <a:stCxn id="984" idx="7"/>
              <a:endCxn id="956" idx="2"/>
            </p:cNvCxnSpPr>
            <p:nvPr/>
          </p:nvCxnSpPr>
          <p:spPr>
            <a:xfrm rot="5400000" flipH="1" flipV="1">
              <a:off x="1012608" y="4647874"/>
              <a:ext cx="753200" cy="79444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>
              <a:stCxn id="986" idx="1"/>
              <a:endCxn id="956" idx="2"/>
            </p:cNvCxnSpPr>
            <p:nvPr/>
          </p:nvCxnSpPr>
          <p:spPr>
            <a:xfrm rot="16200000" flipV="1">
              <a:off x="1818480" y="4636443"/>
              <a:ext cx="753200" cy="81730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1" name="Straight Connector 960"/>
            <p:cNvCxnSpPr>
              <a:stCxn id="957" idx="0"/>
              <a:endCxn id="948" idx="2"/>
            </p:cNvCxnSpPr>
            <p:nvPr/>
          </p:nvCxnSpPr>
          <p:spPr>
            <a:xfrm rot="5400000" flipH="1" flipV="1">
              <a:off x="1287989" y="4079884"/>
              <a:ext cx="321240" cy="58166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2" name="Straight Connector 961"/>
            <p:cNvCxnSpPr>
              <a:stCxn id="948" idx="6"/>
              <a:endCxn id="958" idx="0"/>
            </p:cNvCxnSpPr>
            <p:nvPr/>
          </p:nvCxnSpPr>
          <p:spPr>
            <a:xfrm>
              <a:off x="1830879" y="4210094"/>
              <a:ext cx="553720" cy="32124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3" name="Straight Connector 962"/>
            <p:cNvCxnSpPr>
              <a:stCxn id="988" idx="0"/>
              <a:endCxn id="958" idx="2"/>
            </p:cNvCxnSpPr>
            <p:nvPr/>
          </p:nvCxnSpPr>
          <p:spPr>
            <a:xfrm rot="5400000" flipH="1" flipV="1">
              <a:off x="1853069" y="4892684"/>
              <a:ext cx="755720" cy="30734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4" name="Straight Connector 963"/>
            <p:cNvCxnSpPr>
              <a:stCxn id="968" idx="0"/>
              <a:endCxn id="984" idx="4"/>
            </p:cNvCxnSpPr>
            <p:nvPr/>
          </p:nvCxnSpPr>
          <p:spPr>
            <a:xfrm rot="16200000" flipV="1">
              <a:off x="734534" y="5724869"/>
              <a:ext cx="648371" cy="19812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5" name="Straight Connector 964"/>
            <p:cNvCxnSpPr>
              <a:stCxn id="967" idx="0"/>
              <a:endCxn id="984" idx="5"/>
            </p:cNvCxnSpPr>
            <p:nvPr/>
          </p:nvCxnSpPr>
          <p:spPr>
            <a:xfrm rot="16200000" flipV="1">
              <a:off x="1058328" y="5420012"/>
              <a:ext cx="661762" cy="79444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6" name="Straight Connector 965"/>
            <p:cNvCxnSpPr>
              <a:stCxn id="967" idx="0"/>
              <a:endCxn id="986" idx="3"/>
            </p:cNvCxnSpPr>
            <p:nvPr/>
          </p:nvCxnSpPr>
          <p:spPr>
            <a:xfrm rot="5400000" flipH="1" flipV="1">
              <a:off x="1864198" y="5408583"/>
              <a:ext cx="661762" cy="81730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7" name="Rectangle 966"/>
            <p:cNvSpPr/>
            <p:nvPr/>
          </p:nvSpPr>
          <p:spPr>
            <a:xfrm>
              <a:off x="1717849" y="6148114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968" name="Rectangle 967"/>
            <p:cNvSpPr/>
            <p:nvPr/>
          </p:nvSpPr>
          <p:spPr>
            <a:xfrm>
              <a:off x="1089199" y="6148114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69" name="Rectangle 968"/>
            <p:cNvSpPr/>
            <p:nvPr/>
          </p:nvSpPr>
          <p:spPr>
            <a:xfrm>
              <a:off x="2131869" y="6141764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970" name="Straight Connector 969"/>
            <p:cNvCxnSpPr>
              <a:stCxn id="969" idx="2"/>
              <a:endCxn id="947" idx="7"/>
            </p:cNvCxnSpPr>
            <p:nvPr/>
          </p:nvCxnSpPr>
          <p:spPr>
            <a:xfrm rot="5400000">
              <a:off x="1828919" y="6270034"/>
              <a:ext cx="362641" cy="38042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1" name="Straight Connector 970"/>
            <p:cNvCxnSpPr>
              <a:stCxn id="969" idx="0"/>
              <a:endCxn id="988" idx="4"/>
            </p:cNvCxnSpPr>
            <p:nvPr/>
          </p:nvCxnSpPr>
          <p:spPr>
            <a:xfrm rot="16200000" flipV="1">
              <a:off x="1817844" y="5759159"/>
              <a:ext cx="642021" cy="12319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2" name="TextBox 971"/>
            <p:cNvSpPr txBox="1"/>
            <p:nvPr/>
          </p:nvSpPr>
          <p:spPr>
            <a:xfrm>
              <a:off x="1462579" y="4042315"/>
              <a:ext cx="120177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E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973" name="TextBox 972"/>
            <p:cNvSpPr txBox="1"/>
            <p:nvPr/>
          </p:nvSpPr>
          <p:spPr>
            <a:xfrm>
              <a:off x="1896865" y="6497612"/>
              <a:ext cx="113446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F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974" name="TextBox 973"/>
            <p:cNvSpPr txBox="1"/>
            <p:nvPr/>
          </p:nvSpPr>
          <p:spPr>
            <a:xfrm>
              <a:off x="798095" y="6067966"/>
              <a:ext cx="21727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6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975" name="TextBox 974"/>
            <p:cNvSpPr txBox="1"/>
            <p:nvPr/>
          </p:nvSpPr>
          <p:spPr>
            <a:xfrm>
              <a:off x="1445795" y="6067966"/>
              <a:ext cx="21727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5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976" name="TextBox 975"/>
            <p:cNvSpPr txBox="1"/>
            <p:nvPr/>
          </p:nvSpPr>
          <p:spPr>
            <a:xfrm>
              <a:off x="2300779" y="6067966"/>
              <a:ext cx="21727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7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977" name="TextBox 976"/>
            <p:cNvSpPr txBox="1"/>
            <p:nvPr/>
          </p:nvSpPr>
          <p:spPr>
            <a:xfrm>
              <a:off x="778555" y="4395515"/>
              <a:ext cx="21727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2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978" name="TextBox 977"/>
            <p:cNvSpPr txBox="1"/>
            <p:nvPr/>
          </p:nvSpPr>
          <p:spPr>
            <a:xfrm>
              <a:off x="1446771" y="4395515"/>
              <a:ext cx="21727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1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979" name="TextBox 978"/>
            <p:cNvSpPr txBox="1"/>
            <p:nvPr/>
          </p:nvSpPr>
          <p:spPr>
            <a:xfrm>
              <a:off x="2513571" y="4395515"/>
              <a:ext cx="21727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3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980" name="Rectangle 979"/>
            <p:cNvSpPr/>
            <p:nvPr/>
          </p:nvSpPr>
          <p:spPr>
            <a:xfrm>
              <a:off x="1729279" y="5117320"/>
              <a:ext cx="137160" cy="137160"/>
            </a:xfrm>
            <a:prstGeom prst="rect">
              <a:avLst/>
            </a:prstGeom>
            <a:solidFill>
              <a:srgbClr val="FF0000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981" name="Straight Connector 980"/>
            <p:cNvCxnSpPr>
              <a:stCxn id="980" idx="2"/>
              <a:endCxn id="982" idx="7"/>
            </p:cNvCxnSpPr>
            <p:nvPr/>
          </p:nvCxnSpPr>
          <p:spPr>
            <a:xfrm flipH="1">
              <a:off x="1550788" y="5254480"/>
              <a:ext cx="247071" cy="167214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2" name="Oval 981"/>
            <p:cNvSpPr/>
            <p:nvPr/>
          </p:nvSpPr>
          <p:spPr>
            <a:xfrm>
              <a:off x="1472739" y="540830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983" name="TextBox 982"/>
            <p:cNvSpPr txBox="1"/>
            <p:nvPr/>
          </p:nvSpPr>
          <p:spPr>
            <a:xfrm>
              <a:off x="753684" y="5269805"/>
              <a:ext cx="133636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B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984" name="Oval 983"/>
            <p:cNvSpPr/>
            <p:nvPr/>
          </p:nvSpPr>
          <p:spPr>
            <a:xfrm>
              <a:off x="913939" y="540830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985" name="TextBox 984"/>
            <p:cNvSpPr txBox="1"/>
            <p:nvPr/>
          </p:nvSpPr>
          <p:spPr>
            <a:xfrm>
              <a:off x="1295086" y="5269805"/>
              <a:ext cx="142288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A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986" name="Oval 985"/>
            <p:cNvSpPr/>
            <p:nvPr/>
          </p:nvSpPr>
          <p:spPr>
            <a:xfrm>
              <a:off x="2590339" y="540830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987" name="TextBox 986"/>
            <p:cNvSpPr txBox="1"/>
            <p:nvPr/>
          </p:nvSpPr>
          <p:spPr>
            <a:xfrm>
              <a:off x="2214445" y="5269805"/>
              <a:ext cx="151902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D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988" name="Oval 987"/>
            <p:cNvSpPr/>
            <p:nvPr/>
          </p:nvSpPr>
          <p:spPr>
            <a:xfrm>
              <a:off x="2031539" y="540830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989" name="TextBox 988"/>
            <p:cNvSpPr txBox="1"/>
            <p:nvPr/>
          </p:nvSpPr>
          <p:spPr>
            <a:xfrm>
              <a:off x="2726430" y="5269805"/>
              <a:ext cx="12882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endParaRPr lang="en-US" sz="3200" i="1" baseline="-25000" dirty="0">
                <a:latin typeface="+mn-lt"/>
              </a:endParaRPr>
            </a:p>
          </p:txBody>
        </p:sp>
        <p:cxnSp>
          <p:nvCxnSpPr>
            <p:cNvPr id="990" name="Straight Connector 989"/>
            <p:cNvCxnSpPr>
              <a:stCxn id="980" idx="1"/>
              <a:endCxn id="984" idx="6"/>
            </p:cNvCxnSpPr>
            <p:nvPr/>
          </p:nvCxnSpPr>
          <p:spPr>
            <a:xfrm flipH="1">
              <a:off x="1005379" y="5185900"/>
              <a:ext cx="723900" cy="268123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1" name="Straight Connector 990"/>
            <p:cNvCxnSpPr>
              <a:stCxn id="986" idx="2"/>
              <a:endCxn id="980" idx="3"/>
            </p:cNvCxnSpPr>
            <p:nvPr/>
          </p:nvCxnSpPr>
          <p:spPr>
            <a:xfrm flipH="1" flipV="1">
              <a:off x="1866439" y="5185900"/>
              <a:ext cx="723900" cy="268123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92" name="TextBox 991"/>
            <p:cNvSpPr txBox="1"/>
            <p:nvPr/>
          </p:nvSpPr>
          <p:spPr>
            <a:xfrm>
              <a:off x="1637719" y="5384567"/>
              <a:ext cx="370143" cy="2953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b="1" i="1" dirty="0" smtClean="0">
                  <a:latin typeface="+mn-lt"/>
                </a:rPr>
                <a:t>R</a:t>
              </a:r>
              <a:r>
                <a:rPr lang="en-US" sz="3200" b="1" i="1" baseline="-25000" dirty="0" smtClean="0">
                  <a:latin typeface="+mn-lt"/>
                </a:rPr>
                <a:t>sep</a:t>
              </a:r>
              <a:endParaRPr lang="en-US" sz="3200" b="1" i="1" baseline="-25000" dirty="0">
                <a:latin typeface="+mn-lt"/>
              </a:endParaRPr>
            </a:p>
          </p:txBody>
        </p:sp>
        <p:cxnSp>
          <p:nvCxnSpPr>
            <p:cNvPr id="993" name="Straight Connector 992"/>
            <p:cNvCxnSpPr>
              <a:stCxn id="988" idx="1"/>
              <a:endCxn id="980" idx="2"/>
            </p:cNvCxnSpPr>
            <p:nvPr/>
          </p:nvCxnSpPr>
          <p:spPr>
            <a:xfrm flipH="1" flipV="1">
              <a:off x="1797859" y="5254480"/>
              <a:ext cx="247071" cy="167214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4" name="Group 993"/>
          <p:cNvGrpSpPr>
            <a:grpSpLocks noChangeAspect="1"/>
          </p:cNvGrpSpPr>
          <p:nvPr/>
        </p:nvGrpSpPr>
        <p:grpSpPr>
          <a:xfrm>
            <a:off x="21293067" y="19131955"/>
            <a:ext cx="5000762" cy="4572000"/>
            <a:chOff x="273049" y="4042315"/>
            <a:chExt cx="2999232" cy="2742080"/>
          </a:xfrm>
        </p:grpSpPr>
        <p:sp>
          <p:nvSpPr>
            <p:cNvPr id="995" name="Oval 994"/>
            <p:cNvSpPr/>
            <p:nvPr/>
          </p:nvSpPr>
          <p:spPr>
            <a:xfrm>
              <a:off x="273049" y="4083634"/>
              <a:ext cx="2999232" cy="170992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96" name="Oval 995"/>
            <p:cNvSpPr/>
            <p:nvPr/>
          </p:nvSpPr>
          <p:spPr>
            <a:xfrm>
              <a:off x="273049" y="5074467"/>
              <a:ext cx="2999232" cy="170992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97" name="Oval 996"/>
            <p:cNvSpPr/>
            <p:nvPr/>
          </p:nvSpPr>
          <p:spPr>
            <a:xfrm>
              <a:off x="1729699" y="662817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98" name="Oval 997"/>
            <p:cNvSpPr/>
            <p:nvPr/>
          </p:nvSpPr>
          <p:spPr>
            <a:xfrm>
              <a:off x="1727159" y="4164374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99" name="Straight Connector 998"/>
            <p:cNvCxnSpPr>
              <a:stCxn id="1019" idx="2"/>
              <a:endCxn id="997" idx="0"/>
            </p:cNvCxnSpPr>
            <p:nvPr/>
          </p:nvCxnSpPr>
          <p:spPr>
            <a:xfrm rot="16200000" flipH="1">
              <a:off x="1603334" y="6456089"/>
              <a:ext cx="342900" cy="127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>
              <a:stCxn id="1008" idx="2"/>
              <a:endCxn id="1041" idx="0"/>
            </p:cNvCxnSpPr>
            <p:nvPr/>
          </p:nvCxnSpPr>
          <p:spPr>
            <a:xfrm rot="16200000" flipH="1">
              <a:off x="947979" y="4866014"/>
              <a:ext cx="755720" cy="36068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1" name="Straight Connector 1000"/>
            <p:cNvCxnSpPr>
              <a:stCxn id="1008" idx="2"/>
              <a:endCxn id="1043" idx="0"/>
            </p:cNvCxnSpPr>
            <p:nvPr/>
          </p:nvCxnSpPr>
          <p:spPr>
            <a:xfrm rot="5400000">
              <a:off x="668579" y="4947294"/>
              <a:ext cx="755720" cy="19812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2" name="Straight Connector 1001"/>
            <p:cNvCxnSpPr>
              <a:stCxn id="1021" idx="2"/>
              <a:endCxn id="997" idx="2"/>
            </p:cNvCxnSpPr>
            <p:nvPr/>
          </p:nvCxnSpPr>
          <p:spPr>
            <a:xfrm rot="16200000" flipH="1">
              <a:off x="1243289" y="6187484"/>
              <a:ext cx="388620" cy="58420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3" name="Straight Connector 1002"/>
            <p:cNvCxnSpPr>
              <a:stCxn id="1021" idx="0"/>
              <a:endCxn id="1041" idx="3"/>
            </p:cNvCxnSpPr>
            <p:nvPr/>
          </p:nvCxnSpPr>
          <p:spPr>
            <a:xfrm rot="5400000" flipH="1" flipV="1">
              <a:off x="986749" y="5661014"/>
              <a:ext cx="645851" cy="32835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4" name="Straight Connector 1003"/>
            <p:cNvCxnSpPr>
              <a:stCxn id="1022" idx="0"/>
              <a:endCxn id="1045" idx="5"/>
            </p:cNvCxnSpPr>
            <p:nvPr/>
          </p:nvCxnSpPr>
          <p:spPr>
            <a:xfrm flipH="1" flipV="1">
              <a:off x="2656108" y="5486352"/>
              <a:ext cx="96763" cy="461730"/>
            </a:xfrm>
            <a:prstGeom prst="line">
              <a:avLst/>
            </a:prstGeom>
            <a:ln w="25400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5" name="Straight Connector 1004"/>
            <p:cNvCxnSpPr>
              <a:stCxn id="1007" idx="0"/>
              <a:endCxn id="998" idx="4"/>
            </p:cNvCxnSpPr>
            <p:nvPr/>
          </p:nvCxnSpPr>
          <p:spPr>
            <a:xfrm rot="16200000" flipV="1">
              <a:off x="1635754" y="4392939"/>
              <a:ext cx="275520" cy="127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6" name="Straight Connector 1005"/>
            <p:cNvCxnSpPr>
              <a:stCxn id="1009" idx="2"/>
              <a:endCxn id="1045" idx="0"/>
            </p:cNvCxnSpPr>
            <p:nvPr/>
          </p:nvCxnSpPr>
          <p:spPr>
            <a:xfrm rot="16200000" flipH="1">
              <a:off x="2120189" y="4920624"/>
              <a:ext cx="755720" cy="25146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7" name="Rectangle 1006"/>
            <p:cNvSpPr/>
            <p:nvPr/>
          </p:nvSpPr>
          <p:spPr>
            <a:xfrm>
              <a:off x="1705569" y="4531334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1076919" y="4531334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lvl="0" algn="ctr"/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09" name="Rectangle 1008"/>
            <p:cNvSpPr/>
            <p:nvPr/>
          </p:nvSpPr>
          <p:spPr>
            <a:xfrm>
              <a:off x="2303739" y="4531334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1010" name="Straight Connector 1009"/>
            <p:cNvCxnSpPr>
              <a:stCxn id="1043" idx="7"/>
              <a:endCxn id="1007" idx="2"/>
            </p:cNvCxnSpPr>
            <p:nvPr/>
          </p:nvCxnSpPr>
          <p:spPr>
            <a:xfrm rot="5400000" flipH="1" flipV="1">
              <a:off x="1000328" y="4647874"/>
              <a:ext cx="753200" cy="79444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1" name="Straight Connector 1010"/>
            <p:cNvCxnSpPr>
              <a:stCxn id="1045" idx="1"/>
              <a:endCxn id="1007" idx="2"/>
            </p:cNvCxnSpPr>
            <p:nvPr/>
          </p:nvCxnSpPr>
          <p:spPr>
            <a:xfrm rot="16200000" flipV="1">
              <a:off x="1806200" y="4636443"/>
              <a:ext cx="753200" cy="81730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2" name="Straight Connector 1011"/>
            <p:cNvCxnSpPr>
              <a:stCxn id="1008" idx="0"/>
              <a:endCxn id="998" idx="2"/>
            </p:cNvCxnSpPr>
            <p:nvPr/>
          </p:nvCxnSpPr>
          <p:spPr>
            <a:xfrm rot="5400000" flipH="1" flipV="1">
              <a:off x="1275709" y="4079884"/>
              <a:ext cx="321240" cy="58166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3" name="Straight Connector 1012"/>
            <p:cNvCxnSpPr>
              <a:stCxn id="998" idx="6"/>
              <a:endCxn id="1009" idx="0"/>
            </p:cNvCxnSpPr>
            <p:nvPr/>
          </p:nvCxnSpPr>
          <p:spPr>
            <a:xfrm>
              <a:off x="1818599" y="4210094"/>
              <a:ext cx="553720" cy="32124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4" name="Straight Connector 1013"/>
            <p:cNvCxnSpPr>
              <a:stCxn id="1047" idx="0"/>
              <a:endCxn id="1009" idx="2"/>
            </p:cNvCxnSpPr>
            <p:nvPr/>
          </p:nvCxnSpPr>
          <p:spPr>
            <a:xfrm rot="5400000" flipH="1" flipV="1">
              <a:off x="1840789" y="4892684"/>
              <a:ext cx="755720" cy="30734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5" name="Straight Connector 1014"/>
            <p:cNvCxnSpPr>
              <a:stCxn id="1022" idx="1"/>
              <a:endCxn id="1047" idx="5"/>
            </p:cNvCxnSpPr>
            <p:nvPr/>
          </p:nvCxnSpPr>
          <p:spPr>
            <a:xfrm flipH="1" flipV="1">
              <a:off x="2097308" y="5486352"/>
              <a:ext cx="586983" cy="530310"/>
            </a:xfrm>
            <a:prstGeom prst="line">
              <a:avLst/>
            </a:prstGeom>
            <a:ln w="25400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6" name="Straight Connector 1015"/>
            <p:cNvCxnSpPr>
              <a:stCxn id="1021" idx="0"/>
              <a:endCxn id="1043" idx="4"/>
            </p:cNvCxnSpPr>
            <p:nvPr/>
          </p:nvCxnSpPr>
          <p:spPr>
            <a:xfrm rot="16200000" flipV="1">
              <a:off x="722254" y="5724869"/>
              <a:ext cx="648371" cy="19812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7" name="Straight Connector 1016"/>
            <p:cNvCxnSpPr>
              <a:stCxn id="1019" idx="0"/>
              <a:endCxn id="1043" idx="5"/>
            </p:cNvCxnSpPr>
            <p:nvPr/>
          </p:nvCxnSpPr>
          <p:spPr>
            <a:xfrm rot="16200000" flipV="1">
              <a:off x="1046048" y="5420012"/>
              <a:ext cx="661762" cy="79444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8" name="Straight Connector 1017"/>
            <p:cNvCxnSpPr>
              <a:stCxn id="1019" idx="0"/>
              <a:endCxn id="1045" idx="3"/>
            </p:cNvCxnSpPr>
            <p:nvPr/>
          </p:nvCxnSpPr>
          <p:spPr>
            <a:xfrm rot="5400000" flipH="1" flipV="1">
              <a:off x="1851918" y="5408583"/>
              <a:ext cx="661762" cy="81730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9" name="Rectangle 1018"/>
            <p:cNvSpPr/>
            <p:nvPr/>
          </p:nvSpPr>
          <p:spPr>
            <a:xfrm>
              <a:off x="1705569" y="6148114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21" name="Rectangle 1020"/>
            <p:cNvSpPr/>
            <p:nvPr/>
          </p:nvSpPr>
          <p:spPr>
            <a:xfrm>
              <a:off x="1076919" y="6148114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22" name="Rectangle 1021"/>
            <p:cNvSpPr/>
            <p:nvPr/>
          </p:nvSpPr>
          <p:spPr>
            <a:xfrm>
              <a:off x="2684291" y="5948082"/>
              <a:ext cx="137160" cy="137160"/>
            </a:xfrm>
            <a:prstGeom prst="rect">
              <a:avLst/>
            </a:prstGeom>
            <a:solidFill>
              <a:srgbClr val="0000FF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23" name="Rectangle 1022"/>
            <p:cNvSpPr/>
            <p:nvPr/>
          </p:nvSpPr>
          <p:spPr>
            <a:xfrm>
              <a:off x="2119589" y="6141764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1024" name="Straight Connector 1023"/>
            <p:cNvCxnSpPr>
              <a:stCxn id="1023" idx="2"/>
              <a:endCxn id="997" idx="7"/>
            </p:cNvCxnSpPr>
            <p:nvPr/>
          </p:nvCxnSpPr>
          <p:spPr>
            <a:xfrm rot="5400000">
              <a:off x="1816639" y="6270034"/>
              <a:ext cx="362641" cy="38042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>
              <a:stCxn id="1023" idx="0"/>
              <a:endCxn id="1047" idx="4"/>
            </p:cNvCxnSpPr>
            <p:nvPr/>
          </p:nvCxnSpPr>
          <p:spPr>
            <a:xfrm rot="16200000" flipV="1">
              <a:off x="1805564" y="5759159"/>
              <a:ext cx="642021" cy="12319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9" name="TextBox 1028"/>
            <p:cNvSpPr txBox="1"/>
            <p:nvPr/>
          </p:nvSpPr>
          <p:spPr>
            <a:xfrm>
              <a:off x="1450299" y="4042315"/>
              <a:ext cx="120177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E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30" name="TextBox 1029"/>
            <p:cNvSpPr txBox="1"/>
            <p:nvPr/>
          </p:nvSpPr>
          <p:spPr>
            <a:xfrm>
              <a:off x="1928855" y="6475177"/>
              <a:ext cx="113446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F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31" name="TextBox 1030"/>
            <p:cNvSpPr txBox="1"/>
            <p:nvPr/>
          </p:nvSpPr>
          <p:spPr>
            <a:xfrm>
              <a:off x="795584" y="6071914"/>
              <a:ext cx="21727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6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32" name="TextBox 1031"/>
            <p:cNvSpPr txBox="1"/>
            <p:nvPr/>
          </p:nvSpPr>
          <p:spPr>
            <a:xfrm>
              <a:off x="1443284" y="6071914"/>
              <a:ext cx="21727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5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33" name="TextBox 1032"/>
            <p:cNvSpPr txBox="1"/>
            <p:nvPr/>
          </p:nvSpPr>
          <p:spPr>
            <a:xfrm>
              <a:off x="2288499" y="6067965"/>
              <a:ext cx="21727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7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34" name="TextBox 1033"/>
            <p:cNvSpPr txBox="1"/>
            <p:nvPr/>
          </p:nvSpPr>
          <p:spPr>
            <a:xfrm>
              <a:off x="1568702" y="5427041"/>
              <a:ext cx="21727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4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35" name="TextBox 1034"/>
            <p:cNvSpPr txBox="1"/>
            <p:nvPr/>
          </p:nvSpPr>
          <p:spPr>
            <a:xfrm>
              <a:off x="795584" y="4395514"/>
              <a:ext cx="21727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2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36" name="TextBox 1035"/>
            <p:cNvSpPr txBox="1"/>
            <p:nvPr/>
          </p:nvSpPr>
          <p:spPr>
            <a:xfrm>
              <a:off x="1405184" y="4395514"/>
              <a:ext cx="21727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1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37" name="TextBox 1036"/>
            <p:cNvSpPr txBox="1"/>
            <p:nvPr/>
          </p:nvSpPr>
          <p:spPr>
            <a:xfrm>
              <a:off x="2501291" y="4395514"/>
              <a:ext cx="21727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3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38" name="TextBox 1037"/>
            <p:cNvSpPr txBox="1"/>
            <p:nvPr/>
          </p:nvSpPr>
          <p:spPr>
            <a:xfrm>
              <a:off x="2666638" y="6078202"/>
              <a:ext cx="278809" cy="2953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R’</a:t>
              </a:r>
              <a:r>
                <a:rPr lang="en-US" sz="3200" i="1" baseline="-25000" dirty="0" smtClean="0">
                  <a:latin typeface="+mn-lt"/>
                </a:rPr>
                <a:t>3</a:t>
              </a:r>
              <a:endParaRPr lang="en-US" sz="3200" i="1" baseline="30000" dirty="0">
                <a:latin typeface="+mn-lt"/>
              </a:endParaRPr>
            </a:p>
          </p:txBody>
        </p:sp>
        <p:sp>
          <p:nvSpPr>
            <p:cNvPr id="1039" name="Rectangle 1038"/>
            <p:cNvSpPr/>
            <p:nvPr/>
          </p:nvSpPr>
          <p:spPr>
            <a:xfrm>
              <a:off x="1716999" y="5385443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1040" name="Straight Connector 1039"/>
            <p:cNvCxnSpPr>
              <a:stCxn id="1039" idx="1"/>
              <a:endCxn id="1041" idx="6"/>
            </p:cNvCxnSpPr>
            <p:nvPr/>
          </p:nvCxnSpPr>
          <p:spPr>
            <a:xfrm rot="10800000">
              <a:off x="1551899" y="5454023"/>
              <a:ext cx="165100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1" name="Oval 1040"/>
            <p:cNvSpPr/>
            <p:nvPr/>
          </p:nvSpPr>
          <p:spPr>
            <a:xfrm>
              <a:off x="1460459" y="540830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42" name="TextBox 1041"/>
            <p:cNvSpPr txBox="1"/>
            <p:nvPr/>
          </p:nvSpPr>
          <p:spPr>
            <a:xfrm>
              <a:off x="741404" y="5269804"/>
              <a:ext cx="133636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B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43" name="Oval 1042"/>
            <p:cNvSpPr/>
            <p:nvPr/>
          </p:nvSpPr>
          <p:spPr>
            <a:xfrm>
              <a:off x="901659" y="540830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44" name="TextBox 1043"/>
            <p:cNvSpPr txBox="1"/>
            <p:nvPr/>
          </p:nvSpPr>
          <p:spPr>
            <a:xfrm>
              <a:off x="1282806" y="5269804"/>
              <a:ext cx="142288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A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45" name="Oval 1044"/>
            <p:cNvSpPr/>
            <p:nvPr/>
          </p:nvSpPr>
          <p:spPr>
            <a:xfrm>
              <a:off x="2578059" y="540830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46" name="TextBox 1045"/>
            <p:cNvSpPr txBox="1"/>
            <p:nvPr/>
          </p:nvSpPr>
          <p:spPr>
            <a:xfrm>
              <a:off x="2202165" y="5269804"/>
              <a:ext cx="151902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D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47" name="Oval 1046"/>
            <p:cNvSpPr/>
            <p:nvPr/>
          </p:nvSpPr>
          <p:spPr>
            <a:xfrm>
              <a:off x="2019259" y="540830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48" name="TextBox 1047"/>
            <p:cNvSpPr txBox="1"/>
            <p:nvPr/>
          </p:nvSpPr>
          <p:spPr>
            <a:xfrm>
              <a:off x="2714150" y="5269804"/>
              <a:ext cx="128829" cy="2953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endParaRPr lang="en-US" sz="3200" i="1" baseline="-25000" dirty="0">
                <a:latin typeface="+mn-lt"/>
              </a:endParaRPr>
            </a:p>
          </p:txBody>
        </p:sp>
        <p:cxnSp>
          <p:nvCxnSpPr>
            <p:cNvPr id="1049" name="Straight Connector 1048"/>
            <p:cNvCxnSpPr>
              <a:stCxn id="1047" idx="2"/>
              <a:endCxn id="1039" idx="3"/>
            </p:cNvCxnSpPr>
            <p:nvPr/>
          </p:nvCxnSpPr>
          <p:spPr>
            <a:xfrm flipH="1">
              <a:off x="1854159" y="5454023"/>
              <a:ext cx="165100" cy="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0" name="Straight Connector 1049"/>
            <p:cNvCxnSpPr>
              <a:stCxn id="1053" idx="1"/>
              <a:endCxn id="1043" idx="6"/>
            </p:cNvCxnSpPr>
            <p:nvPr/>
          </p:nvCxnSpPr>
          <p:spPr>
            <a:xfrm flipH="1">
              <a:off x="993099" y="5187756"/>
              <a:ext cx="484798" cy="266267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1" name="Straight Connector 1050"/>
            <p:cNvCxnSpPr>
              <a:stCxn id="1047" idx="1"/>
              <a:endCxn id="1053" idx="3"/>
            </p:cNvCxnSpPr>
            <p:nvPr/>
          </p:nvCxnSpPr>
          <p:spPr>
            <a:xfrm flipH="1" flipV="1">
              <a:off x="1615057" y="5187756"/>
              <a:ext cx="417593" cy="233938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2" name="TextBox 1051"/>
            <p:cNvSpPr txBox="1"/>
            <p:nvPr/>
          </p:nvSpPr>
          <p:spPr>
            <a:xfrm>
              <a:off x="1794960" y="5020680"/>
              <a:ext cx="224970" cy="2953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b="1" i="1" dirty="0" smtClean="0">
                  <a:latin typeface="+mn-lt"/>
                </a:rPr>
                <a:t>R</a:t>
              </a:r>
              <a:r>
                <a:rPr lang="en-US" sz="3200" b="1" i="1" baseline="-25000" dirty="0" smtClean="0">
                  <a:latin typeface="+mn-lt"/>
                </a:rPr>
                <a:t>a</a:t>
              </a:r>
              <a:endParaRPr lang="en-US" sz="3200" b="1" i="1" baseline="-25000" dirty="0">
                <a:latin typeface="+mn-lt"/>
              </a:endParaRPr>
            </a:p>
          </p:txBody>
        </p:sp>
        <p:sp>
          <p:nvSpPr>
            <p:cNvPr id="1053" name="Rectangle 1052"/>
            <p:cNvSpPr/>
            <p:nvPr/>
          </p:nvSpPr>
          <p:spPr>
            <a:xfrm>
              <a:off x="1477897" y="5119176"/>
              <a:ext cx="137160" cy="137160"/>
            </a:xfrm>
            <a:prstGeom prst="rect">
              <a:avLst/>
            </a:prstGeom>
            <a:solidFill>
              <a:srgbClr val="FF0000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056" name="Group 1055"/>
          <p:cNvGrpSpPr>
            <a:grpSpLocks noChangeAspect="1"/>
          </p:cNvGrpSpPr>
          <p:nvPr/>
        </p:nvGrpSpPr>
        <p:grpSpPr>
          <a:xfrm>
            <a:off x="26694927" y="19010519"/>
            <a:ext cx="4975831" cy="4572677"/>
            <a:chOff x="291988" y="4038210"/>
            <a:chExt cx="2999232" cy="2756227"/>
          </a:xfrm>
        </p:grpSpPr>
        <p:sp>
          <p:nvSpPr>
            <p:cNvPr id="1057" name="Oval 1056"/>
            <p:cNvSpPr/>
            <p:nvPr/>
          </p:nvSpPr>
          <p:spPr>
            <a:xfrm>
              <a:off x="291988" y="4074950"/>
              <a:ext cx="2999232" cy="170992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58" name="Oval 1057"/>
            <p:cNvSpPr/>
            <p:nvPr/>
          </p:nvSpPr>
          <p:spPr>
            <a:xfrm>
              <a:off x="291988" y="5084101"/>
              <a:ext cx="2999232" cy="170992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59" name="Oval 1058"/>
            <p:cNvSpPr/>
            <p:nvPr/>
          </p:nvSpPr>
          <p:spPr>
            <a:xfrm>
              <a:off x="1756941" y="662406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60" name="Oval 1059"/>
            <p:cNvSpPr/>
            <p:nvPr/>
          </p:nvSpPr>
          <p:spPr>
            <a:xfrm>
              <a:off x="1754401" y="416026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061" name="Straight Connector 1060"/>
            <p:cNvCxnSpPr>
              <a:stCxn id="1079" idx="2"/>
              <a:endCxn id="1059" idx="0"/>
            </p:cNvCxnSpPr>
            <p:nvPr/>
          </p:nvCxnSpPr>
          <p:spPr>
            <a:xfrm rot="5400000">
              <a:off x="1635546" y="6448284"/>
              <a:ext cx="342900" cy="867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2" name="Straight Connector 1061"/>
            <p:cNvCxnSpPr>
              <a:stCxn id="1069" idx="2"/>
              <a:endCxn id="1095" idx="0"/>
            </p:cNvCxnSpPr>
            <p:nvPr/>
          </p:nvCxnSpPr>
          <p:spPr>
            <a:xfrm rot="16200000" flipH="1">
              <a:off x="975221" y="4861909"/>
              <a:ext cx="755720" cy="36068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3" name="Straight Connector 1062"/>
            <p:cNvCxnSpPr>
              <a:stCxn id="1069" idx="2"/>
              <a:endCxn id="1097" idx="0"/>
            </p:cNvCxnSpPr>
            <p:nvPr/>
          </p:nvCxnSpPr>
          <p:spPr>
            <a:xfrm rot="5400000">
              <a:off x="695821" y="4943189"/>
              <a:ext cx="755720" cy="19812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4" name="Straight Connector 1063"/>
            <p:cNvCxnSpPr>
              <a:stCxn id="1080" idx="2"/>
              <a:endCxn id="1059" idx="2"/>
            </p:cNvCxnSpPr>
            <p:nvPr/>
          </p:nvCxnSpPr>
          <p:spPr>
            <a:xfrm rot="16200000" flipH="1">
              <a:off x="1270531" y="6183379"/>
              <a:ext cx="388620" cy="58420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5" name="Straight Connector 1064"/>
            <p:cNvCxnSpPr>
              <a:stCxn id="1080" idx="0"/>
              <a:endCxn id="1095" idx="3"/>
            </p:cNvCxnSpPr>
            <p:nvPr/>
          </p:nvCxnSpPr>
          <p:spPr>
            <a:xfrm rot="5400000" flipH="1" flipV="1">
              <a:off x="1006035" y="5648953"/>
              <a:ext cx="661762" cy="32835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6" name="Straight Connector 1065"/>
            <p:cNvCxnSpPr>
              <a:stCxn id="1068" idx="0"/>
              <a:endCxn id="1060" idx="4"/>
            </p:cNvCxnSpPr>
            <p:nvPr/>
          </p:nvCxnSpPr>
          <p:spPr>
            <a:xfrm rot="16200000" flipV="1">
              <a:off x="1667966" y="4383864"/>
              <a:ext cx="275520" cy="1121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7" name="Straight Connector 1066"/>
            <p:cNvCxnSpPr>
              <a:stCxn id="1070" idx="2"/>
              <a:endCxn id="1099" idx="0"/>
            </p:cNvCxnSpPr>
            <p:nvPr/>
          </p:nvCxnSpPr>
          <p:spPr>
            <a:xfrm rot="16200000" flipH="1">
              <a:off x="2147431" y="4916519"/>
              <a:ext cx="755720" cy="25146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8" name="Rectangle 1067"/>
            <p:cNvSpPr/>
            <p:nvPr/>
          </p:nvSpPr>
          <p:spPr>
            <a:xfrm>
              <a:off x="1742751" y="4527229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1104161" y="4527229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lvl="0" algn="ctr"/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2330981" y="4527229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1071" name="Straight Connector 1070"/>
            <p:cNvCxnSpPr>
              <a:stCxn id="1097" idx="7"/>
              <a:endCxn id="1068" idx="2"/>
            </p:cNvCxnSpPr>
            <p:nvPr/>
          </p:nvCxnSpPr>
          <p:spPr>
            <a:xfrm rot="5400000" flipH="1" flipV="1">
              <a:off x="1032540" y="4638799"/>
              <a:ext cx="753200" cy="80438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2" name="Straight Connector 1071"/>
            <p:cNvCxnSpPr>
              <a:stCxn id="1099" idx="1"/>
              <a:endCxn id="1068" idx="2"/>
            </p:cNvCxnSpPr>
            <p:nvPr/>
          </p:nvCxnSpPr>
          <p:spPr>
            <a:xfrm rot="16200000" flipV="1">
              <a:off x="1838412" y="4637308"/>
              <a:ext cx="753200" cy="80736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3" name="Straight Connector 1072"/>
            <p:cNvCxnSpPr>
              <a:stCxn id="1069" idx="0"/>
              <a:endCxn id="1060" idx="2"/>
            </p:cNvCxnSpPr>
            <p:nvPr/>
          </p:nvCxnSpPr>
          <p:spPr>
            <a:xfrm rot="5400000" flipH="1" flipV="1">
              <a:off x="1302951" y="4075779"/>
              <a:ext cx="321240" cy="58166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4" name="Straight Connector 1073"/>
            <p:cNvCxnSpPr>
              <a:stCxn id="1060" idx="6"/>
              <a:endCxn id="1070" idx="0"/>
            </p:cNvCxnSpPr>
            <p:nvPr/>
          </p:nvCxnSpPr>
          <p:spPr>
            <a:xfrm>
              <a:off x="1845841" y="4205989"/>
              <a:ext cx="553720" cy="32124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5" name="Straight Connector 1074"/>
            <p:cNvCxnSpPr>
              <a:stCxn id="1102" idx="0"/>
              <a:endCxn id="1070" idx="2"/>
            </p:cNvCxnSpPr>
            <p:nvPr/>
          </p:nvCxnSpPr>
          <p:spPr>
            <a:xfrm rot="5400000" flipH="1" flipV="1">
              <a:off x="1868031" y="4888579"/>
              <a:ext cx="755720" cy="30734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6" name="Straight Connector 1075"/>
            <p:cNvCxnSpPr>
              <a:stCxn id="1080" idx="0"/>
              <a:endCxn id="1097" idx="4"/>
            </p:cNvCxnSpPr>
            <p:nvPr/>
          </p:nvCxnSpPr>
          <p:spPr>
            <a:xfrm rot="16200000" flipV="1">
              <a:off x="749496" y="5720764"/>
              <a:ext cx="648371" cy="19812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7" name="Straight Connector 1076"/>
            <p:cNvCxnSpPr>
              <a:stCxn id="1079" idx="0"/>
              <a:endCxn id="1097" idx="5"/>
            </p:cNvCxnSpPr>
            <p:nvPr/>
          </p:nvCxnSpPr>
          <p:spPr>
            <a:xfrm rot="16200000" flipV="1">
              <a:off x="1078260" y="5410937"/>
              <a:ext cx="661762" cy="80438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8" name="Straight Connector 1077"/>
            <p:cNvCxnSpPr>
              <a:stCxn id="1079" idx="0"/>
              <a:endCxn id="1099" idx="3"/>
            </p:cNvCxnSpPr>
            <p:nvPr/>
          </p:nvCxnSpPr>
          <p:spPr>
            <a:xfrm rot="5400000" flipH="1" flipV="1">
              <a:off x="1884130" y="5409448"/>
              <a:ext cx="661762" cy="80736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9" name="Rectangle 1078"/>
            <p:cNvSpPr/>
            <p:nvPr/>
          </p:nvSpPr>
          <p:spPr>
            <a:xfrm>
              <a:off x="1742751" y="6144009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080" name="Rectangle 1079"/>
            <p:cNvSpPr/>
            <p:nvPr/>
          </p:nvSpPr>
          <p:spPr>
            <a:xfrm>
              <a:off x="1104161" y="6144009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81" name="Rectangle 1080"/>
            <p:cNvSpPr/>
            <p:nvPr/>
          </p:nvSpPr>
          <p:spPr>
            <a:xfrm>
              <a:off x="2146831" y="6137659"/>
              <a:ext cx="137160" cy="137160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1082" name="Straight Connector 1081"/>
            <p:cNvCxnSpPr>
              <a:stCxn id="1081" idx="2"/>
              <a:endCxn id="1059" idx="7"/>
            </p:cNvCxnSpPr>
            <p:nvPr/>
          </p:nvCxnSpPr>
          <p:spPr>
            <a:xfrm rot="5400000">
              <a:off x="1843881" y="6265929"/>
              <a:ext cx="362641" cy="380421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3" name="Straight Connector 1082"/>
            <p:cNvCxnSpPr>
              <a:stCxn id="1081" idx="0"/>
              <a:endCxn id="1102" idx="4"/>
            </p:cNvCxnSpPr>
            <p:nvPr/>
          </p:nvCxnSpPr>
          <p:spPr>
            <a:xfrm rot="16200000" flipV="1">
              <a:off x="1832806" y="5755054"/>
              <a:ext cx="642021" cy="123190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4" name="TextBox 1083"/>
            <p:cNvSpPr txBox="1"/>
            <p:nvPr/>
          </p:nvSpPr>
          <p:spPr>
            <a:xfrm>
              <a:off x="1477541" y="4038210"/>
              <a:ext cx="120779" cy="296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E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85" name="TextBox 1084"/>
            <p:cNvSpPr txBox="1"/>
            <p:nvPr/>
          </p:nvSpPr>
          <p:spPr>
            <a:xfrm>
              <a:off x="803288" y="6063860"/>
              <a:ext cx="218367" cy="296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6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86" name="TextBox 1085"/>
            <p:cNvSpPr txBox="1"/>
            <p:nvPr/>
          </p:nvSpPr>
          <p:spPr>
            <a:xfrm>
              <a:off x="1450988" y="6063860"/>
              <a:ext cx="218367" cy="296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5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87" name="TextBox 1086"/>
            <p:cNvSpPr txBox="1"/>
            <p:nvPr/>
          </p:nvSpPr>
          <p:spPr>
            <a:xfrm>
              <a:off x="2315741" y="6063860"/>
              <a:ext cx="218367" cy="296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7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88" name="TextBox 1087"/>
            <p:cNvSpPr txBox="1"/>
            <p:nvPr/>
          </p:nvSpPr>
          <p:spPr>
            <a:xfrm>
              <a:off x="803288" y="4391409"/>
              <a:ext cx="218367" cy="296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2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89" name="TextBox 1088"/>
            <p:cNvSpPr txBox="1"/>
            <p:nvPr/>
          </p:nvSpPr>
          <p:spPr>
            <a:xfrm>
              <a:off x="1432426" y="4391409"/>
              <a:ext cx="218367" cy="296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1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90" name="TextBox 1089"/>
            <p:cNvSpPr txBox="1"/>
            <p:nvPr/>
          </p:nvSpPr>
          <p:spPr>
            <a:xfrm>
              <a:off x="2528533" y="4391409"/>
              <a:ext cx="218367" cy="296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</a:t>
              </a:r>
              <a:r>
                <a:rPr lang="en-US" sz="3200" i="1" baseline="-25000" dirty="0" smtClean="0">
                  <a:latin typeface="+mn-lt"/>
                </a:rPr>
                <a:t>3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93" name="Rectangle 1092"/>
            <p:cNvSpPr/>
            <p:nvPr/>
          </p:nvSpPr>
          <p:spPr>
            <a:xfrm>
              <a:off x="1693531" y="5124391"/>
              <a:ext cx="137160" cy="137160"/>
            </a:xfrm>
            <a:prstGeom prst="rect">
              <a:avLst/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094" name="Straight Connector 1093"/>
            <p:cNvCxnSpPr>
              <a:stCxn id="1093" idx="1"/>
              <a:endCxn id="1097" idx="6"/>
            </p:cNvCxnSpPr>
            <p:nvPr/>
          </p:nvCxnSpPr>
          <p:spPr>
            <a:xfrm flipH="1">
              <a:off x="1020341" y="5192971"/>
              <a:ext cx="673190" cy="256947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5" name="Oval 1094"/>
            <p:cNvSpPr/>
            <p:nvPr/>
          </p:nvSpPr>
          <p:spPr>
            <a:xfrm>
              <a:off x="1487701" y="540419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96" name="TextBox 1095"/>
            <p:cNvSpPr txBox="1"/>
            <p:nvPr/>
          </p:nvSpPr>
          <p:spPr>
            <a:xfrm>
              <a:off x="768646" y="5265699"/>
              <a:ext cx="134306" cy="296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B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97" name="Oval 1096"/>
            <p:cNvSpPr/>
            <p:nvPr/>
          </p:nvSpPr>
          <p:spPr>
            <a:xfrm>
              <a:off x="928901" y="540419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98" name="TextBox 1097"/>
            <p:cNvSpPr txBox="1"/>
            <p:nvPr/>
          </p:nvSpPr>
          <p:spPr>
            <a:xfrm>
              <a:off x="1310048" y="5265699"/>
              <a:ext cx="143001" cy="296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A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099" name="Oval 1098"/>
            <p:cNvSpPr/>
            <p:nvPr/>
          </p:nvSpPr>
          <p:spPr>
            <a:xfrm>
              <a:off x="2605301" y="540419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01" name="TextBox 1100"/>
            <p:cNvSpPr txBox="1"/>
            <p:nvPr/>
          </p:nvSpPr>
          <p:spPr>
            <a:xfrm>
              <a:off x="2194953" y="5265699"/>
              <a:ext cx="152663" cy="296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D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102" name="Oval 1101"/>
            <p:cNvSpPr/>
            <p:nvPr/>
          </p:nvSpPr>
          <p:spPr>
            <a:xfrm>
              <a:off x="2046501" y="540419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03" name="TextBox 1102"/>
            <p:cNvSpPr txBox="1"/>
            <p:nvPr/>
          </p:nvSpPr>
          <p:spPr>
            <a:xfrm>
              <a:off x="2741392" y="5265699"/>
              <a:ext cx="129474" cy="296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endParaRPr lang="en-US" sz="3200" i="1" baseline="-25000" dirty="0">
                <a:latin typeface="+mn-lt"/>
              </a:endParaRPr>
            </a:p>
          </p:txBody>
        </p:sp>
        <p:cxnSp>
          <p:nvCxnSpPr>
            <p:cNvPr id="1104" name="Straight Connector 1103"/>
            <p:cNvCxnSpPr>
              <a:stCxn id="1102" idx="0"/>
              <a:endCxn id="1093" idx="3"/>
            </p:cNvCxnSpPr>
            <p:nvPr/>
          </p:nvCxnSpPr>
          <p:spPr>
            <a:xfrm flipH="1" flipV="1">
              <a:off x="1830691" y="5192971"/>
              <a:ext cx="261530" cy="211227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0" name="Straight Connector 1119"/>
            <p:cNvCxnSpPr>
              <a:stCxn id="1122" idx="1"/>
              <a:endCxn id="1097" idx="5"/>
            </p:cNvCxnSpPr>
            <p:nvPr/>
          </p:nvCxnSpPr>
          <p:spPr>
            <a:xfrm flipH="1" flipV="1">
              <a:off x="1006950" y="5482247"/>
              <a:ext cx="682961" cy="177107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1" name="Straight Connector 1120"/>
            <p:cNvCxnSpPr>
              <a:stCxn id="1099" idx="2"/>
              <a:endCxn id="1093" idx="3"/>
            </p:cNvCxnSpPr>
            <p:nvPr/>
          </p:nvCxnSpPr>
          <p:spPr>
            <a:xfrm flipH="1" flipV="1">
              <a:off x="1830691" y="5192971"/>
              <a:ext cx="774610" cy="256947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2" name="Rectangle 1121"/>
            <p:cNvSpPr/>
            <p:nvPr/>
          </p:nvSpPr>
          <p:spPr>
            <a:xfrm>
              <a:off x="1689911" y="5590774"/>
              <a:ext cx="137160" cy="137160"/>
            </a:xfrm>
            <a:prstGeom prst="rect">
              <a:avLst/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123" name="Straight Connector 1122"/>
            <p:cNvCxnSpPr>
              <a:stCxn id="1122" idx="1"/>
              <a:endCxn id="1095" idx="5"/>
            </p:cNvCxnSpPr>
            <p:nvPr/>
          </p:nvCxnSpPr>
          <p:spPr>
            <a:xfrm flipH="1" flipV="1">
              <a:off x="1565750" y="5482247"/>
              <a:ext cx="124161" cy="177107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4" name="Straight Connector 1123"/>
            <p:cNvCxnSpPr>
              <a:stCxn id="1122" idx="3"/>
              <a:endCxn id="1102" idx="4"/>
            </p:cNvCxnSpPr>
            <p:nvPr/>
          </p:nvCxnSpPr>
          <p:spPr>
            <a:xfrm flipV="1">
              <a:off x="1827071" y="5495638"/>
              <a:ext cx="265150" cy="163716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5" name="TextBox 1124"/>
            <p:cNvSpPr txBox="1"/>
            <p:nvPr/>
          </p:nvSpPr>
          <p:spPr>
            <a:xfrm>
              <a:off x="1704798" y="4755607"/>
              <a:ext cx="213768" cy="2968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b="1" i="1" dirty="0" smtClean="0">
                  <a:latin typeface="+mn-lt"/>
                </a:rPr>
                <a:t>R</a:t>
              </a:r>
              <a:r>
                <a:rPr lang="en-US" sz="3200" b="1" i="1" baseline="-25000" dirty="0" smtClean="0">
                  <a:latin typeface="+mn-lt"/>
                </a:rPr>
                <a:t>y</a:t>
              </a:r>
              <a:endParaRPr lang="en-US" sz="3200" b="1" i="1" baseline="-25000" dirty="0">
                <a:latin typeface="+mn-lt"/>
              </a:endParaRPr>
            </a:p>
          </p:txBody>
        </p:sp>
        <p:sp>
          <p:nvSpPr>
            <p:cNvPr id="1126" name="TextBox 1125"/>
            <p:cNvSpPr txBox="1"/>
            <p:nvPr/>
          </p:nvSpPr>
          <p:spPr>
            <a:xfrm>
              <a:off x="1695794" y="5748043"/>
              <a:ext cx="214502" cy="296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b="1" i="1" dirty="0" smtClean="0">
                  <a:latin typeface="+mn-lt"/>
                </a:rPr>
                <a:t>R</a:t>
              </a:r>
              <a:r>
                <a:rPr lang="en-US" sz="3200" b="1" i="1" baseline="-25000" dirty="0" smtClean="0">
                  <a:latin typeface="+mn-lt"/>
                </a:rPr>
                <a:t>x</a:t>
              </a:r>
              <a:endParaRPr lang="en-US" sz="3200" b="1" i="1" baseline="-25000" dirty="0">
                <a:latin typeface="+mn-lt"/>
              </a:endParaRPr>
            </a:p>
          </p:txBody>
        </p:sp>
        <p:sp>
          <p:nvSpPr>
            <p:cNvPr id="1127" name="TextBox 1126"/>
            <p:cNvSpPr txBox="1"/>
            <p:nvPr/>
          </p:nvSpPr>
          <p:spPr>
            <a:xfrm>
              <a:off x="1896865" y="6497612"/>
              <a:ext cx="114014" cy="2968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F</a:t>
              </a:r>
              <a:endParaRPr lang="en-US" sz="3200" i="1" baseline="-25000" dirty="0">
                <a:latin typeface="+mn-lt"/>
              </a:endParaRPr>
            </a:p>
          </p:txBody>
        </p:sp>
        <p:cxnSp>
          <p:nvCxnSpPr>
            <p:cNvPr id="1128" name="Straight Connector 1127"/>
            <p:cNvCxnSpPr>
              <a:stCxn id="1130" idx="0"/>
            </p:cNvCxnSpPr>
            <p:nvPr/>
          </p:nvCxnSpPr>
          <p:spPr>
            <a:xfrm flipH="1" flipV="1">
              <a:off x="2656108" y="5486352"/>
              <a:ext cx="96763" cy="461730"/>
            </a:xfrm>
            <a:prstGeom prst="line">
              <a:avLst/>
            </a:prstGeom>
            <a:ln w="25400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9" name="Straight Connector 1128"/>
            <p:cNvCxnSpPr>
              <a:stCxn id="1130" idx="1"/>
            </p:cNvCxnSpPr>
            <p:nvPr/>
          </p:nvCxnSpPr>
          <p:spPr>
            <a:xfrm flipH="1" flipV="1">
              <a:off x="2097308" y="5486352"/>
              <a:ext cx="586983" cy="530310"/>
            </a:xfrm>
            <a:prstGeom prst="line">
              <a:avLst/>
            </a:prstGeom>
            <a:ln w="25400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0" name="Rectangle 1129"/>
            <p:cNvSpPr/>
            <p:nvPr/>
          </p:nvSpPr>
          <p:spPr>
            <a:xfrm>
              <a:off x="2684291" y="5948082"/>
              <a:ext cx="137160" cy="137160"/>
            </a:xfrm>
            <a:prstGeom prst="rect">
              <a:avLst/>
            </a:prstGeom>
            <a:solidFill>
              <a:srgbClr val="0000FF"/>
            </a:solidFill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131" name="TextBox 1130"/>
            <p:cNvSpPr txBox="1"/>
            <p:nvPr/>
          </p:nvSpPr>
          <p:spPr>
            <a:xfrm>
              <a:off x="2666638" y="6078202"/>
              <a:ext cx="280206" cy="2968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R’</a:t>
              </a:r>
              <a:r>
                <a:rPr lang="en-US" sz="3200" i="1" baseline="-25000" dirty="0" smtClean="0">
                  <a:latin typeface="+mn-lt"/>
                </a:rPr>
                <a:t>3</a:t>
              </a:r>
              <a:endParaRPr lang="en-US" sz="3200" i="1" baseline="30000" dirty="0">
                <a:latin typeface="+mn-lt"/>
              </a:endParaRPr>
            </a:p>
          </p:txBody>
        </p:sp>
      </p:grpSp>
      <p:grpSp>
        <p:nvGrpSpPr>
          <p:cNvPr id="1132" name="Group 104"/>
          <p:cNvGrpSpPr>
            <a:grpSpLocks noChangeAspect="1"/>
          </p:cNvGrpSpPr>
          <p:nvPr/>
        </p:nvGrpSpPr>
        <p:grpSpPr>
          <a:xfrm>
            <a:off x="16459200" y="19735800"/>
            <a:ext cx="3593992" cy="651965"/>
            <a:chOff x="1727340" y="3013704"/>
            <a:chExt cx="2098146" cy="380612"/>
          </a:xfrm>
        </p:grpSpPr>
        <p:cxnSp>
          <p:nvCxnSpPr>
            <p:cNvPr id="1133" name="Straight Connector 1132"/>
            <p:cNvCxnSpPr>
              <a:stCxn id="1138" idx="6"/>
              <a:endCxn id="1136" idx="2"/>
            </p:cNvCxnSpPr>
            <p:nvPr/>
          </p:nvCxnSpPr>
          <p:spPr>
            <a:xfrm>
              <a:off x="1979035" y="3291052"/>
              <a:ext cx="467360" cy="1588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4" name="Straight Connector 1133"/>
            <p:cNvCxnSpPr>
              <a:stCxn id="1142" idx="6"/>
              <a:endCxn id="1140" idx="2"/>
            </p:cNvCxnSpPr>
            <p:nvPr/>
          </p:nvCxnSpPr>
          <p:spPr>
            <a:xfrm>
              <a:off x="3096635" y="3291052"/>
              <a:ext cx="467360" cy="1588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5" name="Straight Connector 1134"/>
            <p:cNvCxnSpPr>
              <a:stCxn id="1142" idx="2"/>
              <a:endCxn id="1136" idx="6"/>
            </p:cNvCxnSpPr>
            <p:nvPr/>
          </p:nvCxnSpPr>
          <p:spPr>
            <a:xfrm rot="10800000">
              <a:off x="2537835" y="3291052"/>
              <a:ext cx="467360" cy="1588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6" name="Oval 1135"/>
            <p:cNvSpPr/>
            <p:nvPr/>
          </p:nvSpPr>
          <p:spPr>
            <a:xfrm>
              <a:off x="2446395" y="324533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37" name="TextBox 1136"/>
            <p:cNvSpPr txBox="1"/>
            <p:nvPr/>
          </p:nvSpPr>
          <p:spPr>
            <a:xfrm>
              <a:off x="1727340" y="3106831"/>
              <a:ext cx="130080" cy="2874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B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138" name="Oval 1137"/>
            <p:cNvSpPr/>
            <p:nvPr/>
          </p:nvSpPr>
          <p:spPr>
            <a:xfrm>
              <a:off x="1887595" y="324533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39" name="TextBox 1138"/>
            <p:cNvSpPr txBox="1"/>
            <p:nvPr/>
          </p:nvSpPr>
          <p:spPr>
            <a:xfrm>
              <a:off x="2302606" y="3013704"/>
              <a:ext cx="138501" cy="2874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A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140" name="Oval 1139"/>
            <p:cNvSpPr/>
            <p:nvPr/>
          </p:nvSpPr>
          <p:spPr>
            <a:xfrm>
              <a:off x="3563995" y="324533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41" name="TextBox 1140"/>
            <p:cNvSpPr txBox="1"/>
            <p:nvPr/>
          </p:nvSpPr>
          <p:spPr>
            <a:xfrm>
              <a:off x="3116140" y="3022172"/>
              <a:ext cx="147859" cy="2874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D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142" name="Oval 1141"/>
            <p:cNvSpPr/>
            <p:nvPr/>
          </p:nvSpPr>
          <p:spPr>
            <a:xfrm>
              <a:off x="3005195" y="324533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43" name="TextBox 1142"/>
            <p:cNvSpPr txBox="1"/>
            <p:nvPr/>
          </p:nvSpPr>
          <p:spPr>
            <a:xfrm>
              <a:off x="3700086" y="3106832"/>
              <a:ext cx="125400" cy="2874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endParaRPr lang="en-US" sz="3200" i="1" baseline="-25000" dirty="0">
                <a:latin typeface="+mn-lt"/>
              </a:endParaRPr>
            </a:p>
          </p:txBody>
        </p:sp>
        <p:cxnSp>
          <p:nvCxnSpPr>
            <p:cNvPr id="1144" name="Curved Connector 1143"/>
            <p:cNvCxnSpPr>
              <a:stCxn id="1138" idx="0"/>
              <a:endCxn id="1140" idx="0"/>
            </p:cNvCxnSpPr>
            <p:nvPr/>
          </p:nvCxnSpPr>
          <p:spPr>
            <a:xfrm rot="5400000" flipH="1" flipV="1">
              <a:off x="2771515" y="2407132"/>
              <a:ext cx="1588" cy="1676400"/>
            </a:xfrm>
            <a:prstGeom prst="curvedConnector3">
              <a:avLst>
                <a:gd name="adj1" fmla="val 14395466"/>
              </a:avLst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58" name="Group 1157"/>
          <p:cNvGrpSpPr>
            <a:grpSpLocks noChangeAspect="1"/>
          </p:cNvGrpSpPr>
          <p:nvPr/>
        </p:nvGrpSpPr>
        <p:grpSpPr>
          <a:xfrm>
            <a:off x="16459201" y="22174200"/>
            <a:ext cx="3593992" cy="651995"/>
            <a:chOff x="19202400" y="28052474"/>
            <a:chExt cx="2098146" cy="380630"/>
          </a:xfrm>
        </p:grpSpPr>
        <p:cxnSp>
          <p:nvCxnSpPr>
            <p:cNvPr id="1145" name="Straight Connector 1144"/>
            <p:cNvCxnSpPr>
              <a:stCxn id="1150" idx="6"/>
              <a:endCxn id="1148" idx="2"/>
            </p:cNvCxnSpPr>
            <p:nvPr/>
          </p:nvCxnSpPr>
          <p:spPr>
            <a:xfrm>
              <a:off x="19454095" y="28329820"/>
              <a:ext cx="467360" cy="1588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6" name="Straight Connector 1145"/>
            <p:cNvCxnSpPr>
              <a:stCxn id="1154" idx="6"/>
              <a:endCxn id="1152" idx="2"/>
            </p:cNvCxnSpPr>
            <p:nvPr/>
          </p:nvCxnSpPr>
          <p:spPr>
            <a:xfrm>
              <a:off x="20571695" y="28329820"/>
              <a:ext cx="467360" cy="1588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7" name="Straight Connector 1146"/>
            <p:cNvCxnSpPr>
              <a:stCxn id="1154" idx="2"/>
              <a:endCxn id="1148" idx="6"/>
            </p:cNvCxnSpPr>
            <p:nvPr/>
          </p:nvCxnSpPr>
          <p:spPr>
            <a:xfrm rot="10800000">
              <a:off x="20012895" y="28329820"/>
              <a:ext cx="467360" cy="1588"/>
            </a:xfrm>
            <a:prstGeom prst="line">
              <a:avLst/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8" name="Oval 1147"/>
            <p:cNvSpPr/>
            <p:nvPr/>
          </p:nvSpPr>
          <p:spPr>
            <a:xfrm>
              <a:off x="19921455" y="282841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49" name="TextBox 1148"/>
            <p:cNvSpPr txBox="1"/>
            <p:nvPr/>
          </p:nvSpPr>
          <p:spPr>
            <a:xfrm>
              <a:off x="19202400" y="28145619"/>
              <a:ext cx="130080" cy="287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B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150" name="Oval 1149"/>
            <p:cNvSpPr/>
            <p:nvPr/>
          </p:nvSpPr>
          <p:spPr>
            <a:xfrm>
              <a:off x="19362655" y="282841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51" name="TextBox 1150"/>
            <p:cNvSpPr txBox="1"/>
            <p:nvPr/>
          </p:nvSpPr>
          <p:spPr>
            <a:xfrm>
              <a:off x="19777666" y="28052474"/>
              <a:ext cx="138501" cy="2874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A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152" name="Oval 1151"/>
            <p:cNvSpPr/>
            <p:nvPr/>
          </p:nvSpPr>
          <p:spPr>
            <a:xfrm>
              <a:off x="21039055" y="282841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53" name="TextBox 1152"/>
            <p:cNvSpPr txBox="1"/>
            <p:nvPr/>
          </p:nvSpPr>
          <p:spPr>
            <a:xfrm>
              <a:off x="20591200" y="28060959"/>
              <a:ext cx="147859" cy="287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D</a:t>
              </a:r>
              <a:endParaRPr lang="en-US" sz="3200" i="1" baseline="-25000" dirty="0">
                <a:latin typeface="+mn-lt"/>
              </a:endParaRPr>
            </a:p>
          </p:txBody>
        </p:sp>
        <p:sp>
          <p:nvSpPr>
            <p:cNvPr id="1154" name="Oval 1153"/>
            <p:cNvSpPr/>
            <p:nvPr/>
          </p:nvSpPr>
          <p:spPr>
            <a:xfrm>
              <a:off x="20480255" y="282841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en-US" sz="32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55" name="TextBox 1154"/>
            <p:cNvSpPr txBox="1"/>
            <p:nvPr/>
          </p:nvSpPr>
          <p:spPr>
            <a:xfrm>
              <a:off x="21175146" y="28145619"/>
              <a:ext cx="125400" cy="2874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i="1" dirty="0" smtClean="0">
                  <a:latin typeface="+mn-lt"/>
                </a:rPr>
                <a:t>C</a:t>
              </a:r>
              <a:endParaRPr lang="en-US" sz="3200" i="1" baseline="-25000" dirty="0">
                <a:latin typeface="+mn-lt"/>
              </a:endParaRPr>
            </a:p>
          </p:txBody>
        </p:sp>
        <p:cxnSp>
          <p:nvCxnSpPr>
            <p:cNvPr id="1156" name="Curved Connector 1155"/>
            <p:cNvCxnSpPr>
              <a:stCxn id="1150" idx="0"/>
              <a:endCxn id="1152" idx="0"/>
            </p:cNvCxnSpPr>
            <p:nvPr/>
          </p:nvCxnSpPr>
          <p:spPr>
            <a:xfrm rot="5400000" flipH="1" flipV="1">
              <a:off x="20246575" y="27445900"/>
              <a:ext cx="1588" cy="1676400"/>
            </a:xfrm>
            <a:prstGeom prst="curvedConnector3">
              <a:avLst>
                <a:gd name="adj1" fmla="val 14395466"/>
              </a:avLst>
            </a:prstGeom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7" name="Curved Connector 1156"/>
            <p:cNvCxnSpPr>
              <a:stCxn id="1150" idx="5"/>
              <a:endCxn id="1154" idx="3"/>
            </p:cNvCxnSpPr>
            <p:nvPr/>
          </p:nvCxnSpPr>
          <p:spPr>
            <a:xfrm rot="16200000" flipH="1">
              <a:off x="19967175" y="27835678"/>
              <a:ext cx="1588" cy="1052942"/>
            </a:xfrm>
            <a:prstGeom prst="curvedConnector3">
              <a:avLst>
                <a:gd name="adj1" fmla="val 15238728"/>
              </a:avLst>
            </a:prstGeom>
            <a:ln w="1587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59" name="Rectangle 831"/>
          <p:cNvSpPr>
            <a:spLocks noChangeArrowheads="1"/>
          </p:cNvSpPr>
          <p:nvPr/>
        </p:nvSpPr>
        <p:spPr bwMode="auto">
          <a:xfrm>
            <a:off x="15697200" y="11734800"/>
            <a:ext cx="5181600" cy="646319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Two adjacent clusters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60" name="Rectangle 831"/>
          <p:cNvSpPr>
            <a:spLocks noChangeArrowheads="1"/>
          </p:cNvSpPr>
          <p:nvPr/>
        </p:nvSpPr>
        <p:spPr bwMode="auto">
          <a:xfrm>
            <a:off x="21297900" y="11734800"/>
            <a:ext cx="5181600" cy="646319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Unique constraint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65" name="Rectangle 831"/>
          <p:cNvSpPr>
            <a:spLocks noChangeArrowheads="1"/>
          </p:cNvSpPr>
          <p:nvPr/>
        </p:nvSpPr>
        <p:spPr bwMode="auto">
          <a:xfrm>
            <a:off x="26746200" y="11734800"/>
            <a:ext cx="5181600" cy="646319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Constraint projections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66" name="Rectangle 831"/>
          <p:cNvSpPr>
            <a:spLocks noChangeArrowheads="1"/>
          </p:cNvSpPr>
          <p:nvPr/>
        </p:nvSpPr>
        <p:spPr bwMode="auto">
          <a:xfrm>
            <a:off x="15621000" y="18135600"/>
            <a:ext cx="5181600" cy="1200316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Primal graph induced @ separator…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67" name="Rectangle 831"/>
          <p:cNvSpPr>
            <a:spLocks noChangeArrowheads="1"/>
          </p:cNvSpPr>
          <p:nvPr/>
        </p:nvSpPr>
        <p:spPr bwMode="auto">
          <a:xfrm>
            <a:off x="21221700" y="18135600"/>
            <a:ext cx="5181600" cy="646319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Binary constraints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68" name="Rectangle 831"/>
          <p:cNvSpPr>
            <a:spLocks noChangeArrowheads="1"/>
          </p:cNvSpPr>
          <p:nvPr/>
        </p:nvSpPr>
        <p:spPr bwMode="auto">
          <a:xfrm>
            <a:off x="26822400" y="18135600"/>
            <a:ext cx="5181600" cy="646319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Clique constraints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69" name="Rectangle 173"/>
          <p:cNvSpPr>
            <a:spLocks noChangeArrowheads="1"/>
          </p:cNvSpPr>
          <p:nvPr/>
        </p:nvSpPr>
        <p:spPr bwMode="auto">
          <a:xfrm>
            <a:off x="15544800" y="24774254"/>
            <a:ext cx="16459200" cy="6391546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170" name="Rectangle 1047"/>
          <p:cNvSpPr>
            <a:spLocks noChangeArrowheads="1"/>
          </p:cNvSpPr>
          <p:nvPr/>
        </p:nvSpPr>
        <p:spPr bwMode="auto">
          <a:xfrm>
            <a:off x="17297400" y="24384000"/>
            <a:ext cx="13226144" cy="769429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Data Characteristics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171" name="Table 1170"/>
          <p:cNvGraphicFramePr>
            <a:graphicFrameLocks noGrp="1"/>
          </p:cNvGraphicFramePr>
          <p:nvPr/>
        </p:nvGraphicFramePr>
        <p:xfrm>
          <a:off x="16840200" y="25373895"/>
          <a:ext cx="13829689" cy="5487105"/>
        </p:xfrm>
        <a:graphic>
          <a:graphicData uri="http://schemas.openxmlformats.org/drawingml/2006/table">
            <a:tbl>
              <a:tblPr/>
              <a:tblGrid>
                <a:gridCol w="2535301"/>
                <a:gridCol w="1882398"/>
                <a:gridCol w="1882398"/>
                <a:gridCol w="1882398"/>
                <a:gridCol w="1882398"/>
                <a:gridCol w="1882398"/>
                <a:gridCol w="1882398"/>
              </a:tblGrid>
              <a:tr h="450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max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median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mean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UNSAT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SAT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UNSAT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SAT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UNSAT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SAT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treewidth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243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158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43.45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34.44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0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largest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sep.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214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157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16.5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39.02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31.33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8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Max</a:t>
                      </a:r>
                      <a:r>
                        <a:rPr lang="en-US" sz="3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n-US" sz="3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|</a:t>
                      </a:r>
                      <a:r>
                        <a:rPr lang="el-GR" sz="3200" i="1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ψ</a:t>
                      </a:r>
                      <a:r>
                        <a:rPr lang="el-GR" sz="3200" dirty="0" smtClean="0">
                          <a:latin typeface="Cambria Math" pitchFamily="18" charset="0"/>
                          <a:ea typeface="Cambria Math" pitchFamily="18" charset="0"/>
                        </a:rPr>
                        <a:t>(</a:t>
                      </a:r>
                      <a:r>
                        <a:rPr lang="en-US" sz="3200" i="1" dirty="0" err="1" smtClean="0">
                          <a:latin typeface="Cambria Math" pitchFamily="18" charset="0"/>
                          <a:ea typeface="Cambria Math" pitchFamily="18" charset="0"/>
                        </a:rPr>
                        <a:t>cl</a:t>
                      </a:r>
                      <a:r>
                        <a:rPr lang="en-US" sz="3200" i="1" baseline="-25000" dirty="0" err="1" smtClean="0">
                          <a:latin typeface="Cambria Math" pitchFamily="18" charset="0"/>
                          <a:ea typeface="Cambria Math" pitchFamily="18" charset="0"/>
                        </a:rPr>
                        <a:t>i</a:t>
                      </a:r>
                      <a:r>
                        <a:rPr lang="en-US" sz="3200" dirty="0" smtClean="0"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r>
                        <a:rPr lang="en-US" sz="32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|)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local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1,243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211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109.54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18.35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projection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1,243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211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114.70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37.35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binary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1,243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653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199.50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80.65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clique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1,243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148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113.35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25.87</a:t>
                      </a:r>
                    </a:p>
                  </a:txBody>
                  <a:tcPr marL="182880" marR="18288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82880" marR="182880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09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clique </a:t>
                      </a:r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arity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82880" marR="18288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182880" marR="18288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82880" marR="18288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7.40</a:t>
                      </a:r>
                    </a:p>
                  </a:txBody>
                  <a:tcPr marL="182880" marR="182880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5.97</a:t>
                      </a:r>
                    </a:p>
                  </a:txBody>
                  <a:tcPr marL="182880" marR="18288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83" name="Chart 1182"/>
          <p:cNvGraphicFramePr/>
          <p:nvPr>
            <p:extLst>
              <p:ext uri="{D42A27DB-BD31-4B8C-83A1-F6EECF244321}">
                <p14:modId xmlns="" xmlns:p14="http://schemas.microsoft.com/office/powerpoint/2010/main" val="3340446099"/>
              </p:ext>
            </p:extLst>
          </p:nvPr>
        </p:nvGraphicFramePr>
        <p:xfrm>
          <a:off x="32613600" y="19964400"/>
          <a:ext cx="7985126" cy="506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84" name="Chart 1183"/>
          <p:cNvGraphicFramePr/>
          <p:nvPr>
            <p:extLst>
              <p:ext uri="{D42A27DB-BD31-4B8C-83A1-F6EECF244321}">
                <p14:modId xmlns="" xmlns:p14="http://schemas.microsoft.com/office/powerpoint/2010/main" val="323126102"/>
              </p:ext>
            </p:extLst>
          </p:nvPr>
        </p:nvGraphicFramePr>
        <p:xfrm>
          <a:off x="40767000" y="19964400"/>
          <a:ext cx="7924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85" name="TextBox 1184"/>
          <p:cNvSpPr txBox="1"/>
          <p:nvPr/>
        </p:nvSpPr>
        <p:spPr>
          <a:xfrm>
            <a:off x="39166800" y="19278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86" name="Rectangle 831"/>
          <p:cNvSpPr>
            <a:spLocks noChangeArrowheads="1"/>
          </p:cNvSpPr>
          <p:nvPr/>
        </p:nvSpPr>
        <p:spPr bwMode="auto">
          <a:xfrm>
            <a:off x="33070800" y="18745200"/>
            <a:ext cx="15392400" cy="646319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Cumulative count of instances solved w/o backtracking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8" name="Rectangle 831"/>
          <p:cNvSpPr>
            <a:spLocks noChangeArrowheads="1"/>
          </p:cNvSpPr>
          <p:nvPr/>
        </p:nvSpPr>
        <p:spPr bwMode="auto">
          <a:xfrm>
            <a:off x="34290000" y="19546681"/>
            <a:ext cx="5181600" cy="646319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UNSAT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89" name="Rectangle 831"/>
          <p:cNvSpPr>
            <a:spLocks noChangeArrowheads="1"/>
          </p:cNvSpPr>
          <p:nvPr/>
        </p:nvSpPr>
        <p:spPr bwMode="auto">
          <a:xfrm>
            <a:off x="42291000" y="19546681"/>
            <a:ext cx="5181600" cy="646319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SAT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91" name="TextBox 1190"/>
          <p:cNvSpPr txBox="1"/>
          <p:nvPr/>
        </p:nvSpPr>
        <p:spPr>
          <a:xfrm>
            <a:off x="32461200" y="24841200"/>
            <a:ext cx="15773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3" name="TextBox 1192"/>
          <p:cNvSpPr txBox="1"/>
          <p:nvPr/>
        </p:nvSpPr>
        <p:spPr>
          <a:xfrm>
            <a:off x="32613600" y="24765000"/>
            <a:ext cx="1592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 algn="just" eaLnBrk="1" hangingPunct="1">
              <a:buFont typeface="Arial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Localization &amp; projection always outperformed ‘global’</a:t>
            </a:r>
            <a:endParaRPr lang="en-US" sz="3600" dirty="0" smtClean="0">
              <a:latin typeface="Arial"/>
              <a:cs typeface="Arial"/>
            </a:endParaRPr>
          </a:p>
          <a:p>
            <a:pPr marL="338138" indent="-338138" eaLnBrk="1" hangingPunct="1">
              <a:buFont typeface="Arial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Bolstering schemes of increasing ‘sophistication’ investigate tradeoff between </a:t>
            </a:r>
          </a:p>
          <a:p>
            <a:pPr marL="795338" lvl="1" indent="-457200" algn="just" eaLnBrk="1" hangingPunct="1">
              <a:buFont typeface="Lucida Grande"/>
              <a:buChar char="-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the effectiveness of constraint filtering &amp;</a:t>
            </a:r>
          </a:p>
          <a:p>
            <a:pPr marL="795338" lvl="1" indent="-457200" algn="just" eaLnBrk="1" hangingPunct="1">
              <a:buFont typeface="Lucida Grande"/>
              <a:buChar char="-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the cost of generating and maintaining redundant constraints</a:t>
            </a:r>
          </a:p>
          <a:p>
            <a:pPr marL="338138" indent="-338138" algn="just" eaLnBrk="1" hangingPunct="1">
              <a:buFont typeface="Arial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In tests, projection yields the right tradeoff between the strength of the enforced consistency &amp; the overhead of processing redundant constraints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4" name="Rectangle 173"/>
          <p:cNvSpPr>
            <a:spLocks noChangeArrowheads="1"/>
          </p:cNvSpPr>
          <p:nvPr/>
        </p:nvSpPr>
        <p:spPr bwMode="auto">
          <a:xfrm>
            <a:off x="32303545" y="29498654"/>
            <a:ext cx="16459200" cy="2505346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195" name="Rectangle 1047"/>
          <p:cNvSpPr>
            <a:spLocks noChangeArrowheads="1"/>
          </p:cNvSpPr>
          <p:nvPr/>
        </p:nvSpPr>
        <p:spPr bwMode="auto">
          <a:xfrm>
            <a:off x="34213800" y="29108401"/>
            <a:ext cx="13226144" cy="769429"/>
          </a:xfrm>
          <a:prstGeom prst="rect">
            <a:avLst/>
          </a:prstGeom>
          <a:solidFill>
            <a:srgbClr val="1144E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 defTabSz="310832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4400" b="1" dirty="0" smtClean="0">
                <a:solidFill>
                  <a:schemeClr val="bg1"/>
                </a:solidFill>
                <a:latin typeface="Arial" charset="0"/>
              </a:rPr>
              <a:t>Future Research Directions</a:t>
            </a:r>
            <a:endParaRPr lang="en-US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96" name="TextBox 1195"/>
          <p:cNvSpPr txBox="1"/>
          <p:nvPr/>
        </p:nvSpPr>
        <p:spPr>
          <a:xfrm>
            <a:off x="32613600" y="30099000"/>
            <a:ext cx="16002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Automatic selection of consistency property: inside clusters &amp; during search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Modify the structure of a tree decomposition to improve performance (e.g., merging clusters to reduce the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overlap</a:t>
            </a:r>
            <a:r>
              <a:rPr lang="en-US" sz="3600" dirty="0">
                <a:solidFill>
                  <a:srgbClr val="1044E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1044E7"/>
                </a:solidFill>
                <a:latin typeface="Arial" pitchFamily="34" charset="0"/>
                <a:cs typeface="Arial" pitchFamily="34" charset="0"/>
              </a:rPr>
              <a:t>[Fattah and </a:t>
            </a:r>
            <a:r>
              <a:rPr lang="en-US" sz="2800" dirty="0" err="1">
                <a:solidFill>
                  <a:srgbClr val="1044E7"/>
                </a:solidFill>
                <a:latin typeface="Arial" pitchFamily="34" charset="0"/>
                <a:cs typeface="Arial" pitchFamily="34" charset="0"/>
              </a:rPr>
              <a:t>Dechter</a:t>
            </a:r>
            <a:r>
              <a:rPr lang="en-US" sz="2800" dirty="0">
                <a:solidFill>
                  <a:srgbClr val="1044E7"/>
                </a:solidFill>
                <a:latin typeface="Arial" pitchFamily="34" charset="0"/>
                <a:cs typeface="Arial" pitchFamily="34" charset="0"/>
              </a:rPr>
              <a:t> 1996</a:t>
            </a:r>
            <a:r>
              <a:rPr lang="en-US" sz="2800" dirty="0" smtClean="0">
                <a:solidFill>
                  <a:srgbClr val="1044E7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" name="Rectangle 831"/>
          <p:cNvSpPr>
            <a:spLocks noChangeArrowheads="1"/>
          </p:cNvSpPr>
          <p:nvPr/>
        </p:nvSpPr>
        <p:spPr bwMode="auto">
          <a:xfrm>
            <a:off x="15621000" y="21183600"/>
            <a:ext cx="5181600" cy="646319"/>
          </a:xfrm>
          <a:prstGeom prst="rect">
            <a:avLst/>
          </a:prstGeom>
          <a:noFill/>
          <a:ln w="9525">
            <a:solidFill>
              <a:srgbClr val="1044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ctr"/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… after triangulation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2" name="Rectangle 831"/>
          <p:cNvSpPr>
            <a:spLocks noChangeArrowheads="1"/>
          </p:cNvSpPr>
          <p:nvPr/>
        </p:nvSpPr>
        <p:spPr bwMode="auto">
          <a:xfrm>
            <a:off x="46863000" y="21621703"/>
            <a:ext cx="13716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/>
            <a:r>
              <a:rPr lang="en-US" sz="2000" dirty="0">
                <a:solidFill>
                  <a:srgbClr val="000000"/>
                </a:solidFill>
                <a:latin typeface="+mn-lt"/>
                <a:cs typeface="Times New Roman"/>
              </a:rPr>
              <a:t>GAC</a:t>
            </a:r>
          </a:p>
        </p:txBody>
      </p:sp>
      <p:sp>
        <p:nvSpPr>
          <p:cNvPr id="773" name="Rectangle 831"/>
          <p:cNvSpPr>
            <a:spLocks noChangeArrowheads="1"/>
          </p:cNvSpPr>
          <p:nvPr/>
        </p:nvSpPr>
        <p:spPr bwMode="auto">
          <a:xfrm>
            <a:off x="46329600" y="20326303"/>
            <a:ext cx="25908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/>
            <a:r>
              <a:rPr lang="en-US" sz="2000" dirty="0" err="1" smtClean="0">
                <a:solidFill>
                  <a:srgbClr val="000000"/>
                </a:solidFill>
                <a:latin typeface="+mn-lt"/>
                <a:cs typeface="Times New Roman"/>
              </a:rPr>
              <a:t>cl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/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cs typeface="Times New Roman"/>
              </a:rPr>
              <a:t>proj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/>
              </a:rPr>
              <a:t>-R</a:t>
            </a:r>
            <a:r>
              <a:rPr lang="en-US" sz="2000" dirty="0" smtClean="0">
                <a:latin typeface="+mn-lt"/>
                <a:cs typeface="Arial" pitchFamily="34" charset="0"/>
              </a:rPr>
              <a:t>(</a:t>
            </a:r>
            <a:r>
              <a:rPr lang="en-US" sz="2000" dirty="0" smtClean="0">
                <a:latin typeface="+mn-lt"/>
              </a:rPr>
              <a:t>∗</a:t>
            </a:r>
            <a:r>
              <a:rPr lang="en-US" sz="2000" dirty="0" smtClean="0">
                <a:latin typeface="+mn-lt"/>
                <a:cs typeface="Arial" pitchFamily="34" charset="0"/>
              </a:rPr>
              <a:t>,|</a:t>
            </a:r>
            <a:r>
              <a:rPr lang="el-GR" sz="2000" i="1" dirty="0" smtClean="0">
                <a:latin typeface="+mn-lt"/>
                <a:ea typeface="Cambria Math" pitchFamily="18" charset="0"/>
              </a:rPr>
              <a:t>ψ</a:t>
            </a:r>
            <a:r>
              <a:rPr lang="el-GR" sz="2000" dirty="0" smtClean="0">
                <a:latin typeface="+mn-lt"/>
                <a:ea typeface="Cambria Math" pitchFamily="18" charset="0"/>
              </a:rPr>
              <a:t>(</a:t>
            </a:r>
            <a:r>
              <a:rPr lang="en-US" sz="2000" i="1" dirty="0" err="1" smtClean="0">
                <a:latin typeface="+mn-lt"/>
                <a:ea typeface="Cambria Math" pitchFamily="18" charset="0"/>
              </a:rPr>
              <a:t>cl</a:t>
            </a:r>
            <a:r>
              <a:rPr lang="en-US" sz="2000" i="1" baseline="-25000" dirty="0" err="1" smtClean="0">
                <a:latin typeface="+mn-lt"/>
                <a:ea typeface="Cambria Math" pitchFamily="18" charset="0"/>
              </a:rPr>
              <a:t>i</a:t>
            </a:r>
            <a:r>
              <a:rPr lang="en-US" sz="2000" dirty="0" smtClean="0">
                <a:latin typeface="+mn-lt"/>
                <a:ea typeface="Cambria Math" pitchFamily="18" charset="0"/>
              </a:rPr>
              <a:t>)</a:t>
            </a:r>
            <a:r>
              <a:rPr lang="en-US" sz="2000" dirty="0" smtClean="0">
                <a:latin typeface="+mn-lt"/>
                <a:cs typeface="Arial" pitchFamily="34" charset="0"/>
              </a:rPr>
              <a:t>|)C</a:t>
            </a:r>
            <a:endParaRPr lang="en-US" sz="20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74" name="Rectangle 831"/>
          <p:cNvSpPr>
            <a:spLocks noChangeArrowheads="1"/>
          </p:cNvSpPr>
          <p:nvPr/>
        </p:nvSpPr>
        <p:spPr bwMode="auto">
          <a:xfrm>
            <a:off x="46558200" y="20802600"/>
            <a:ext cx="22860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r"/>
            <a:r>
              <a:rPr lang="en-US" sz="2000" dirty="0">
                <a:solidFill>
                  <a:srgbClr val="000000"/>
                </a:solidFill>
                <a:latin typeface="+mn-lt"/>
                <a:cs typeface="Times New Roman"/>
              </a:rPr>
              <a:t>cl-</a:t>
            </a:r>
            <a:r>
              <a:rPr lang="en-US" sz="2000" dirty="0" err="1">
                <a:solidFill>
                  <a:srgbClr val="000000"/>
                </a:solidFill>
                <a:latin typeface="+mn-lt"/>
                <a:cs typeface="Times New Roman"/>
              </a:rPr>
              <a:t>proj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/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cs typeface="Times New Roman"/>
              </a:rPr>
              <a:t>wR</a:t>
            </a:r>
            <a:r>
              <a:rPr lang="en-US" sz="2000" dirty="0">
                <a:latin typeface="+mn-lt"/>
                <a:cs typeface="Arial" pitchFamily="34" charset="0"/>
              </a:rPr>
              <a:t>(</a:t>
            </a:r>
            <a:r>
              <a:rPr lang="en-US" sz="2000" dirty="0">
                <a:latin typeface="+mn-lt"/>
              </a:rPr>
              <a:t>∗</a:t>
            </a:r>
            <a:r>
              <a:rPr lang="en-US" sz="2000" dirty="0" smtClean="0">
                <a:latin typeface="+mn-lt"/>
                <a:cs typeface="Arial" pitchFamily="34" charset="0"/>
              </a:rPr>
              <a:t>,</a:t>
            </a:r>
            <a:r>
              <a:rPr lang="en-US" sz="2000" dirty="0">
                <a:latin typeface="+mn-lt"/>
                <a:cs typeface="Arial" pitchFamily="34" charset="0"/>
              </a:rPr>
              <a:t>3</a:t>
            </a:r>
            <a:r>
              <a:rPr lang="en-US" sz="2000" dirty="0" smtClean="0">
                <a:latin typeface="+mn-lt"/>
                <a:cs typeface="Arial" pitchFamily="34" charset="0"/>
              </a:rPr>
              <a:t>)C</a:t>
            </a:r>
            <a:endParaRPr lang="en-US" sz="20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75" name="Rectangle 831"/>
          <p:cNvSpPr>
            <a:spLocks noChangeArrowheads="1"/>
          </p:cNvSpPr>
          <p:nvPr/>
        </p:nvSpPr>
        <p:spPr bwMode="auto">
          <a:xfrm>
            <a:off x="46558200" y="21240703"/>
            <a:ext cx="22860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r"/>
            <a:r>
              <a:rPr lang="en-US" sz="2000" dirty="0">
                <a:solidFill>
                  <a:srgbClr val="000000"/>
                </a:solidFill>
                <a:latin typeface="+mn-lt"/>
                <a:cs typeface="Times New Roman"/>
              </a:rPr>
              <a:t>cl-</a:t>
            </a:r>
            <a:r>
              <a:rPr lang="en-US" sz="2000" dirty="0" err="1">
                <a:solidFill>
                  <a:srgbClr val="000000"/>
                </a:solidFill>
                <a:latin typeface="+mn-lt"/>
                <a:cs typeface="Times New Roman"/>
              </a:rPr>
              <a:t>proj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/>
              </a:rPr>
              <a:t>-</a:t>
            </a:r>
            <a:r>
              <a:rPr lang="en-US" sz="2000" dirty="0" err="1">
                <a:solidFill>
                  <a:srgbClr val="000000"/>
                </a:solidFill>
                <a:latin typeface="+mn-lt"/>
                <a:cs typeface="Times New Roman"/>
              </a:rPr>
              <a:t>wR</a:t>
            </a:r>
            <a:r>
              <a:rPr lang="en-US" sz="2000" dirty="0">
                <a:latin typeface="+mn-lt"/>
                <a:cs typeface="Arial" pitchFamily="34" charset="0"/>
              </a:rPr>
              <a:t>(</a:t>
            </a:r>
            <a:r>
              <a:rPr lang="en-US" sz="2000" dirty="0">
                <a:latin typeface="+mn-lt"/>
              </a:rPr>
              <a:t>∗</a:t>
            </a:r>
            <a:r>
              <a:rPr lang="en-US" sz="2000" dirty="0" smtClean="0">
                <a:latin typeface="+mn-lt"/>
                <a:cs typeface="Arial" pitchFamily="34" charset="0"/>
              </a:rPr>
              <a:t>,2)C</a:t>
            </a:r>
            <a:endParaRPr lang="en-US" sz="20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77" name="Rectangle 831"/>
          <p:cNvSpPr>
            <a:spLocks noChangeArrowheads="1"/>
          </p:cNvSpPr>
          <p:nvPr/>
        </p:nvSpPr>
        <p:spPr bwMode="auto">
          <a:xfrm>
            <a:off x="46177200" y="21869400"/>
            <a:ext cx="25908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r"/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/>
              </a:rPr>
              <a:t>cl-R</a:t>
            </a:r>
            <a:r>
              <a:rPr lang="en-US" sz="2000" dirty="0" smtClean="0">
                <a:latin typeface="+mn-lt"/>
                <a:cs typeface="Times New Roman"/>
              </a:rPr>
              <a:t>(</a:t>
            </a:r>
            <a:r>
              <a:rPr lang="en-US" sz="2000" dirty="0">
                <a:latin typeface="+mn-lt"/>
                <a:cs typeface="Times New Roman"/>
              </a:rPr>
              <a:t>∗,|</a:t>
            </a:r>
            <a:r>
              <a:rPr lang="el-GR" sz="2000" i="1" dirty="0">
                <a:latin typeface="Cambria Math" pitchFamily="18" charset="0"/>
                <a:ea typeface="Cambria Math" pitchFamily="18" charset="0"/>
                <a:cs typeface="Times New Roman"/>
              </a:rPr>
              <a:t>ψ</a:t>
            </a:r>
            <a:r>
              <a:rPr lang="el-GR" sz="2000" dirty="0">
                <a:latin typeface="+mn-lt"/>
                <a:ea typeface="Cambria Math" pitchFamily="18" charset="0"/>
                <a:cs typeface="Times New Roman"/>
              </a:rPr>
              <a:t>(</a:t>
            </a:r>
            <a:r>
              <a:rPr lang="en-US" sz="2000" i="1" dirty="0">
                <a:latin typeface="+mn-lt"/>
                <a:ea typeface="Cambria Math" pitchFamily="18" charset="0"/>
                <a:cs typeface="Times New Roman"/>
              </a:rPr>
              <a:t>cl</a:t>
            </a:r>
            <a:r>
              <a:rPr lang="en-US" sz="2000" i="1" baseline="-25000" dirty="0">
                <a:latin typeface="+mn-lt"/>
                <a:ea typeface="Cambria Math" pitchFamily="18" charset="0"/>
                <a:cs typeface="Times New Roman"/>
              </a:rPr>
              <a:t>i</a:t>
            </a:r>
            <a:r>
              <a:rPr lang="en-US" sz="2000" dirty="0">
                <a:latin typeface="+mn-lt"/>
                <a:ea typeface="Cambria Math" pitchFamily="18" charset="0"/>
                <a:cs typeface="Times New Roman"/>
              </a:rPr>
              <a:t>)</a:t>
            </a:r>
            <a:r>
              <a:rPr lang="en-US" sz="2000" dirty="0">
                <a:latin typeface="+mn-lt"/>
                <a:cs typeface="Times New Roman"/>
              </a:rPr>
              <a:t>|)</a:t>
            </a:r>
            <a:r>
              <a:rPr lang="en-US" sz="2000" dirty="0" smtClean="0">
                <a:latin typeface="+mn-lt"/>
                <a:cs typeface="Times New Roman"/>
              </a:rPr>
              <a:t>C</a:t>
            </a:r>
            <a:endParaRPr lang="en-US" sz="2000" dirty="0">
              <a:solidFill>
                <a:srgbClr val="000000"/>
              </a:solidFill>
              <a:latin typeface="+mn-lt"/>
              <a:cs typeface="Times New Roman"/>
            </a:endParaRPr>
          </a:p>
        </p:txBody>
      </p:sp>
      <p:sp>
        <p:nvSpPr>
          <p:cNvPr id="778" name="Rectangle 831"/>
          <p:cNvSpPr>
            <a:spLocks noChangeArrowheads="1"/>
          </p:cNvSpPr>
          <p:nvPr/>
        </p:nvSpPr>
        <p:spPr bwMode="auto">
          <a:xfrm>
            <a:off x="38938200" y="23241000"/>
            <a:ext cx="13716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/>
            <a:r>
              <a:rPr lang="en-US" sz="2000" dirty="0">
                <a:solidFill>
                  <a:srgbClr val="000000"/>
                </a:solidFill>
                <a:latin typeface="+mn-lt"/>
                <a:cs typeface="Times New Roman"/>
              </a:rPr>
              <a:t>GAC</a:t>
            </a:r>
          </a:p>
        </p:txBody>
      </p:sp>
      <p:sp>
        <p:nvSpPr>
          <p:cNvPr id="779" name="Rectangle 831"/>
          <p:cNvSpPr>
            <a:spLocks noChangeArrowheads="1"/>
          </p:cNvSpPr>
          <p:nvPr/>
        </p:nvSpPr>
        <p:spPr bwMode="auto">
          <a:xfrm>
            <a:off x="38328600" y="22631400"/>
            <a:ext cx="22860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r"/>
            <a:r>
              <a:rPr lang="en-US" sz="2000" dirty="0">
                <a:solidFill>
                  <a:srgbClr val="000000"/>
                </a:solidFill>
                <a:latin typeface="+mn-lt"/>
                <a:cs typeface="Times New Roman"/>
              </a:rPr>
              <a:t>cl-</a:t>
            </a:r>
            <a:r>
              <a:rPr lang="en-US" sz="2000" dirty="0" err="1">
                <a:solidFill>
                  <a:srgbClr val="000000"/>
                </a:solidFill>
                <a:latin typeface="+mn-lt"/>
                <a:cs typeface="Times New Roman"/>
              </a:rPr>
              <a:t>proj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/>
              </a:rPr>
              <a:t>-</a:t>
            </a:r>
            <a:r>
              <a:rPr lang="en-US" sz="2000" dirty="0" err="1">
                <a:solidFill>
                  <a:srgbClr val="000000"/>
                </a:solidFill>
                <a:latin typeface="+mn-lt"/>
                <a:cs typeface="Times New Roman"/>
              </a:rPr>
              <a:t>wR</a:t>
            </a:r>
            <a:r>
              <a:rPr lang="en-US" sz="2000" dirty="0">
                <a:latin typeface="+mn-lt"/>
                <a:cs typeface="Arial" pitchFamily="34" charset="0"/>
              </a:rPr>
              <a:t>(</a:t>
            </a:r>
            <a:r>
              <a:rPr lang="en-US" sz="2000" dirty="0">
                <a:latin typeface="+mn-lt"/>
              </a:rPr>
              <a:t>∗</a:t>
            </a:r>
            <a:r>
              <a:rPr lang="en-US" sz="2000" dirty="0" smtClean="0">
                <a:latin typeface="+mn-lt"/>
                <a:cs typeface="Arial" pitchFamily="34" charset="0"/>
              </a:rPr>
              <a:t>,2)C</a:t>
            </a:r>
            <a:endParaRPr lang="en-US" sz="20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80" name="Rectangle 831"/>
          <p:cNvSpPr>
            <a:spLocks noChangeArrowheads="1"/>
          </p:cNvSpPr>
          <p:nvPr/>
        </p:nvSpPr>
        <p:spPr bwMode="auto">
          <a:xfrm>
            <a:off x="38328600" y="21717000"/>
            <a:ext cx="22860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r"/>
            <a:r>
              <a:rPr lang="en-US" sz="2000" dirty="0">
                <a:solidFill>
                  <a:srgbClr val="000000"/>
                </a:solidFill>
                <a:latin typeface="+mn-lt"/>
                <a:cs typeface="Times New Roman"/>
              </a:rPr>
              <a:t>cl-</a:t>
            </a:r>
            <a:r>
              <a:rPr lang="en-US" sz="2000" dirty="0" err="1">
                <a:solidFill>
                  <a:srgbClr val="000000"/>
                </a:solidFill>
                <a:latin typeface="+mn-lt"/>
                <a:cs typeface="Times New Roman"/>
              </a:rPr>
              <a:t>proj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/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cs typeface="Times New Roman"/>
              </a:rPr>
              <a:t>wR</a:t>
            </a:r>
            <a:r>
              <a:rPr lang="en-US" sz="2000" dirty="0">
                <a:latin typeface="+mn-lt"/>
                <a:cs typeface="Arial" pitchFamily="34" charset="0"/>
              </a:rPr>
              <a:t>(</a:t>
            </a:r>
            <a:r>
              <a:rPr lang="en-US" sz="2000" dirty="0">
                <a:latin typeface="+mn-lt"/>
              </a:rPr>
              <a:t>∗</a:t>
            </a:r>
            <a:r>
              <a:rPr lang="en-US" sz="2000" dirty="0" smtClean="0">
                <a:latin typeface="+mn-lt"/>
                <a:cs typeface="Arial" pitchFamily="34" charset="0"/>
              </a:rPr>
              <a:t>,</a:t>
            </a:r>
            <a:r>
              <a:rPr lang="en-US" sz="2000" dirty="0">
                <a:latin typeface="+mn-lt"/>
                <a:cs typeface="Arial" pitchFamily="34" charset="0"/>
              </a:rPr>
              <a:t>3</a:t>
            </a:r>
            <a:r>
              <a:rPr lang="en-US" sz="2000" dirty="0" smtClean="0">
                <a:latin typeface="+mn-lt"/>
                <a:cs typeface="Arial" pitchFamily="34" charset="0"/>
              </a:rPr>
              <a:t>)C</a:t>
            </a:r>
            <a:endParaRPr lang="en-US" sz="20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81" name="Rectangle 831"/>
          <p:cNvSpPr>
            <a:spLocks noChangeArrowheads="1"/>
          </p:cNvSpPr>
          <p:nvPr/>
        </p:nvSpPr>
        <p:spPr bwMode="auto">
          <a:xfrm>
            <a:off x="38328600" y="20497800"/>
            <a:ext cx="25908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/>
            <a:r>
              <a:rPr lang="en-US" sz="2000" dirty="0" err="1" smtClean="0">
                <a:solidFill>
                  <a:srgbClr val="000000"/>
                </a:solidFill>
                <a:cs typeface="Times New Roman"/>
              </a:rPr>
              <a:t>cl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  <a:cs typeface="Times New Roman"/>
              </a:rPr>
              <a:t>proj</a:t>
            </a:r>
            <a:r>
              <a:rPr lang="en-US" sz="2000" dirty="0" smtClean="0">
                <a:solidFill>
                  <a:srgbClr val="000000"/>
                </a:solidFill>
                <a:cs typeface="Times New Roman"/>
              </a:rPr>
              <a:t>-R</a:t>
            </a:r>
            <a:r>
              <a:rPr lang="en-US" sz="2000" dirty="0" smtClean="0">
                <a:cs typeface="Arial" pitchFamily="34" charset="0"/>
              </a:rPr>
              <a:t>(</a:t>
            </a:r>
            <a:r>
              <a:rPr lang="en-US" sz="2000" dirty="0" smtClean="0"/>
              <a:t>∗</a:t>
            </a:r>
            <a:r>
              <a:rPr lang="en-US" sz="2000" dirty="0" smtClean="0">
                <a:cs typeface="Arial" pitchFamily="34" charset="0"/>
              </a:rPr>
              <a:t>,|</a:t>
            </a:r>
            <a:r>
              <a:rPr lang="el-GR" sz="2000" i="1" dirty="0" smtClean="0">
                <a:ea typeface="Cambria Math" pitchFamily="18" charset="0"/>
              </a:rPr>
              <a:t>ψ</a:t>
            </a:r>
            <a:r>
              <a:rPr lang="el-GR" sz="2000" dirty="0" smtClean="0">
                <a:ea typeface="Cambria Math" pitchFamily="18" charset="0"/>
              </a:rPr>
              <a:t>(</a:t>
            </a:r>
            <a:r>
              <a:rPr lang="en-US" sz="2000" i="1" dirty="0" err="1" smtClean="0">
                <a:ea typeface="Cambria Math" pitchFamily="18" charset="0"/>
              </a:rPr>
              <a:t>cl</a:t>
            </a:r>
            <a:r>
              <a:rPr lang="en-US" sz="2000" i="1" baseline="-25000" dirty="0" err="1" smtClean="0">
                <a:ea typeface="Cambria Math" pitchFamily="18" charset="0"/>
              </a:rPr>
              <a:t>i</a:t>
            </a:r>
            <a:r>
              <a:rPr lang="en-US" sz="2000" dirty="0" smtClean="0">
                <a:ea typeface="Cambria Math" pitchFamily="18" charset="0"/>
              </a:rPr>
              <a:t>)</a:t>
            </a:r>
            <a:r>
              <a:rPr lang="en-US" sz="2000" dirty="0" smtClean="0">
                <a:cs typeface="Arial" pitchFamily="34" charset="0"/>
              </a:rPr>
              <a:t>|)C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82" name="Rectangle 831"/>
          <p:cNvSpPr>
            <a:spLocks noChangeArrowheads="1"/>
          </p:cNvSpPr>
          <p:nvPr/>
        </p:nvSpPr>
        <p:spPr bwMode="auto">
          <a:xfrm>
            <a:off x="38023800" y="20955000"/>
            <a:ext cx="25908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 algn="r"/>
            <a:r>
              <a:rPr lang="en-US" sz="2000" dirty="0" smtClean="0">
                <a:solidFill>
                  <a:srgbClr val="000000"/>
                </a:solidFill>
                <a:latin typeface="+mn-lt"/>
                <a:cs typeface="Times New Roman"/>
              </a:rPr>
              <a:t>cl-R</a:t>
            </a:r>
            <a:r>
              <a:rPr lang="en-US" sz="2000" dirty="0" smtClean="0">
                <a:latin typeface="+mn-lt"/>
                <a:cs typeface="Times New Roman"/>
              </a:rPr>
              <a:t>(</a:t>
            </a:r>
            <a:r>
              <a:rPr lang="en-US" sz="2000" dirty="0">
                <a:latin typeface="+mn-lt"/>
                <a:cs typeface="Times New Roman"/>
              </a:rPr>
              <a:t>∗,|</a:t>
            </a:r>
            <a:r>
              <a:rPr lang="el-GR" sz="2000" i="1" dirty="0">
                <a:latin typeface="Cambria Math" pitchFamily="18" charset="0"/>
                <a:ea typeface="Cambria Math" pitchFamily="18" charset="0"/>
                <a:cs typeface="Times New Roman"/>
              </a:rPr>
              <a:t>ψ</a:t>
            </a:r>
            <a:r>
              <a:rPr lang="el-GR" sz="2000" dirty="0">
                <a:latin typeface="+mn-lt"/>
                <a:ea typeface="Cambria Math" pitchFamily="18" charset="0"/>
                <a:cs typeface="Times New Roman"/>
              </a:rPr>
              <a:t>(</a:t>
            </a:r>
            <a:r>
              <a:rPr lang="en-US" sz="2000" i="1" dirty="0">
                <a:latin typeface="+mn-lt"/>
                <a:ea typeface="Cambria Math" pitchFamily="18" charset="0"/>
                <a:cs typeface="Times New Roman"/>
              </a:rPr>
              <a:t>cl</a:t>
            </a:r>
            <a:r>
              <a:rPr lang="en-US" sz="2000" i="1" baseline="-25000" dirty="0">
                <a:latin typeface="+mn-lt"/>
                <a:ea typeface="Cambria Math" pitchFamily="18" charset="0"/>
                <a:cs typeface="Times New Roman"/>
              </a:rPr>
              <a:t>i</a:t>
            </a:r>
            <a:r>
              <a:rPr lang="en-US" sz="2000" dirty="0">
                <a:latin typeface="+mn-lt"/>
                <a:ea typeface="Cambria Math" pitchFamily="18" charset="0"/>
                <a:cs typeface="Times New Roman"/>
              </a:rPr>
              <a:t>)</a:t>
            </a:r>
            <a:r>
              <a:rPr lang="en-US" sz="2000" dirty="0">
                <a:latin typeface="+mn-lt"/>
                <a:cs typeface="Times New Roman"/>
              </a:rPr>
              <a:t>|)</a:t>
            </a:r>
            <a:r>
              <a:rPr lang="en-US" sz="2000" dirty="0" smtClean="0">
                <a:latin typeface="+mn-lt"/>
                <a:cs typeface="Times New Roman"/>
              </a:rPr>
              <a:t>C</a:t>
            </a:r>
            <a:endParaRPr lang="en-US" sz="2000" dirty="0">
              <a:solidFill>
                <a:srgbClr val="000000"/>
              </a:solidFill>
              <a:latin typeface="+mn-lt"/>
              <a:cs typeface="Times New Roman"/>
            </a:endParaRPr>
          </a:p>
        </p:txBody>
      </p:sp>
      <p:graphicFrame>
        <p:nvGraphicFramePr>
          <p:cNvPr id="729" name="Table 7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1367378"/>
              </p:ext>
            </p:extLst>
          </p:nvPr>
        </p:nvGraphicFramePr>
        <p:xfrm>
          <a:off x="32613600" y="4419600"/>
          <a:ext cx="15925796" cy="13677894"/>
        </p:xfrm>
        <a:graphic>
          <a:graphicData uri="http://schemas.openxmlformats.org/drawingml/2006/table">
            <a:tbl>
              <a:tblPr/>
              <a:tblGrid>
                <a:gridCol w="799832"/>
                <a:gridCol w="1363429"/>
                <a:gridCol w="1363429"/>
                <a:gridCol w="94493"/>
                <a:gridCol w="1356680"/>
                <a:gridCol w="1356680"/>
                <a:gridCol w="1356680"/>
                <a:gridCol w="1356680"/>
                <a:gridCol w="1356680"/>
                <a:gridCol w="94493"/>
                <a:gridCol w="1356680"/>
                <a:gridCol w="1356680"/>
                <a:gridCol w="1356680"/>
                <a:gridCol w="1356680"/>
              </a:tblGrid>
              <a:tr h="106270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 </a:t>
                      </a:r>
                      <a:r>
                        <a:rPr lang="en-US" sz="3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maxRPWC</a:t>
                      </a:r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3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3600" b="0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3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=3,4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wR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(∗,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2)C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R(∗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,|</a:t>
                      </a:r>
                      <a:r>
                        <a:rPr lang="el-GR" sz="3600" i="1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ψ</a:t>
                      </a:r>
                      <a:r>
                        <a:rPr lang="el-GR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3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cl</a:t>
                      </a:r>
                      <a:r>
                        <a:rPr lang="en-US" sz="3600" b="1" i="0" u="none" strike="noStrike" baseline="-2500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|)C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7807">
                <a:tc>
                  <a:txBody>
                    <a:bodyPr/>
                    <a:lstStyle/>
                    <a:p>
                      <a:pPr algn="l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#inst.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GAC</a:t>
                      </a:r>
                    </a:p>
                  </a:txBody>
                  <a:tcPr marL="3517" marR="3517" marT="351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global</a:t>
                      </a:r>
                    </a:p>
                  </a:txBody>
                  <a:tcPr marL="3517" marR="3517" marT="351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local</a:t>
                      </a:r>
                    </a:p>
                  </a:txBody>
                  <a:tcPr marL="3517" marR="3517" marT="351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Proj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binary</a:t>
                      </a:r>
                    </a:p>
                  </a:txBody>
                  <a:tcPr marL="3517" marR="3517" marT="35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clique</a:t>
                      </a:r>
                    </a:p>
                  </a:txBody>
                  <a:tcPr marL="3517" marR="3517" marT="35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3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local</a:t>
                      </a:r>
                    </a:p>
                  </a:txBody>
                  <a:tcPr marL="3517" marR="3517" marT="351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Proj</a:t>
                      </a:r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binary</a:t>
                      </a:r>
                    </a:p>
                  </a:txBody>
                  <a:tcPr marL="3517" marR="3517" marT="35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clique</a:t>
                      </a:r>
                    </a:p>
                  </a:txBody>
                  <a:tcPr marL="3517" marR="3517" marT="35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56841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Completed</a:t>
                      </a:r>
                    </a:p>
                  </a:txBody>
                  <a:tcPr marL="3517" marR="3517" marT="351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UNSAT</a:t>
                      </a:r>
                    </a:p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479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34.9%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286</a:t>
                      </a:r>
                    </a:p>
                    <a:p>
                      <a:pPr algn="r" fontAlgn="b"/>
                      <a:r>
                        <a:rPr lang="en-US" sz="3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282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SAT</a:t>
                      </a:r>
                    </a:p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87.0%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158"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vert="vert27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1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BT-Free</a:t>
                      </a:r>
                    </a:p>
                  </a:txBody>
                  <a:tcPr marL="3517" marR="3517" marT="351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UNSAT</a:t>
                      </a:r>
                    </a:p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479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0.0%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  <a:p>
                      <a:pPr algn="r" fontAlgn="b"/>
                      <a:r>
                        <a:rPr lang="en-US" sz="3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SAT</a:t>
                      </a:r>
                    </a:p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22.0%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  <a:p>
                      <a:pPr algn="r" fontAlgn="b"/>
                      <a:r>
                        <a:rPr lang="en-US" sz="3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158"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vert="vert27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1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Min(#NV)</a:t>
                      </a:r>
                    </a:p>
                  </a:txBody>
                  <a:tcPr marL="3517" marR="3517" marT="351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UNSAT</a:t>
                      </a:r>
                    </a:p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479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3.5%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  <a:p>
                      <a:pPr algn="r" fontAlgn="b"/>
                      <a:r>
                        <a:rPr lang="en-US" sz="3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SAT</a:t>
                      </a:r>
                    </a:p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23.5%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  <a:p>
                      <a:pPr algn="r" fontAlgn="b"/>
                      <a:r>
                        <a:rPr lang="en-US" sz="3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158">
                <a:tc>
                  <a:txBody>
                    <a:bodyPr/>
                    <a:lstStyle/>
                    <a:p>
                      <a:pPr algn="ctr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vert="vert27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1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Fastest</a:t>
                      </a:r>
                    </a:p>
                  </a:txBody>
                  <a:tcPr marL="3517" marR="3517" marT="351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UNSAT</a:t>
                      </a:r>
                    </a:p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479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r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15.0%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  <a:p>
                      <a:pPr algn="r" fontAlgn="b"/>
                      <a:r>
                        <a:rPr lang="en-US" sz="36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sng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SAT</a:t>
                      </a:r>
                    </a:p>
                    <a:p>
                      <a:pPr algn="ctr" fontAlgn="ctr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r" fontAlgn="b"/>
                      <a:r>
                        <a:rPr lang="en-US" sz="3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60.5</a:t>
                      </a:r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  <a:p>
                      <a:pPr algn="r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17" marR="3517" marT="35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2179</TotalTime>
  <Words>1225</Words>
  <Application>Microsoft Office PowerPoint</Application>
  <PresentationFormat>Custom</PresentationFormat>
  <Paragraphs>579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UNL-CSE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Anagh</dc:creator>
  <cp:lastModifiedBy>Shant</cp:lastModifiedBy>
  <cp:revision>480</cp:revision>
  <dcterms:created xsi:type="dcterms:W3CDTF">2012-10-02T16:37:08Z</dcterms:created>
  <dcterms:modified xsi:type="dcterms:W3CDTF">2013-08-20T11:50:20Z</dcterms:modified>
</cp:coreProperties>
</file>