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handoutMasterIdLst>
    <p:handoutMasterId r:id="rId4"/>
  </p:handoutMasterIdLst>
  <p:sldIdLst>
    <p:sldId id="256" r:id="rId2"/>
  </p:sldIdLst>
  <p:sldSz cx="42794238" cy="30267275"/>
  <p:notesSz cx="6997700" cy="9283700"/>
  <p:defaultTextStyle>
    <a:defPPr>
      <a:defRPr lang="en-US"/>
    </a:defPPr>
    <a:lvl1pPr algn="l" rtl="0" eaLnBrk="0" fontAlgn="base" hangingPunct="0">
      <a:spcBef>
        <a:spcPct val="0"/>
      </a:spcBef>
      <a:spcAft>
        <a:spcPct val="0"/>
      </a:spcAft>
      <a:defRPr sz="2100" kern="1200">
        <a:solidFill>
          <a:schemeClr val="tx1"/>
        </a:solidFill>
        <a:latin typeface="Times New Roman" panose="02020603050405020304" pitchFamily="18" charset="0"/>
        <a:ea typeface="+mn-ea"/>
        <a:cs typeface="Times New Roman" panose="02020603050405020304" pitchFamily="18" charset="0"/>
      </a:defRPr>
    </a:lvl1pPr>
    <a:lvl2pPr marL="405856" algn="l" rtl="0" eaLnBrk="0" fontAlgn="base" hangingPunct="0">
      <a:spcBef>
        <a:spcPct val="0"/>
      </a:spcBef>
      <a:spcAft>
        <a:spcPct val="0"/>
      </a:spcAft>
      <a:defRPr sz="2100" kern="1200">
        <a:solidFill>
          <a:schemeClr val="tx1"/>
        </a:solidFill>
        <a:latin typeface="Times New Roman" panose="02020603050405020304" pitchFamily="18" charset="0"/>
        <a:ea typeface="+mn-ea"/>
        <a:cs typeface="Times New Roman" panose="02020603050405020304" pitchFamily="18" charset="0"/>
      </a:defRPr>
    </a:lvl2pPr>
    <a:lvl3pPr marL="811713" algn="l" rtl="0" eaLnBrk="0" fontAlgn="base" hangingPunct="0">
      <a:spcBef>
        <a:spcPct val="0"/>
      </a:spcBef>
      <a:spcAft>
        <a:spcPct val="0"/>
      </a:spcAft>
      <a:defRPr sz="2100" kern="1200">
        <a:solidFill>
          <a:schemeClr val="tx1"/>
        </a:solidFill>
        <a:latin typeface="Times New Roman" panose="02020603050405020304" pitchFamily="18" charset="0"/>
        <a:ea typeface="+mn-ea"/>
        <a:cs typeface="Times New Roman" panose="02020603050405020304" pitchFamily="18" charset="0"/>
      </a:defRPr>
    </a:lvl3pPr>
    <a:lvl4pPr marL="1217569" algn="l" rtl="0" eaLnBrk="0" fontAlgn="base" hangingPunct="0">
      <a:spcBef>
        <a:spcPct val="0"/>
      </a:spcBef>
      <a:spcAft>
        <a:spcPct val="0"/>
      </a:spcAft>
      <a:defRPr sz="2100" kern="1200">
        <a:solidFill>
          <a:schemeClr val="tx1"/>
        </a:solidFill>
        <a:latin typeface="Times New Roman" panose="02020603050405020304" pitchFamily="18" charset="0"/>
        <a:ea typeface="+mn-ea"/>
        <a:cs typeface="Times New Roman" panose="02020603050405020304" pitchFamily="18" charset="0"/>
      </a:defRPr>
    </a:lvl4pPr>
    <a:lvl5pPr marL="1623426" algn="l" rtl="0" eaLnBrk="0" fontAlgn="base" hangingPunct="0">
      <a:spcBef>
        <a:spcPct val="0"/>
      </a:spcBef>
      <a:spcAft>
        <a:spcPct val="0"/>
      </a:spcAft>
      <a:defRPr sz="2100" kern="1200">
        <a:solidFill>
          <a:schemeClr val="tx1"/>
        </a:solidFill>
        <a:latin typeface="Times New Roman" panose="02020603050405020304" pitchFamily="18" charset="0"/>
        <a:ea typeface="+mn-ea"/>
        <a:cs typeface="Times New Roman" panose="02020603050405020304" pitchFamily="18" charset="0"/>
      </a:defRPr>
    </a:lvl5pPr>
    <a:lvl6pPr marL="2029282" algn="l" defTabSz="811713" rtl="0" eaLnBrk="1" latinLnBrk="0" hangingPunct="1">
      <a:defRPr sz="2100" kern="1200">
        <a:solidFill>
          <a:schemeClr val="tx1"/>
        </a:solidFill>
        <a:latin typeface="Times New Roman" panose="02020603050405020304" pitchFamily="18" charset="0"/>
        <a:ea typeface="+mn-ea"/>
        <a:cs typeface="Times New Roman" panose="02020603050405020304" pitchFamily="18" charset="0"/>
      </a:defRPr>
    </a:lvl6pPr>
    <a:lvl7pPr marL="2435139" algn="l" defTabSz="811713" rtl="0" eaLnBrk="1" latinLnBrk="0" hangingPunct="1">
      <a:defRPr sz="2100" kern="1200">
        <a:solidFill>
          <a:schemeClr val="tx1"/>
        </a:solidFill>
        <a:latin typeface="Times New Roman" panose="02020603050405020304" pitchFamily="18" charset="0"/>
        <a:ea typeface="+mn-ea"/>
        <a:cs typeface="Times New Roman" panose="02020603050405020304" pitchFamily="18" charset="0"/>
      </a:defRPr>
    </a:lvl7pPr>
    <a:lvl8pPr marL="2840995" algn="l" defTabSz="811713" rtl="0" eaLnBrk="1" latinLnBrk="0" hangingPunct="1">
      <a:defRPr sz="2100" kern="1200">
        <a:solidFill>
          <a:schemeClr val="tx1"/>
        </a:solidFill>
        <a:latin typeface="Times New Roman" panose="02020603050405020304" pitchFamily="18" charset="0"/>
        <a:ea typeface="+mn-ea"/>
        <a:cs typeface="Times New Roman" panose="02020603050405020304" pitchFamily="18" charset="0"/>
      </a:defRPr>
    </a:lvl8pPr>
    <a:lvl9pPr marL="3246852" algn="l" defTabSz="811713" rtl="0" eaLnBrk="1" latinLnBrk="0" hangingPunct="1">
      <a:defRPr sz="21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10080" userDrawn="1">
          <p15:clr>
            <a:srgbClr val="A4A3A4"/>
          </p15:clr>
        </p15:guide>
        <p15:guide id="2" pos="16128" userDrawn="1">
          <p15:clr>
            <a:srgbClr val="A4A3A4"/>
          </p15:clr>
        </p15:guide>
        <p15:guide id="3" orient="horz" pos="9533">
          <p15:clr>
            <a:srgbClr val="A4A3A4"/>
          </p15:clr>
        </p15:guide>
        <p15:guide id="4" pos="134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E8"/>
    <a:srgbClr val="64A5E1"/>
    <a:srgbClr val="6473E1"/>
    <a:srgbClr val="BAD0E1"/>
    <a:srgbClr val="CBDBE9"/>
    <a:srgbClr val="BCC1E1"/>
    <a:srgbClr val="1144E7"/>
    <a:srgbClr val="F40500"/>
    <a:srgbClr val="1EF406"/>
    <a:srgbClr val="EA7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DA7C1-8830-47F4-B547-6D01F870A543}" v="196" dt="2018-07-09T12:58:35.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884" autoAdjust="0"/>
    <p:restoredTop sz="50000" autoAdjust="0"/>
  </p:normalViewPr>
  <p:slideViewPr>
    <p:cSldViewPr snapToGrid="0">
      <p:cViewPr varScale="1">
        <p:scale>
          <a:sx n="37" d="100"/>
          <a:sy n="37" d="100"/>
        </p:scale>
        <p:origin x="2580" y="168"/>
      </p:cViewPr>
      <p:guideLst>
        <p:guide orient="horz" pos="10080"/>
        <p:guide pos="16128"/>
        <p:guide orient="horz" pos="9533"/>
        <p:guide pos="13479"/>
      </p:guideLst>
    </p:cSldViewPr>
  </p:slideViewPr>
  <p:outlineViewPr>
    <p:cViewPr>
      <p:scale>
        <a:sx n="25" d="100"/>
        <a:sy n="25" d="100"/>
      </p:scale>
      <p:origin x="0" y="0"/>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Howell" userId="839d12f74a263eec" providerId="LiveId" clId="{BADDA7C1-8830-47F4-B547-6D01F870A543}"/>
    <pc:docChg chg="undo custSel modSld">
      <pc:chgData name="Ian Howell" userId="839d12f74a263eec" providerId="LiveId" clId="{BADDA7C1-8830-47F4-B547-6D01F870A543}" dt="2018-07-09T12:58:35.680" v="195" actId="20577"/>
      <pc:docMkLst>
        <pc:docMk/>
      </pc:docMkLst>
      <pc:sldChg chg="addSp delSp modSp">
        <pc:chgData name="Ian Howell" userId="839d12f74a263eec" providerId="LiveId" clId="{BADDA7C1-8830-47F4-B547-6D01F870A543}" dt="2018-07-09T12:58:35.680" v="195" actId="20577"/>
        <pc:sldMkLst>
          <pc:docMk/>
          <pc:sldMk cId="0" sldId="256"/>
        </pc:sldMkLst>
        <pc:spChg chg="mod">
          <ac:chgData name="Ian Howell" userId="839d12f74a263eec" providerId="LiveId" clId="{BADDA7C1-8830-47F4-B547-6D01F870A543}" dt="2018-07-09T12:57:29.698" v="170" actId="1076"/>
          <ac:spMkLst>
            <pc:docMk/>
            <pc:sldMk cId="0" sldId="256"/>
            <ac:spMk id="13" creationId="{2848681E-5899-4405-A2FD-54708B50F9E1}"/>
          </ac:spMkLst>
        </pc:spChg>
        <pc:spChg chg="mod">
          <ac:chgData name="Ian Howell" userId="839d12f74a263eec" providerId="LiveId" clId="{BADDA7C1-8830-47F4-B547-6D01F870A543}" dt="2018-07-09T12:57:24.389" v="168" actId="1076"/>
          <ac:spMkLst>
            <pc:docMk/>
            <pc:sldMk cId="0" sldId="256"/>
            <ac:spMk id="210" creationId="{C3C4F529-2916-4188-9997-3B80F2E6272B}"/>
          </ac:spMkLst>
        </pc:spChg>
        <pc:spChg chg="del mod">
          <ac:chgData name="Ian Howell" userId="839d12f74a263eec" providerId="LiveId" clId="{BADDA7C1-8830-47F4-B547-6D01F870A543}" dt="2018-07-09T12:55:06.862" v="125" actId="478"/>
          <ac:spMkLst>
            <pc:docMk/>
            <pc:sldMk cId="0" sldId="256"/>
            <ac:spMk id="242" creationId="{2F42DE8D-8AC4-4CFD-813F-714E9C0E3DE5}"/>
          </ac:spMkLst>
        </pc:spChg>
        <pc:spChg chg="del">
          <ac:chgData name="Ian Howell" userId="839d12f74a263eec" providerId="LiveId" clId="{BADDA7C1-8830-47F4-B547-6D01F870A543}" dt="2018-07-09T12:55:05.081" v="123" actId="478"/>
          <ac:spMkLst>
            <pc:docMk/>
            <pc:sldMk cId="0" sldId="256"/>
            <ac:spMk id="244" creationId="{F5C3A98B-61B3-4462-A85F-A6B69B5CA7FA}"/>
          </ac:spMkLst>
        </pc:spChg>
        <pc:spChg chg="del">
          <ac:chgData name="Ian Howell" userId="839d12f74a263eec" providerId="LiveId" clId="{BADDA7C1-8830-47F4-B547-6D01F870A543}" dt="2018-07-09T12:55:08.338" v="126" actId="478"/>
          <ac:spMkLst>
            <pc:docMk/>
            <pc:sldMk cId="0" sldId="256"/>
            <ac:spMk id="246" creationId="{2761A172-7CDC-4147-8446-39BA3C6D4468}"/>
          </ac:spMkLst>
        </pc:spChg>
        <pc:spChg chg="add mod">
          <ac:chgData name="Ian Howell" userId="839d12f74a263eec" providerId="LiveId" clId="{BADDA7C1-8830-47F4-B547-6D01F870A543}" dt="2018-07-09T12:57:57.207" v="182" actId="14100"/>
          <ac:spMkLst>
            <pc:docMk/>
            <pc:sldMk cId="0" sldId="256"/>
            <ac:spMk id="260" creationId="{780DD61D-9ABA-487A-BDE6-4AFBCBC63E2F}"/>
          </ac:spMkLst>
        </pc:spChg>
        <pc:spChg chg="add mod">
          <ac:chgData name="Ian Howell" userId="839d12f74a263eec" providerId="LiveId" clId="{BADDA7C1-8830-47F4-B547-6D01F870A543}" dt="2018-07-09T12:58:18.252" v="193" actId="20577"/>
          <ac:spMkLst>
            <pc:docMk/>
            <pc:sldMk cId="0" sldId="256"/>
            <ac:spMk id="264" creationId="{204594E3-3836-4C6F-A5A4-4F682E0264F0}"/>
          </ac:spMkLst>
        </pc:spChg>
        <pc:spChg chg="mod">
          <ac:chgData name="Ian Howell" userId="839d12f74a263eec" providerId="LiveId" clId="{BADDA7C1-8830-47F4-B547-6D01F870A543}" dt="2018-07-09T12:58:35.680" v="195" actId="20577"/>
          <ac:spMkLst>
            <pc:docMk/>
            <pc:sldMk cId="0" sldId="256"/>
            <ac:spMk id="1344" creationId="{00000000-0000-0000-0000-000000000000}"/>
          </ac:spMkLst>
        </pc:spChg>
        <pc:picChg chg="add del mod modCrop">
          <ac:chgData name="Ian Howell" userId="839d12f74a263eec" providerId="LiveId" clId="{BADDA7C1-8830-47F4-B547-6D01F870A543}" dt="2018-07-09T12:48:04.117" v="19" actId="478"/>
          <ac:picMkLst>
            <pc:docMk/>
            <pc:sldMk cId="0" sldId="256"/>
            <ac:picMk id="3" creationId="{999C9FAB-030C-4B13-AC06-7EDB18CA4595}"/>
          </ac:picMkLst>
        </pc:picChg>
        <pc:picChg chg="add del mod">
          <ac:chgData name="Ian Howell" userId="839d12f74a263eec" providerId="LiveId" clId="{BADDA7C1-8830-47F4-B547-6D01F870A543}" dt="2018-07-09T12:45:52.717" v="4" actId="478"/>
          <ac:picMkLst>
            <pc:docMk/>
            <pc:sldMk cId="0" sldId="256"/>
            <ac:picMk id="5" creationId="{F68F6A9D-EFF7-4393-90B5-B918F733159E}"/>
          </ac:picMkLst>
        </pc:picChg>
        <pc:picChg chg="add del mod">
          <ac:chgData name="Ian Howell" userId="839d12f74a263eec" providerId="LiveId" clId="{BADDA7C1-8830-47F4-B547-6D01F870A543}" dt="2018-07-09T12:48:04.117" v="19" actId="478"/>
          <ac:picMkLst>
            <pc:docMk/>
            <pc:sldMk cId="0" sldId="256"/>
            <ac:picMk id="6" creationId="{BB1E8C63-2905-4E13-B2AD-7D0BA05EF39B}"/>
          </ac:picMkLst>
        </pc:picChg>
        <pc:picChg chg="add del mod">
          <ac:chgData name="Ian Howell" userId="839d12f74a263eec" providerId="LiveId" clId="{BADDA7C1-8830-47F4-B547-6D01F870A543}" dt="2018-07-09T12:48:04.117" v="19" actId="478"/>
          <ac:picMkLst>
            <pc:docMk/>
            <pc:sldMk cId="0" sldId="256"/>
            <ac:picMk id="10" creationId="{F5378F8D-D474-41D1-85BA-2A6F103F0A93}"/>
          </ac:picMkLst>
        </pc:picChg>
        <pc:picChg chg="add del mod">
          <ac:chgData name="Ian Howell" userId="839d12f74a263eec" providerId="LiveId" clId="{BADDA7C1-8830-47F4-B547-6D01F870A543}" dt="2018-07-09T12:48:04.117" v="19" actId="478"/>
          <ac:picMkLst>
            <pc:docMk/>
            <pc:sldMk cId="0" sldId="256"/>
            <ac:picMk id="14" creationId="{E5680F05-E193-49C0-BB62-D83725D3DFC5}"/>
          </ac:picMkLst>
        </pc:picChg>
        <pc:picChg chg="add del mod">
          <ac:chgData name="Ian Howell" userId="839d12f74a263eec" providerId="LiveId" clId="{BADDA7C1-8830-47F4-B547-6D01F870A543}" dt="2018-07-09T12:48:04.117" v="19" actId="478"/>
          <ac:picMkLst>
            <pc:docMk/>
            <pc:sldMk cId="0" sldId="256"/>
            <ac:picMk id="15" creationId="{268E7118-972F-4285-9D6F-FBA0AED3FE88}"/>
          </ac:picMkLst>
        </pc:picChg>
        <pc:picChg chg="add mod modCrop">
          <ac:chgData name="Ian Howell" userId="839d12f74a263eec" providerId="LiveId" clId="{BADDA7C1-8830-47F4-B547-6D01F870A543}" dt="2018-07-09T12:57:45.880" v="174" actId="465"/>
          <ac:picMkLst>
            <pc:docMk/>
            <pc:sldMk cId="0" sldId="256"/>
            <ac:picMk id="16" creationId="{6B853665-BFBF-4B6D-9BAF-3FC8EE126AB6}"/>
          </ac:picMkLst>
        </pc:picChg>
        <pc:picChg chg="add mod modCrop">
          <ac:chgData name="Ian Howell" userId="839d12f74a263eec" providerId="LiveId" clId="{BADDA7C1-8830-47F4-B547-6D01F870A543}" dt="2018-07-09T12:56:53.993" v="152" actId="553"/>
          <ac:picMkLst>
            <pc:docMk/>
            <pc:sldMk cId="0" sldId="256"/>
            <ac:picMk id="17" creationId="{37B8577E-F4AB-4E6A-BFA8-F9DFC92F76C4}"/>
          </ac:picMkLst>
        </pc:picChg>
        <pc:picChg chg="add mod modCrop">
          <ac:chgData name="Ian Howell" userId="839d12f74a263eec" providerId="LiveId" clId="{BADDA7C1-8830-47F4-B547-6D01F870A543}" dt="2018-07-09T12:57:45.880" v="174" actId="465"/>
          <ac:picMkLst>
            <pc:docMk/>
            <pc:sldMk cId="0" sldId="256"/>
            <ac:picMk id="18" creationId="{F581CF54-F949-4592-8589-30AC38B9E398}"/>
          </ac:picMkLst>
        </pc:picChg>
        <pc:picChg chg="add mod modCrop">
          <ac:chgData name="Ian Howell" userId="839d12f74a263eec" providerId="LiveId" clId="{BADDA7C1-8830-47F4-B547-6D01F870A543}" dt="2018-07-09T12:56:53.993" v="152" actId="553"/>
          <ac:picMkLst>
            <pc:docMk/>
            <pc:sldMk cId="0" sldId="256"/>
            <ac:picMk id="19" creationId="{1D86E76E-6D30-4010-8BDE-76BF0552DA11}"/>
          </ac:picMkLst>
        </pc:picChg>
        <pc:picChg chg="add mod modCrop">
          <ac:chgData name="Ian Howell" userId="839d12f74a263eec" providerId="LiveId" clId="{BADDA7C1-8830-47F4-B547-6D01F870A543}" dt="2018-07-09T12:57:45.880" v="174" actId="465"/>
          <ac:picMkLst>
            <pc:docMk/>
            <pc:sldMk cId="0" sldId="256"/>
            <ac:picMk id="21" creationId="{B4F71004-DB27-43A0-88F8-785EB00A5F9D}"/>
          </ac:picMkLst>
        </pc:picChg>
        <pc:picChg chg="del">
          <ac:chgData name="Ian Howell" userId="839d12f74a263eec" providerId="LiveId" clId="{BADDA7C1-8830-47F4-B547-6D01F870A543}" dt="2018-07-09T12:54:53.011" v="117" actId="478"/>
          <ac:picMkLst>
            <pc:docMk/>
            <pc:sldMk cId="0" sldId="256"/>
            <ac:picMk id="26" creationId="{A34E54BD-AD1B-4C5B-BCBA-0D4D19462DA3}"/>
          </ac:picMkLst>
        </pc:picChg>
        <pc:picChg chg="del">
          <ac:chgData name="Ian Howell" userId="839d12f74a263eec" providerId="LiveId" clId="{BADDA7C1-8830-47F4-B547-6D01F870A543}" dt="2018-07-09T12:54:53.267" v="118" actId="478"/>
          <ac:picMkLst>
            <pc:docMk/>
            <pc:sldMk cId="0" sldId="256"/>
            <ac:picMk id="27" creationId="{4E518346-3F66-4569-91E5-12A1F36DB698}"/>
          </ac:picMkLst>
        </pc:picChg>
        <pc:picChg chg="del">
          <ac:chgData name="Ian Howell" userId="839d12f74a263eec" providerId="LiveId" clId="{BADDA7C1-8830-47F4-B547-6D01F870A543}" dt="2018-07-09T12:54:55.427" v="119" actId="478"/>
          <ac:picMkLst>
            <pc:docMk/>
            <pc:sldMk cId="0" sldId="256"/>
            <ac:picMk id="31" creationId="{2532731E-1865-49B5-8822-D03B6AA158FE}"/>
          </ac:picMkLst>
        </pc:picChg>
        <pc:picChg chg="del">
          <ac:chgData name="Ian Howell" userId="839d12f74a263eec" providerId="LiveId" clId="{BADDA7C1-8830-47F4-B547-6D01F870A543}" dt="2018-07-09T12:53:54.511" v="69" actId="478"/>
          <ac:picMkLst>
            <pc:docMk/>
            <pc:sldMk cId="0" sldId="256"/>
            <ac:picMk id="130" creationId="{A8FB5CFD-B779-4220-A38C-EF5F09005452}"/>
          </ac:picMkLst>
        </pc:picChg>
        <pc:picChg chg="del">
          <ac:chgData name="Ian Howell" userId="839d12f74a263eec" providerId="LiveId" clId="{BADDA7C1-8830-47F4-B547-6D01F870A543}" dt="2018-07-09T12:54:13.966" v="75" actId="478"/>
          <ac:picMkLst>
            <pc:docMk/>
            <pc:sldMk cId="0" sldId="256"/>
            <ac:picMk id="132" creationId="{99E624D3-C246-42DE-9059-F54F5614632B}"/>
          </ac:picMkLst>
        </pc:picChg>
        <pc:picChg chg="del">
          <ac:chgData name="Ian Howell" userId="839d12f74a263eec" providerId="LiveId" clId="{BADDA7C1-8830-47F4-B547-6D01F870A543}" dt="2018-07-09T12:54:51.785" v="116" actId="478"/>
          <ac:picMkLst>
            <pc:docMk/>
            <pc:sldMk cId="0" sldId="256"/>
            <ac:picMk id="133" creationId="{4A4CDEC2-9741-4A02-B8FB-981FA26A1601}"/>
          </ac:picMkLst>
        </pc:picChg>
        <pc:picChg chg="del">
          <ac:chgData name="Ian Howell" userId="839d12f74a263eec" providerId="LiveId" clId="{BADDA7C1-8830-47F4-B547-6D01F870A543}" dt="2018-07-09T12:55:00.542" v="121" actId="478"/>
          <ac:picMkLst>
            <pc:docMk/>
            <pc:sldMk cId="0" sldId="256"/>
            <ac:picMk id="135" creationId="{EC7DC8A7-5EA1-446A-8FF6-B08F2EBFF433}"/>
          </ac:picMkLst>
        </pc:picChg>
        <pc:cxnChg chg="mod">
          <ac:chgData name="Ian Howell" userId="839d12f74a263eec" providerId="LiveId" clId="{BADDA7C1-8830-47F4-B547-6D01F870A543}" dt="2018-07-09T12:57:27.544" v="169" actId="14100"/>
          <ac:cxnSpMkLst>
            <pc:docMk/>
            <pc:sldMk cId="0" sldId="256"/>
            <ac:cxnSpMk id="8" creationId="{8DF154D3-7657-46AF-8427-A2886343329E}"/>
          </ac:cxnSpMkLst>
        </pc:cxnChg>
        <pc:cxnChg chg="mod">
          <ac:chgData name="Ian Howell" userId="839d12f74a263eec" providerId="LiveId" clId="{BADDA7C1-8830-47F4-B547-6D01F870A543}" dt="2018-07-09T12:57:45.880" v="174" actId="465"/>
          <ac:cxnSpMkLst>
            <pc:docMk/>
            <pc:sldMk cId="0" sldId="256"/>
            <ac:cxnSpMk id="212" creationId="{A7D91863-1CC2-41D2-8697-CE7613CCBA27}"/>
          </ac:cxnSpMkLst>
        </pc:cxnChg>
        <pc:cxnChg chg="del mod">
          <ac:chgData name="Ian Howell" userId="839d12f74a263eec" providerId="LiveId" clId="{BADDA7C1-8830-47F4-B547-6D01F870A543}" dt="2018-07-09T12:55:05.081" v="123" actId="478"/>
          <ac:cxnSpMkLst>
            <pc:docMk/>
            <pc:sldMk cId="0" sldId="256"/>
            <ac:cxnSpMk id="214" creationId="{8172F881-0FBF-40CF-A980-F89A821863DC}"/>
          </ac:cxnSpMkLst>
        </pc:cxnChg>
        <pc:cxnChg chg="del">
          <ac:chgData name="Ian Howell" userId="839d12f74a263eec" providerId="LiveId" clId="{BADDA7C1-8830-47F4-B547-6D01F870A543}" dt="2018-07-09T12:55:05.081" v="123" actId="478"/>
          <ac:cxnSpMkLst>
            <pc:docMk/>
            <pc:sldMk cId="0" sldId="256"/>
            <ac:cxnSpMk id="243" creationId="{43D3857B-3DE0-4575-9672-2DC474CF74C5}"/>
          </ac:cxnSpMkLst>
        </pc:cxnChg>
        <pc:cxnChg chg="del mod">
          <ac:chgData name="Ian Howell" userId="839d12f74a263eec" providerId="LiveId" clId="{BADDA7C1-8830-47F4-B547-6D01F870A543}" dt="2018-07-09T12:55:08.898" v="127" actId="478"/>
          <ac:cxnSpMkLst>
            <pc:docMk/>
            <pc:sldMk cId="0" sldId="256"/>
            <ac:cxnSpMk id="245" creationId="{BF293FDE-052B-47EA-BBBE-A3F454C95854}"/>
          </ac:cxnSpMkLst>
        </pc:cxnChg>
        <pc:cxnChg chg="add mod">
          <ac:chgData name="Ian Howell" userId="839d12f74a263eec" providerId="LiveId" clId="{BADDA7C1-8830-47F4-B547-6D01F870A543}" dt="2018-07-09T12:57:45.880" v="174" actId="465"/>
          <ac:cxnSpMkLst>
            <pc:docMk/>
            <pc:sldMk cId="0" sldId="256"/>
            <ac:cxnSpMk id="259" creationId="{73F39026-3C22-4AFC-86E7-0388325DDA24}"/>
          </ac:cxnSpMkLst>
        </pc:cxnChg>
        <pc:cxnChg chg="add mod">
          <ac:chgData name="Ian Howell" userId="839d12f74a263eec" providerId="LiveId" clId="{BADDA7C1-8830-47F4-B547-6D01F870A543}" dt="2018-07-09T12:58:09.683" v="185" actId="14100"/>
          <ac:cxnSpMkLst>
            <pc:docMk/>
            <pc:sldMk cId="0" sldId="256"/>
            <ac:cxnSpMk id="262" creationId="{9142D252-4F1D-4279-B597-433A16C993D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algn="l" defTabSz="930275" eaLnBrk="1" hangingPunct="1">
              <a:defRPr sz="1200">
                <a:latin typeface="Times New Roman" pitchFamily="18" charset="0"/>
                <a:ea typeface="+mn-ea"/>
                <a:cs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965575" y="0"/>
            <a:ext cx="3032125"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algn="r" defTabSz="930275" eaLnBrk="1" hangingPunct="1">
              <a:defRPr sz="1200">
                <a:latin typeface="Times New Roman" pitchFamily="18" charset="0"/>
                <a:ea typeface="+mn-ea"/>
                <a:cs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8820150"/>
            <a:ext cx="3032125"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algn="l" defTabSz="930275" eaLnBrk="1" hangingPunct="1">
              <a:defRPr sz="1200">
                <a:latin typeface="Times New Roman" pitchFamily="18" charset="0"/>
                <a:ea typeface="+mn-ea"/>
                <a:cs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965575" y="8820150"/>
            <a:ext cx="3032125"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algn="r" defTabSz="930275" eaLnBrk="1" hangingPunct="1">
              <a:defRPr sz="1200"/>
            </a:lvl1pPr>
          </a:lstStyle>
          <a:p>
            <a:fld id="{18F5A5E2-B066-4E4A-8A39-E5D49791496A}" type="slidenum">
              <a:rPr lang="en-US"/>
              <a:pPr/>
              <a:t>‹#›</a:t>
            </a:fld>
            <a:endParaRPr lang="en-US"/>
          </a:p>
        </p:txBody>
      </p:sp>
    </p:spTree>
    <p:extLst>
      <p:ext uri="{BB962C8B-B14F-4D97-AF65-F5344CB8AC3E}">
        <p14:creationId xmlns:p14="http://schemas.microsoft.com/office/powerpoint/2010/main" val="279360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smtClean="0">
                <a:latin typeface="Times New Roman" charset="0"/>
                <a:ea typeface="Times New Roman" charset="0"/>
                <a:cs typeface="Times New Roman" charset="0"/>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F58269E-B438-4AFE-9D46-84DEB32FC712}" type="datetime1">
              <a:rPr lang="en-US"/>
              <a:pPr/>
              <a:t>7/9/2018</a:t>
            </a:fld>
            <a:endParaRPr lang="en-US"/>
          </a:p>
        </p:txBody>
      </p:sp>
      <p:sp>
        <p:nvSpPr>
          <p:cNvPr id="4" name="Slide Image Placeholder 3"/>
          <p:cNvSpPr>
            <a:spLocks noGrp="1" noRot="1" noChangeAspect="1"/>
          </p:cNvSpPr>
          <p:nvPr>
            <p:ph type="sldImg" idx="2"/>
          </p:nvPr>
        </p:nvSpPr>
        <p:spPr>
          <a:xfrm>
            <a:off x="1038225" y="696913"/>
            <a:ext cx="4921250"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a:defRPr sz="1200" smtClean="0">
                <a:latin typeface="Times New Roman" charset="0"/>
                <a:ea typeface="Times New Roman" charset="0"/>
                <a:cs typeface="Times New Roman" charset="0"/>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155B05-0CA6-4D74-A8FA-B0D3AC2214EF}" type="slidenum">
              <a:rPr lang="en-US"/>
              <a:pPr/>
              <a:t>‹#›</a:t>
            </a:fld>
            <a:endParaRPr lang="en-US"/>
          </a:p>
        </p:txBody>
      </p:sp>
    </p:spTree>
    <p:extLst>
      <p:ext uri="{BB962C8B-B14F-4D97-AF65-F5344CB8AC3E}">
        <p14:creationId xmlns:p14="http://schemas.microsoft.com/office/powerpoint/2010/main" val="3403102918"/>
      </p:ext>
    </p:extLst>
  </p:cSld>
  <p:clrMap bg1="lt1" tx1="dk1" bg2="lt2" tx2="dk2" accent1="accent1" accent2="accent2" accent3="accent3" accent4="accent4" accent5="accent5" accent6="accent6" hlink="hlink" folHlink="folHlink"/>
  <p:notesStyle>
    <a:lvl1pPr algn="l" defTabSz="405856" rtl="0" fontAlgn="base">
      <a:spcBef>
        <a:spcPct val="30000"/>
      </a:spcBef>
      <a:spcAft>
        <a:spcPct val="0"/>
      </a:spcAft>
      <a:defRPr sz="1100" kern="1200">
        <a:solidFill>
          <a:schemeClr val="tx1"/>
        </a:solidFill>
        <a:latin typeface="+mn-lt"/>
        <a:ea typeface="ＭＳ Ｐゴシック" panose="020B0600070205080204" pitchFamily="34" charset="-128"/>
        <a:cs typeface="+mn-cs"/>
      </a:defRPr>
    </a:lvl1pPr>
    <a:lvl2pPr marL="405856" algn="l" defTabSz="405856" rtl="0" fontAlgn="base">
      <a:spcBef>
        <a:spcPct val="30000"/>
      </a:spcBef>
      <a:spcAft>
        <a:spcPct val="0"/>
      </a:spcAft>
      <a:defRPr sz="1100" kern="1200">
        <a:solidFill>
          <a:schemeClr val="tx1"/>
        </a:solidFill>
        <a:latin typeface="+mn-lt"/>
        <a:ea typeface="ＭＳ Ｐゴシック" panose="020B0600070205080204" pitchFamily="34" charset="-128"/>
        <a:cs typeface="+mn-cs"/>
      </a:defRPr>
    </a:lvl2pPr>
    <a:lvl3pPr marL="811713" algn="l" defTabSz="405856" rtl="0" fontAlgn="base">
      <a:spcBef>
        <a:spcPct val="30000"/>
      </a:spcBef>
      <a:spcAft>
        <a:spcPct val="0"/>
      </a:spcAft>
      <a:defRPr sz="1100" kern="1200">
        <a:solidFill>
          <a:schemeClr val="tx1"/>
        </a:solidFill>
        <a:latin typeface="+mn-lt"/>
        <a:ea typeface="ＭＳ Ｐゴシック" panose="020B0600070205080204" pitchFamily="34" charset="-128"/>
        <a:cs typeface="+mn-cs"/>
      </a:defRPr>
    </a:lvl3pPr>
    <a:lvl4pPr marL="1217569" algn="l" defTabSz="405856" rtl="0" fontAlgn="base">
      <a:spcBef>
        <a:spcPct val="30000"/>
      </a:spcBef>
      <a:spcAft>
        <a:spcPct val="0"/>
      </a:spcAft>
      <a:defRPr sz="1100" kern="1200">
        <a:solidFill>
          <a:schemeClr val="tx1"/>
        </a:solidFill>
        <a:latin typeface="+mn-lt"/>
        <a:ea typeface="ＭＳ Ｐゴシック" panose="020B0600070205080204" pitchFamily="34" charset="-128"/>
        <a:cs typeface="+mn-cs"/>
      </a:defRPr>
    </a:lvl4pPr>
    <a:lvl5pPr marL="1623426" algn="l" defTabSz="405856" rtl="0" fontAlgn="base">
      <a:spcBef>
        <a:spcPct val="30000"/>
      </a:spcBef>
      <a:spcAft>
        <a:spcPct val="0"/>
      </a:spcAft>
      <a:defRPr sz="1100" kern="1200">
        <a:solidFill>
          <a:schemeClr val="tx1"/>
        </a:solidFill>
        <a:latin typeface="+mn-lt"/>
        <a:ea typeface="ＭＳ Ｐゴシック" panose="020B0600070205080204" pitchFamily="34" charset="-128"/>
        <a:cs typeface="+mn-cs"/>
      </a:defRPr>
    </a:lvl5pPr>
    <a:lvl6pPr marL="2029282" algn="l" defTabSz="405856" rtl="0" eaLnBrk="1" latinLnBrk="0" hangingPunct="1">
      <a:defRPr sz="1100" kern="1200">
        <a:solidFill>
          <a:schemeClr val="tx1"/>
        </a:solidFill>
        <a:latin typeface="+mn-lt"/>
        <a:ea typeface="+mn-ea"/>
        <a:cs typeface="+mn-cs"/>
      </a:defRPr>
    </a:lvl6pPr>
    <a:lvl7pPr marL="2435139" algn="l" defTabSz="405856" rtl="0" eaLnBrk="1" latinLnBrk="0" hangingPunct="1">
      <a:defRPr sz="1100" kern="1200">
        <a:solidFill>
          <a:schemeClr val="tx1"/>
        </a:solidFill>
        <a:latin typeface="+mn-lt"/>
        <a:ea typeface="+mn-ea"/>
        <a:cs typeface="+mn-cs"/>
      </a:defRPr>
    </a:lvl7pPr>
    <a:lvl8pPr marL="2840995" algn="l" defTabSz="405856" rtl="0" eaLnBrk="1" latinLnBrk="0" hangingPunct="1">
      <a:defRPr sz="1100" kern="1200">
        <a:solidFill>
          <a:schemeClr val="tx1"/>
        </a:solidFill>
        <a:latin typeface="+mn-lt"/>
        <a:ea typeface="+mn-ea"/>
        <a:cs typeface="+mn-cs"/>
      </a:defRPr>
    </a:lvl8pPr>
    <a:lvl9pPr marL="3246852" algn="l" defTabSz="40585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xfrm>
            <a:off x="1038225" y="696913"/>
            <a:ext cx="4921250"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C7DDFDF-3096-455F-A08D-F86EEC3A53AD}" type="slidenum">
              <a:rPr lang="en-US" sz="1200"/>
              <a:pPr/>
              <a:t>1</a:t>
            </a:fld>
            <a:endParaRPr lang="en-US" sz="1200"/>
          </a:p>
        </p:txBody>
      </p:sp>
    </p:spTree>
    <p:extLst>
      <p:ext uri="{BB962C8B-B14F-4D97-AF65-F5344CB8AC3E}">
        <p14:creationId xmlns:p14="http://schemas.microsoft.com/office/powerpoint/2010/main" val="361339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49280" y="4963032"/>
            <a:ext cx="32095679" cy="10537496"/>
          </a:xfrm>
        </p:spPr>
        <p:txBody>
          <a:bodyPr anchor="b">
            <a:normAutofit/>
          </a:bodyPr>
          <a:lstStyle>
            <a:lvl1pPr algn="ctr">
              <a:defRPr sz="22400"/>
            </a:lvl1pPr>
          </a:lstStyle>
          <a:p>
            <a:r>
              <a:rPr lang="en-US"/>
              <a:t>Click to edit Master title style</a:t>
            </a:r>
            <a:endParaRPr lang="en-US" dirty="0"/>
          </a:p>
        </p:txBody>
      </p:sp>
      <p:sp>
        <p:nvSpPr>
          <p:cNvPr id="3" name="Subtitle 2"/>
          <p:cNvSpPr>
            <a:spLocks noGrp="1"/>
          </p:cNvSpPr>
          <p:nvPr>
            <p:ph type="subTitle" idx="1"/>
          </p:nvPr>
        </p:nvSpPr>
        <p:spPr>
          <a:xfrm>
            <a:off x="5349280" y="15897330"/>
            <a:ext cx="32095679" cy="7307582"/>
          </a:xfrm>
        </p:spPr>
        <p:txBody>
          <a:bodyPr>
            <a:normAutofit/>
          </a:bodyPr>
          <a:lstStyle>
            <a:lvl1pPr marL="0" indent="0" algn="ctr">
              <a:buNone/>
              <a:defRPr sz="8900">
                <a:solidFill>
                  <a:schemeClr val="tx1">
                    <a:lumMod val="75000"/>
                    <a:lumOff val="25000"/>
                  </a:schemeClr>
                </a:solidFill>
              </a:defRPr>
            </a:lvl1pPr>
            <a:lvl2pPr marL="1704597" indent="0" algn="ctr">
              <a:buNone/>
              <a:defRPr sz="10400"/>
            </a:lvl2pPr>
            <a:lvl3pPr marL="3409194" indent="0" algn="ctr">
              <a:buNone/>
              <a:defRPr sz="8900"/>
            </a:lvl3pPr>
            <a:lvl4pPr marL="5113791" indent="0" algn="ctr">
              <a:buNone/>
              <a:defRPr sz="7500"/>
            </a:lvl4pPr>
            <a:lvl5pPr marL="6818388" indent="0" algn="ctr">
              <a:buNone/>
              <a:defRPr sz="7500"/>
            </a:lvl5pPr>
            <a:lvl6pPr marL="8522985" indent="0" algn="ctr">
              <a:buNone/>
              <a:defRPr sz="7500"/>
            </a:lvl6pPr>
            <a:lvl7pPr marL="10227582" indent="0" algn="ctr">
              <a:buNone/>
              <a:defRPr sz="7500"/>
            </a:lvl7pPr>
            <a:lvl8pPr marL="11932179" indent="0" algn="ctr">
              <a:buNone/>
              <a:defRPr sz="7500"/>
            </a:lvl8pPr>
            <a:lvl9pPr marL="13636776" indent="0" algn="ctr">
              <a:buNone/>
              <a:defRPr sz="7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2C80049-CB2C-4569-9D24-AB3B744185A2}" type="slidenum">
              <a:rPr lang="en-US" smtClean="0"/>
              <a:pPr/>
              <a:t>‹#›</a:t>
            </a:fld>
            <a:endParaRPr lang="en-US"/>
          </a:p>
        </p:txBody>
      </p:sp>
    </p:spTree>
    <p:extLst>
      <p:ext uri="{BB962C8B-B14F-4D97-AF65-F5344CB8AC3E}">
        <p14:creationId xmlns:p14="http://schemas.microsoft.com/office/powerpoint/2010/main" val="135995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18CBC2-8A67-4CD5-832C-D5BB29F3329A}" type="slidenum">
              <a:rPr lang="en-US" smtClean="0"/>
              <a:pPr/>
              <a:t>‹#›</a:t>
            </a:fld>
            <a:endParaRPr lang="en-US"/>
          </a:p>
        </p:txBody>
      </p:sp>
    </p:spTree>
    <p:extLst>
      <p:ext uri="{BB962C8B-B14F-4D97-AF65-F5344CB8AC3E}">
        <p14:creationId xmlns:p14="http://schemas.microsoft.com/office/powerpoint/2010/main" val="320863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7" y="1590433"/>
            <a:ext cx="9227508" cy="25650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42104" y="1590433"/>
            <a:ext cx="27147595" cy="2565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BD2DD3-9F65-4E89-AAAD-D58C9FB3BE5D}" type="slidenum">
              <a:rPr lang="en-US" smtClean="0"/>
              <a:pPr/>
              <a:t>‹#›</a:t>
            </a:fld>
            <a:endParaRPr lang="en-US"/>
          </a:p>
        </p:txBody>
      </p:sp>
    </p:spTree>
    <p:extLst>
      <p:ext uri="{BB962C8B-B14F-4D97-AF65-F5344CB8AC3E}">
        <p14:creationId xmlns:p14="http://schemas.microsoft.com/office/powerpoint/2010/main" val="113101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B947A8D-0BE6-434D-89EE-43AFE5E52201}" type="slidenum">
              <a:rPr lang="en-US" smtClean="0"/>
              <a:pPr/>
              <a:t>‹#›</a:t>
            </a:fld>
            <a:endParaRPr lang="en-US"/>
          </a:p>
        </p:txBody>
      </p:sp>
    </p:spTree>
    <p:extLst>
      <p:ext uri="{BB962C8B-B14F-4D97-AF65-F5344CB8AC3E}">
        <p14:creationId xmlns:p14="http://schemas.microsoft.com/office/powerpoint/2010/main" val="235097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9816" y="7557654"/>
            <a:ext cx="36910030" cy="12583595"/>
          </a:xfrm>
        </p:spPr>
        <p:txBody>
          <a:bodyPr anchor="b">
            <a:normAutofit/>
          </a:bodyPr>
          <a:lstStyle>
            <a:lvl1pPr>
              <a:defRPr sz="22400" b="0"/>
            </a:lvl1pPr>
          </a:lstStyle>
          <a:p>
            <a:r>
              <a:rPr lang="en-US"/>
              <a:t>Click to edit Master title style</a:t>
            </a:r>
            <a:endParaRPr lang="en-US" dirty="0"/>
          </a:p>
        </p:txBody>
      </p:sp>
      <p:sp>
        <p:nvSpPr>
          <p:cNvPr id="3" name="Text Placeholder 2"/>
          <p:cNvSpPr>
            <a:spLocks noGrp="1"/>
          </p:cNvSpPr>
          <p:nvPr>
            <p:ph type="body" idx="1"/>
          </p:nvPr>
        </p:nvSpPr>
        <p:spPr>
          <a:xfrm>
            <a:off x="2919816" y="20092712"/>
            <a:ext cx="36910030" cy="6620965"/>
          </a:xfrm>
        </p:spPr>
        <p:txBody>
          <a:bodyPr anchor="t">
            <a:normAutofit/>
          </a:bodyPr>
          <a:lstStyle>
            <a:lvl1pPr marL="0" indent="0">
              <a:buNone/>
              <a:defRPr sz="8900">
                <a:solidFill>
                  <a:schemeClr val="tx1">
                    <a:lumMod val="75000"/>
                    <a:lumOff val="25000"/>
                  </a:schemeClr>
                </a:solidFill>
              </a:defRPr>
            </a:lvl1pPr>
            <a:lvl2pPr marL="1704597" indent="0">
              <a:buNone/>
              <a:defRPr sz="6700">
                <a:solidFill>
                  <a:schemeClr val="tx1">
                    <a:tint val="75000"/>
                  </a:schemeClr>
                </a:solidFill>
              </a:defRPr>
            </a:lvl2pPr>
            <a:lvl3pPr marL="3409194" indent="0">
              <a:buNone/>
              <a:defRPr sz="6000">
                <a:solidFill>
                  <a:schemeClr val="tx1">
                    <a:tint val="75000"/>
                  </a:schemeClr>
                </a:solidFill>
              </a:defRPr>
            </a:lvl3pPr>
            <a:lvl4pPr marL="5113791" indent="0">
              <a:buNone/>
              <a:defRPr sz="5200">
                <a:solidFill>
                  <a:schemeClr val="tx1">
                    <a:tint val="75000"/>
                  </a:schemeClr>
                </a:solidFill>
              </a:defRPr>
            </a:lvl4pPr>
            <a:lvl5pPr marL="6818388" indent="0">
              <a:buNone/>
              <a:defRPr sz="5200">
                <a:solidFill>
                  <a:schemeClr val="tx1">
                    <a:tint val="75000"/>
                  </a:schemeClr>
                </a:solidFill>
              </a:defRPr>
            </a:lvl5pPr>
            <a:lvl6pPr marL="8522985" indent="0">
              <a:buNone/>
              <a:defRPr sz="5200">
                <a:solidFill>
                  <a:schemeClr val="tx1">
                    <a:tint val="75000"/>
                  </a:schemeClr>
                </a:solidFill>
              </a:defRPr>
            </a:lvl6pPr>
            <a:lvl7pPr marL="10227582" indent="0">
              <a:buNone/>
              <a:defRPr sz="5200">
                <a:solidFill>
                  <a:schemeClr val="tx1">
                    <a:tint val="75000"/>
                  </a:schemeClr>
                </a:solidFill>
              </a:defRPr>
            </a:lvl7pPr>
            <a:lvl8pPr marL="11932179" indent="0">
              <a:buNone/>
              <a:defRPr sz="5200">
                <a:solidFill>
                  <a:schemeClr val="tx1">
                    <a:tint val="75000"/>
                  </a:schemeClr>
                </a:solidFill>
              </a:defRPr>
            </a:lvl8pPr>
            <a:lvl9pPr marL="13636776" indent="0">
              <a:buNone/>
              <a:defRPr sz="5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E1889AD-B4C3-4725-89D5-2C4B5144F5A5}" type="slidenum">
              <a:rPr lang="en-US" smtClean="0"/>
              <a:pPr/>
              <a:t>‹#›</a:t>
            </a:fld>
            <a:endParaRPr lang="en-US"/>
          </a:p>
        </p:txBody>
      </p:sp>
    </p:spTree>
    <p:extLst>
      <p:ext uri="{BB962C8B-B14F-4D97-AF65-F5344CB8AC3E}">
        <p14:creationId xmlns:p14="http://schemas.microsoft.com/office/powerpoint/2010/main" val="286847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66418" y="8071277"/>
            <a:ext cx="18187551" cy="19204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4583" y="8071277"/>
            <a:ext cx="18187551" cy="19204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404DADF-473F-40F1-BEE1-14B70E41378E}" type="slidenum">
              <a:rPr lang="en-US" smtClean="0"/>
              <a:pPr/>
              <a:t>‹#›</a:t>
            </a:fld>
            <a:endParaRPr lang="en-US"/>
          </a:p>
        </p:txBody>
      </p:sp>
    </p:spTree>
    <p:extLst>
      <p:ext uri="{BB962C8B-B14F-4D97-AF65-F5344CB8AC3E}">
        <p14:creationId xmlns:p14="http://schemas.microsoft.com/office/powerpoint/2010/main" val="21069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66419" y="7422724"/>
            <a:ext cx="18098396" cy="3644161"/>
          </a:xfrm>
        </p:spPr>
        <p:txBody>
          <a:bodyPr anchor="b">
            <a:normAutofit/>
          </a:bodyPr>
          <a:lstStyle>
            <a:lvl1pPr marL="0" indent="0">
              <a:spcBef>
                <a:spcPts val="0"/>
              </a:spcBef>
              <a:buNone/>
              <a:defRPr sz="8900" b="1"/>
            </a:lvl1pPr>
            <a:lvl2pPr marL="1704597" indent="0">
              <a:buNone/>
              <a:defRPr sz="7500" b="1"/>
            </a:lvl2pPr>
            <a:lvl3pPr marL="3409194" indent="0">
              <a:buNone/>
              <a:defRPr sz="6700" b="1"/>
            </a:lvl3pPr>
            <a:lvl4pPr marL="5113791" indent="0">
              <a:buNone/>
              <a:defRPr sz="6000" b="1"/>
            </a:lvl4pPr>
            <a:lvl5pPr marL="6818388" indent="0">
              <a:buNone/>
              <a:defRPr sz="6000" b="1"/>
            </a:lvl5pPr>
            <a:lvl6pPr marL="8522985" indent="0">
              <a:buNone/>
              <a:defRPr sz="6000" b="1"/>
            </a:lvl6pPr>
            <a:lvl7pPr marL="10227582" indent="0">
              <a:buNone/>
              <a:defRPr sz="6000" b="1"/>
            </a:lvl7pPr>
            <a:lvl8pPr marL="11932179" indent="0">
              <a:buNone/>
              <a:defRPr sz="6000" b="1"/>
            </a:lvl8pPr>
            <a:lvl9pPr marL="13636776" indent="0">
              <a:buNone/>
              <a:defRPr sz="6000" b="1"/>
            </a:lvl9pPr>
          </a:lstStyle>
          <a:p>
            <a:pPr lvl="0"/>
            <a:r>
              <a:rPr lang="en-US"/>
              <a:t>Click to edit Master text styles</a:t>
            </a:r>
          </a:p>
        </p:txBody>
      </p:sp>
      <p:sp>
        <p:nvSpPr>
          <p:cNvPr id="4" name="Content Placeholder 3"/>
          <p:cNvSpPr>
            <a:spLocks noGrp="1"/>
          </p:cNvSpPr>
          <p:nvPr>
            <p:ph sz="half" idx="2"/>
          </p:nvPr>
        </p:nvSpPr>
        <p:spPr>
          <a:xfrm>
            <a:off x="2966419" y="11066890"/>
            <a:ext cx="18098396" cy="16243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4585" y="7422726"/>
            <a:ext cx="18187555" cy="3644157"/>
          </a:xfrm>
        </p:spPr>
        <p:txBody>
          <a:bodyPr anchor="b"/>
          <a:lstStyle>
            <a:lvl1pPr marL="0" indent="0">
              <a:spcBef>
                <a:spcPts val="0"/>
              </a:spcBef>
              <a:buNone/>
              <a:defRPr sz="8900" b="1"/>
            </a:lvl1pPr>
            <a:lvl2pPr marL="1704597" indent="0">
              <a:buNone/>
              <a:defRPr sz="7500" b="1"/>
            </a:lvl2pPr>
            <a:lvl3pPr marL="3409194" indent="0">
              <a:buNone/>
              <a:defRPr sz="6700" b="1"/>
            </a:lvl3pPr>
            <a:lvl4pPr marL="5113791" indent="0">
              <a:buNone/>
              <a:defRPr sz="6000" b="1"/>
            </a:lvl4pPr>
            <a:lvl5pPr marL="6818388" indent="0">
              <a:buNone/>
              <a:defRPr sz="6000" b="1"/>
            </a:lvl5pPr>
            <a:lvl6pPr marL="8522985" indent="0">
              <a:buNone/>
              <a:defRPr sz="6000" b="1"/>
            </a:lvl6pPr>
            <a:lvl7pPr marL="10227582" indent="0">
              <a:buNone/>
              <a:defRPr sz="6000" b="1"/>
            </a:lvl7pPr>
            <a:lvl8pPr marL="11932179" indent="0">
              <a:buNone/>
              <a:defRPr sz="6000" b="1"/>
            </a:lvl8pPr>
            <a:lvl9pPr marL="13636776" indent="0">
              <a:buNone/>
              <a:defRPr sz="6000" b="1"/>
            </a:lvl9pPr>
          </a:lstStyle>
          <a:p>
            <a:pPr lvl="0"/>
            <a:r>
              <a:rPr lang="en-US"/>
              <a:t>Click to edit Master text styles</a:t>
            </a:r>
          </a:p>
        </p:txBody>
      </p:sp>
      <p:sp>
        <p:nvSpPr>
          <p:cNvPr id="6" name="Content Placeholder 5"/>
          <p:cNvSpPr>
            <a:spLocks noGrp="1"/>
          </p:cNvSpPr>
          <p:nvPr>
            <p:ph sz="quarter" idx="4"/>
          </p:nvPr>
        </p:nvSpPr>
        <p:spPr>
          <a:xfrm>
            <a:off x="21664585" y="11066890"/>
            <a:ext cx="18187555" cy="16243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0CFB240-74E1-4E14-B18B-88D0481FBA84}"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3462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DAAF61B-07A2-4555-BEC3-2F1680FE630D}"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686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3E7F219-C4B3-4021-AD6E-13DB78F46031}" type="slidenum">
              <a:rPr lang="en-US" smtClean="0"/>
              <a:pPr/>
              <a:t>‹#›</a:t>
            </a:fld>
            <a:endParaRPr lang="en-US"/>
          </a:p>
        </p:txBody>
      </p:sp>
    </p:spTree>
    <p:extLst>
      <p:ext uri="{BB962C8B-B14F-4D97-AF65-F5344CB8AC3E}">
        <p14:creationId xmlns:p14="http://schemas.microsoft.com/office/powerpoint/2010/main" val="5823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2803" y="2017820"/>
            <a:ext cx="13801142" cy="7062351"/>
          </a:xfrm>
        </p:spPr>
        <p:txBody>
          <a:bodyPr anchor="b">
            <a:normAutofit/>
          </a:bodyPr>
          <a:lstStyle>
            <a:lvl1pPr>
              <a:defRPr sz="11900" b="0"/>
            </a:lvl1pPr>
          </a:lstStyle>
          <a:p>
            <a:r>
              <a:rPr lang="en-US"/>
              <a:t>Click to edit Master title style</a:t>
            </a:r>
            <a:endParaRPr lang="en-US" dirty="0"/>
          </a:p>
        </p:txBody>
      </p:sp>
      <p:sp>
        <p:nvSpPr>
          <p:cNvPr id="3" name="Content Placeholder 2"/>
          <p:cNvSpPr>
            <a:spLocks noGrp="1"/>
          </p:cNvSpPr>
          <p:nvPr>
            <p:ph idx="1"/>
          </p:nvPr>
        </p:nvSpPr>
        <p:spPr>
          <a:xfrm>
            <a:off x="18187551" y="4371940"/>
            <a:ext cx="21664583" cy="21523396"/>
          </a:xfrm>
        </p:spPr>
        <p:txBody>
          <a:bodyPr/>
          <a:lstStyle>
            <a:lvl1pPr>
              <a:defRPr sz="11900"/>
            </a:lvl1pPr>
            <a:lvl2pPr>
              <a:defRPr sz="10400"/>
            </a:lvl2pPr>
            <a:lvl3pPr>
              <a:defRPr sz="89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52803" y="9080183"/>
            <a:ext cx="13801142" cy="16815157"/>
          </a:xfrm>
        </p:spPr>
        <p:txBody>
          <a:bodyPr>
            <a:normAutofit/>
          </a:bodyPr>
          <a:lstStyle>
            <a:lvl1pPr marL="0" indent="0">
              <a:lnSpc>
                <a:spcPct val="90000"/>
              </a:lnSpc>
              <a:buNone/>
              <a:defRPr sz="6000"/>
            </a:lvl1pPr>
            <a:lvl2pPr marL="1704597" indent="0">
              <a:buNone/>
              <a:defRPr sz="4500"/>
            </a:lvl2pPr>
            <a:lvl3pPr marL="3409194" indent="0">
              <a:buNone/>
              <a:defRPr sz="3700"/>
            </a:lvl3pPr>
            <a:lvl4pPr marL="5113791" indent="0">
              <a:buNone/>
              <a:defRPr sz="3400"/>
            </a:lvl4pPr>
            <a:lvl5pPr marL="6818388" indent="0">
              <a:buNone/>
              <a:defRPr sz="3400"/>
            </a:lvl5pPr>
            <a:lvl6pPr marL="8522985" indent="0">
              <a:buNone/>
              <a:defRPr sz="3400"/>
            </a:lvl6pPr>
            <a:lvl7pPr marL="10227582" indent="0">
              <a:buNone/>
              <a:defRPr sz="3400"/>
            </a:lvl7pPr>
            <a:lvl8pPr marL="11932179" indent="0">
              <a:buNone/>
              <a:defRPr sz="3400"/>
            </a:lvl8pPr>
            <a:lvl9pPr marL="13636776"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B84EFC3-1C3C-4630-91F0-7694D1113AF4}" type="slidenum">
              <a:rPr lang="en-US" smtClean="0"/>
              <a:pPr/>
              <a:t>‹#›</a:t>
            </a:fld>
            <a:endParaRPr lang="en-US"/>
          </a:p>
        </p:txBody>
      </p:sp>
    </p:spTree>
    <p:extLst>
      <p:ext uri="{BB962C8B-B14F-4D97-AF65-F5344CB8AC3E}">
        <p14:creationId xmlns:p14="http://schemas.microsoft.com/office/powerpoint/2010/main" val="330126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2803" y="2017818"/>
            <a:ext cx="13801142" cy="7062364"/>
          </a:xfrm>
        </p:spPr>
        <p:txBody>
          <a:bodyPr anchor="b">
            <a:normAutofit/>
          </a:bodyPr>
          <a:lstStyle>
            <a:lvl1pPr>
              <a:defRPr sz="11900" b="0"/>
            </a:lvl1pPr>
          </a:lstStyle>
          <a:p>
            <a:r>
              <a:rPr lang="en-US"/>
              <a:t>Click to edit Master title style</a:t>
            </a:r>
            <a:endParaRPr lang="en-US" dirty="0"/>
          </a:p>
        </p:txBody>
      </p:sp>
      <p:sp>
        <p:nvSpPr>
          <p:cNvPr id="3" name="Picture Placeholder 2"/>
          <p:cNvSpPr>
            <a:spLocks noGrp="1"/>
          </p:cNvSpPr>
          <p:nvPr>
            <p:ph type="pic" idx="1"/>
          </p:nvPr>
        </p:nvSpPr>
        <p:spPr>
          <a:xfrm>
            <a:off x="18187551" y="4371940"/>
            <a:ext cx="21664583" cy="21523396"/>
          </a:xfrm>
        </p:spPr>
        <p:txBody>
          <a:bodyPr/>
          <a:lstStyle>
            <a:lvl1pPr marL="0" indent="0">
              <a:buNone/>
              <a:defRPr sz="11900"/>
            </a:lvl1pPr>
            <a:lvl2pPr marL="1704597" indent="0">
              <a:buNone/>
              <a:defRPr sz="10400"/>
            </a:lvl2pPr>
            <a:lvl3pPr marL="3409194" indent="0">
              <a:buNone/>
              <a:defRPr sz="8900"/>
            </a:lvl3pPr>
            <a:lvl4pPr marL="5113791" indent="0">
              <a:buNone/>
              <a:defRPr sz="7500"/>
            </a:lvl4pPr>
            <a:lvl5pPr marL="6818388" indent="0">
              <a:buNone/>
              <a:defRPr sz="7500"/>
            </a:lvl5pPr>
            <a:lvl6pPr marL="8522985" indent="0">
              <a:buNone/>
              <a:defRPr sz="7500"/>
            </a:lvl6pPr>
            <a:lvl7pPr marL="10227582" indent="0">
              <a:buNone/>
              <a:defRPr sz="7500"/>
            </a:lvl7pPr>
            <a:lvl8pPr marL="11932179" indent="0">
              <a:buNone/>
              <a:defRPr sz="7500"/>
            </a:lvl8pPr>
            <a:lvl9pPr marL="13636776" indent="0">
              <a:buNone/>
              <a:defRPr sz="7500"/>
            </a:lvl9pPr>
          </a:lstStyle>
          <a:p>
            <a:r>
              <a:rPr lang="en-US"/>
              <a:t>Click icon to add picture</a:t>
            </a:r>
            <a:endParaRPr lang="en-US" dirty="0"/>
          </a:p>
        </p:txBody>
      </p:sp>
      <p:sp>
        <p:nvSpPr>
          <p:cNvPr id="4" name="Text Placeholder 3"/>
          <p:cNvSpPr>
            <a:spLocks noGrp="1"/>
          </p:cNvSpPr>
          <p:nvPr>
            <p:ph type="body" sz="half" idx="2"/>
          </p:nvPr>
        </p:nvSpPr>
        <p:spPr>
          <a:xfrm>
            <a:off x="2952803" y="9080182"/>
            <a:ext cx="13801142" cy="16815153"/>
          </a:xfrm>
        </p:spPr>
        <p:txBody>
          <a:bodyPr>
            <a:normAutofit/>
          </a:bodyPr>
          <a:lstStyle>
            <a:lvl1pPr marL="0" indent="0">
              <a:lnSpc>
                <a:spcPct val="90000"/>
              </a:lnSpc>
              <a:buNone/>
              <a:defRPr sz="6000"/>
            </a:lvl1pPr>
            <a:lvl2pPr marL="1704597" indent="0">
              <a:buNone/>
              <a:defRPr sz="4500"/>
            </a:lvl2pPr>
            <a:lvl3pPr marL="3409194" indent="0">
              <a:buNone/>
              <a:defRPr sz="3700"/>
            </a:lvl3pPr>
            <a:lvl4pPr marL="5113791" indent="0">
              <a:buNone/>
              <a:defRPr sz="3400"/>
            </a:lvl4pPr>
            <a:lvl5pPr marL="6818388" indent="0">
              <a:buNone/>
              <a:defRPr sz="3400"/>
            </a:lvl5pPr>
            <a:lvl6pPr marL="8522985" indent="0">
              <a:buNone/>
              <a:defRPr sz="3400"/>
            </a:lvl6pPr>
            <a:lvl7pPr marL="10227582" indent="0">
              <a:buNone/>
              <a:defRPr sz="3400"/>
            </a:lvl7pPr>
            <a:lvl8pPr marL="11932179" indent="0">
              <a:buNone/>
              <a:defRPr sz="3400"/>
            </a:lvl8pPr>
            <a:lvl9pPr marL="13636776"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148A471-F869-434E-991F-CA61809EA3B9}" type="slidenum">
              <a:rPr lang="en-US" smtClean="0"/>
              <a:pPr/>
              <a:t>‹#›</a:t>
            </a:fld>
            <a:endParaRPr lang="en-US"/>
          </a:p>
        </p:txBody>
      </p:sp>
    </p:spTree>
    <p:extLst>
      <p:ext uri="{BB962C8B-B14F-4D97-AF65-F5344CB8AC3E}">
        <p14:creationId xmlns:p14="http://schemas.microsoft.com/office/powerpoint/2010/main" val="371018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66419" y="1614255"/>
            <a:ext cx="36910030" cy="5850270"/>
          </a:xfrm>
          <a:prstGeom prst="rect">
            <a:avLst/>
          </a:prstGeom>
        </p:spPr>
        <p:txBody>
          <a:bodyPr vert="horz" lIns="81171" tIns="40586" rIns="81171" bIns="4058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66419" y="8071277"/>
            <a:ext cx="36910030" cy="19204303"/>
          </a:xfrm>
          <a:prstGeom prst="rect">
            <a:avLst/>
          </a:prstGeom>
        </p:spPr>
        <p:txBody>
          <a:bodyPr vert="horz" lIns="81171" tIns="40586" rIns="81171" bIns="40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104" y="28053284"/>
            <a:ext cx="9628704" cy="1611452"/>
          </a:xfrm>
          <a:prstGeom prst="rect">
            <a:avLst/>
          </a:prstGeom>
        </p:spPr>
        <p:txBody>
          <a:bodyPr vert="horz" lIns="81171" tIns="40586" rIns="81171" bIns="40586" rtlCol="0" anchor="ctr"/>
          <a:lstStyle>
            <a:lvl1pPr algn="l">
              <a:defRPr sz="41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14175592" y="28053284"/>
            <a:ext cx="14443055" cy="1611452"/>
          </a:xfrm>
          <a:prstGeom prst="rect">
            <a:avLst/>
          </a:prstGeom>
        </p:spPr>
        <p:txBody>
          <a:bodyPr vert="horz" lIns="81171" tIns="40586" rIns="81171" bIns="40586" rtlCol="0" anchor="ctr"/>
          <a:lstStyle>
            <a:lvl1pPr algn="ctr">
              <a:defRPr sz="4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30247745" y="28053284"/>
            <a:ext cx="9628704" cy="1611452"/>
          </a:xfrm>
          <a:prstGeom prst="rect">
            <a:avLst/>
          </a:prstGeom>
        </p:spPr>
        <p:txBody>
          <a:bodyPr vert="horz" lIns="81171" tIns="40586" rIns="81171" bIns="40586" rtlCol="0" anchor="ctr"/>
          <a:lstStyle>
            <a:lvl1pPr algn="r">
              <a:defRPr sz="4100">
                <a:solidFill>
                  <a:schemeClr val="tx1">
                    <a:tint val="75000"/>
                  </a:schemeClr>
                </a:solidFill>
              </a:defRPr>
            </a:lvl1pPr>
          </a:lstStyle>
          <a:p>
            <a:fld id="{68A5E017-7298-412C-B749-8F959BFC9D13}" type="slidenum">
              <a:rPr lang="en-US" smtClean="0"/>
              <a:pPr/>
              <a:t>‹#›</a:t>
            </a:fld>
            <a:endParaRPr lang="en-US"/>
          </a:p>
        </p:txBody>
      </p:sp>
    </p:spTree>
    <p:extLst>
      <p:ext uri="{BB962C8B-B14F-4D97-AF65-F5344CB8AC3E}">
        <p14:creationId xmlns:p14="http://schemas.microsoft.com/office/powerpoint/2010/main" val="1740419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409194" rtl="0" eaLnBrk="1" latinLnBrk="0" hangingPunct="1">
        <a:lnSpc>
          <a:spcPct val="90000"/>
        </a:lnSpc>
        <a:spcBef>
          <a:spcPct val="0"/>
        </a:spcBef>
        <a:buNone/>
        <a:defRPr sz="16400" kern="1200">
          <a:solidFill>
            <a:schemeClr val="tx1"/>
          </a:solidFill>
          <a:latin typeface="+mj-lt"/>
          <a:ea typeface="+mj-ea"/>
          <a:cs typeface="+mj-cs"/>
        </a:defRPr>
      </a:lvl1pPr>
    </p:titleStyle>
    <p:bodyStyle>
      <a:lvl1pPr marL="852299" indent="-852299" algn="l" defTabSz="3409194" rtl="0" eaLnBrk="1" latinLnBrk="0" hangingPunct="1">
        <a:lnSpc>
          <a:spcPct val="90000"/>
        </a:lnSpc>
        <a:spcBef>
          <a:spcPts val="3728"/>
        </a:spcBef>
        <a:buFont typeface="Wingdings 2" pitchFamily="18" charset="2"/>
        <a:buChar char=""/>
        <a:defRPr sz="10400" kern="1200">
          <a:solidFill>
            <a:schemeClr val="tx1"/>
          </a:solidFill>
          <a:latin typeface="+mn-lt"/>
          <a:ea typeface="+mn-ea"/>
          <a:cs typeface="+mn-cs"/>
        </a:defRPr>
      </a:lvl1pPr>
      <a:lvl2pPr marL="2556896" indent="-852299" algn="l" defTabSz="3409194" rtl="0" eaLnBrk="1" latinLnBrk="0" hangingPunct="1">
        <a:lnSpc>
          <a:spcPct val="90000"/>
        </a:lnSpc>
        <a:spcBef>
          <a:spcPts val="1864"/>
        </a:spcBef>
        <a:buFont typeface="Wingdings 2" pitchFamily="18" charset="2"/>
        <a:buChar char=""/>
        <a:defRPr sz="8900" kern="1200">
          <a:solidFill>
            <a:schemeClr val="tx1"/>
          </a:solidFill>
          <a:latin typeface="+mn-lt"/>
          <a:ea typeface="+mn-ea"/>
          <a:cs typeface="+mn-cs"/>
        </a:defRPr>
      </a:lvl2pPr>
      <a:lvl3pPr marL="4261493" indent="-852299" algn="l" defTabSz="3409194" rtl="0" eaLnBrk="1" latinLnBrk="0" hangingPunct="1">
        <a:lnSpc>
          <a:spcPct val="90000"/>
        </a:lnSpc>
        <a:spcBef>
          <a:spcPts val="1864"/>
        </a:spcBef>
        <a:buFont typeface="Wingdings 2" pitchFamily="18" charset="2"/>
        <a:buChar char=""/>
        <a:defRPr sz="7500" kern="1200">
          <a:solidFill>
            <a:schemeClr val="tx1"/>
          </a:solidFill>
          <a:latin typeface="+mn-lt"/>
          <a:ea typeface="+mn-ea"/>
          <a:cs typeface="+mn-cs"/>
        </a:defRPr>
      </a:lvl3pPr>
      <a:lvl4pPr marL="5966090" indent="-852299" algn="l" defTabSz="3409194" rtl="0" eaLnBrk="1" latinLnBrk="0" hangingPunct="1">
        <a:lnSpc>
          <a:spcPct val="90000"/>
        </a:lnSpc>
        <a:spcBef>
          <a:spcPts val="1864"/>
        </a:spcBef>
        <a:buFont typeface="Wingdings 2" pitchFamily="18" charset="2"/>
        <a:buChar char=""/>
        <a:defRPr sz="6700" kern="1200">
          <a:solidFill>
            <a:schemeClr val="tx1"/>
          </a:solidFill>
          <a:latin typeface="+mn-lt"/>
          <a:ea typeface="+mn-ea"/>
          <a:cs typeface="+mn-cs"/>
        </a:defRPr>
      </a:lvl4pPr>
      <a:lvl5pPr marL="7670687" indent="-852299" algn="l" defTabSz="3409194" rtl="0" eaLnBrk="1" latinLnBrk="0" hangingPunct="1">
        <a:lnSpc>
          <a:spcPct val="90000"/>
        </a:lnSpc>
        <a:spcBef>
          <a:spcPts val="1864"/>
        </a:spcBef>
        <a:buFont typeface="Wingdings 2" pitchFamily="18" charset="2"/>
        <a:buChar char=""/>
        <a:defRPr sz="6700" kern="1200">
          <a:solidFill>
            <a:schemeClr val="tx1"/>
          </a:solidFill>
          <a:latin typeface="+mn-lt"/>
          <a:ea typeface="+mn-ea"/>
          <a:cs typeface="+mn-cs"/>
        </a:defRPr>
      </a:lvl5pPr>
      <a:lvl6pPr marL="9375284" indent="-852299" algn="l" defTabSz="3409194" rtl="0" eaLnBrk="1" latinLnBrk="0" hangingPunct="1">
        <a:spcBef>
          <a:spcPct val="20000"/>
        </a:spcBef>
        <a:buFont typeface="Wingdings 2" pitchFamily="18" charset="2"/>
        <a:buChar char=""/>
        <a:defRPr sz="6700" kern="1200">
          <a:solidFill>
            <a:schemeClr val="tx1"/>
          </a:solidFill>
          <a:latin typeface="+mn-lt"/>
          <a:ea typeface="+mn-ea"/>
          <a:cs typeface="+mn-cs"/>
        </a:defRPr>
      </a:lvl6pPr>
      <a:lvl7pPr marL="11079881" indent="-852299" algn="l" defTabSz="3409194" rtl="0" eaLnBrk="1" latinLnBrk="0" hangingPunct="1">
        <a:spcBef>
          <a:spcPct val="20000"/>
        </a:spcBef>
        <a:buFont typeface="Wingdings 2" pitchFamily="18" charset="2"/>
        <a:buChar char=""/>
        <a:defRPr sz="6700" kern="1200">
          <a:solidFill>
            <a:schemeClr val="tx1"/>
          </a:solidFill>
          <a:latin typeface="+mn-lt"/>
          <a:ea typeface="+mn-ea"/>
          <a:cs typeface="+mn-cs"/>
        </a:defRPr>
      </a:lvl7pPr>
      <a:lvl8pPr marL="12784478" indent="-852299" algn="l" defTabSz="3409194" rtl="0" eaLnBrk="1" latinLnBrk="0" hangingPunct="1">
        <a:spcBef>
          <a:spcPct val="20000"/>
        </a:spcBef>
        <a:buFont typeface="Wingdings 2" pitchFamily="18" charset="2"/>
        <a:buChar char=""/>
        <a:defRPr sz="6700" kern="1200">
          <a:solidFill>
            <a:schemeClr val="tx1"/>
          </a:solidFill>
          <a:latin typeface="+mn-lt"/>
          <a:ea typeface="+mn-ea"/>
          <a:cs typeface="+mn-cs"/>
        </a:defRPr>
      </a:lvl8pPr>
      <a:lvl9pPr marL="14489075" indent="-852299" algn="l" defTabSz="3409194" rtl="0" eaLnBrk="1" latinLnBrk="0" hangingPunct="1">
        <a:spcBef>
          <a:spcPct val="20000"/>
        </a:spcBef>
        <a:buFont typeface="Wingdings 2" pitchFamily="18" charset="2"/>
        <a:buChar char=""/>
        <a:defRPr sz="6700" kern="1200">
          <a:solidFill>
            <a:schemeClr val="tx1"/>
          </a:solidFill>
          <a:latin typeface="+mn-lt"/>
          <a:ea typeface="+mn-ea"/>
          <a:cs typeface="+mn-cs"/>
        </a:defRPr>
      </a:lvl9pPr>
    </p:bodyStyle>
    <p:otherStyle>
      <a:defPPr>
        <a:defRPr lang="en-US"/>
      </a:defPPr>
      <a:lvl1pPr marL="0" algn="l" defTabSz="3409194" rtl="0" eaLnBrk="1" latinLnBrk="0" hangingPunct="1">
        <a:defRPr sz="6700" kern="1200">
          <a:solidFill>
            <a:schemeClr val="tx1"/>
          </a:solidFill>
          <a:latin typeface="+mn-lt"/>
          <a:ea typeface="+mn-ea"/>
          <a:cs typeface="+mn-cs"/>
        </a:defRPr>
      </a:lvl1pPr>
      <a:lvl2pPr marL="1704597" algn="l" defTabSz="3409194" rtl="0" eaLnBrk="1" latinLnBrk="0" hangingPunct="1">
        <a:defRPr sz="6700" kern="1200">
          <a:solidFill>
            <a:schemeClr val="tx1"/>
          </a:solidFill>
          <a:latin typeface="+mn-lt"/>
          <a:ea typeface="+mn-ea"/>
          <a:cs typeface="+mn-cs"/>
        </a:defRPr>
      </a:lvl2pPr>
      <a:lvl3pPr marL="3409194" algn="l" defTabSz="3409194" rtl="0" eaLnBrk="1" latinLnBrk="0" hangingPunct="1">
        <a:defRPr sz="6700" kern="1200">
          <a:solidFill>
            <a:schemeClr val="tx1"/>
          </a:solidFill>
          <a:latin typeface="+mn-lt"/>
          <a:ea typeface="+mn-ea"/>
          <a:cs typeface="+mn-cs"/>
        </a:defRPr>
      </a:lvl3pPr>
      <a:lvl4pPr marL="5113791" algn="l" defTabSz="3409194" rtl="0" eaLnBrk="1" latinLnBrk="0" hangingPunct="1">
        <a:defRPr sz="6700" kern="1200">
          <a:solidFill>
            <a:schemeClr val="tx1"/>
          </a:solidFill>
          <a:latin typeface="+mn-lt"/>
          <a:ea typeface="+mn-ea"/>
          <a:cs typeface="+mn-cs"/>
        </a:defRPr>
      </a:lvl4pPr>
      <a:lvl5pPr marL="6818388" algn="l" defTabSz="3409194" rtl="0" eaLnBrk="1" latinLnBrk="0" hangingPunct="1">
        <a:defRPr sz="6700" kern="1200">
          <a:solidFill>
            <a:schemeClr val="tx1"/>
          </a:solidFill>
          <a:latin typeface="+mn-lt"/>
          <a:ea typeface="+mn-ea"/>
          <a:cs typeface="+mn-cs"/>
        </a:defRPr>
      </a:lvl5pPr>
      <a:lvl6pPr marL="8522985" algn="l" defTabSz="3409194" rtl="0" eaLnBrk="1" latinLnBrk="0" hangingPunct="1">
        <a:defRPr sz="6700" kern="1200">
          <a:solidFill>
            <a:schemeClr val="tx1"/>
          </a:solidFill>
          <a:latin typeface="+mn-lt"/>
          <a:ea typeface="+mn-ea"/>
          <a:cs typeface="+mn-cs"/>
        </a:defRPr>
      </a:lvl6pPr>
      <a:lvl7pPr marL="10227582" algn="l" defTabSz="3409194" rtl="0" eaLnBrk="1" latinLnBrk="0" hangingPunct="1">
        <a:defRPr sz="6700" kern="1200">
          <a:solidFill>
            <a:schemeClr val="tx1"/>
          </a:solidFill>
          <a:latin typeface="+mn-lt"/>
          <a:ea typeface="+mn-ea"/>
          <a:cs typeface="+mn-cs"/>
        </a:defRPr>
      </a:lvl7pPr>
      <a:lvl8pPr marL="11932179" algn="l" defTabSz="3409194" rtl="0" eaLnBrk="1" latinLnBrk="0" hangingPunct="1">
        <a:defRPr sz="6700" kern="1200">
          <a:solidFill>
            <a:schemeClr val="tx1"/>
          </a:solidFill>
          <a:latin typeface="+mn-lt"/>
          <a:ea typeface="+mn-ea"/>
          <a:cs typeface="+mn-cs"/>
        </a:defRPr>
      </a:lvl8pPr>
      <a:lvl9pPr marL="13636776" algn="l" defTabSz="3409194" rtl="0" eaLnBrk="1" latinLnBrk="0" hangingPunct="1">
        <a:defRPr sz="6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tiff"/><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160">
            <a:extLst>
              <a:ext uri="{FF2B5EF4-FFF2-40B4-BE49-F238E27FC236}">
                <a16:creationId xmlns:a16="http://schemas.microsoft.com/office/drawing/2014/main" id="{BEB41504-9143-CA48-A612-A0490E90B4D9}"/>
              </a:ext>
            </a:extLst>
          </p:cNvPr>
          <p:cNvSpPr>
            <a:spLocks noChangeArrowheads="1"/>
          </p:cNvSpPr>
          <p:nvPr/>
        </p:nvSpPr>
        <p:spPr bwMode="auto">
          <a:xfrm>
            <a:off x="10800946" y="3717338"/>
            <a:ext cx="21223249" cy="16895595"/>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p>
        </p:txBody>
      </p:sp>
      <p:sp>
        <p:nvSpPr>
          <p:cNvPr id="1333" name="Rectangle 2"/>
          <p:cNvSpPr>
            <a:spLocks noChangeArrowheads="1"/>
          </p:cNvSpPr>
          <p:nvPr/>
        </p:nvSpPr>
        <p:spPr bwMode="auto">
          <a:xfrm>
            <a:off x="0" y="16009"/>
            <a:ext cx="42794238" cy="3200864"/>
          </a:xfrm>
          <a:prstGeom prst="rect">
            <a:avLst/>
          </a:prstGeom>
          <a:solidFill>
            <a:srgbClr val="1144E7"/>
          </a:solidFill>
          <a:ln>
            <a:noFill/>
          </a:ln>
          <a:effectLst/>
          <a:extLst/>
        </p:spPr>
        <p:txBody>
          <a:bodyPr wrap="square" lIns="91427" tIns="45714" rIns="91427" bIns="45714">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sz="7200" dirty="0">
                <a:solidFill>
                  <a:schemeClr val="bg1"/>
                </a:solidFill>
                <a:effectLst>
                  <a:outerShdw blurRad="38100" dist="38100" dir="2700000" algn="tl">
                    <a:srgbClr val="000000"/>
                  </a:outerShdw>
                </a:effectLst>
                <a:latin typeface="Arial" panose="020B0604020202020204" pitchFamily="34" charset="0"/>
              </a:rPr>
              <a:t>Solving Sudoku with Consistency: A Visual and Interactive Approach</a:t>
            </a:r>
          </a:p>
          <a:p>
            <a:pPr algn="ctr"/>
            <a:r>
              <a:rPr lang="en-US" sz="4000" dirty="0">
                <a:solidFill>
                  <a:schemeClr val="bg1"/>
                </a:solidFill>
                <a:effectLst>
                  <a:outerShdw blurRad="38100" dist="38100" dir="2700000" algn="tl">
                    <a:srgbClr val="000000"/>
                  </a:outerShdw>
                </a:effectLst>
                <a:latin typeface="Arial" panose="020B0604020202020204" pitchFamily="34" charset="0"/>
              </a:rPr>
              <a:t>Ian Howell</a:t>
            </a:r>
            <a:r>
              <a:rPr lang="en-US" sz="4000" baseline="30000" dirty="0">
                <a:solidFill>
                  <a:schemeClr val="bg1"/>
                </a:solidFill>
                <a:effectLst>
                  <a:outerShdw blurRad="38100" dist="38100" dir="2700000" algn="tl">
                    <a:srgbClr val="000000"/>
                  </a:outerShdw>
                </a:effectLst>
                <a:latin typeface="Arial" panose="020B0604020202020204" pitchFamily="34" charset="0"/>
              </a:rPr>
              <a:t>1</a:t>
            </a:r>
            <a:r>
              <a:rPr lang="en-US" sz="4000" dirty="0">
                <a:solidFill>
                  <a:schemeClr val="bg1"/>
                </a:solidFill>
                <a:effectLst>
                  <a:outerShdw blurRad="38100" dist="38100" dir="2700000" algn="tl">
                    <a:srgbClr val="000000"/>
                  </a:outerShdw>
                </a:effectLst>
                <a:latin typeface="Arial" panose="020B0604020202020204" pitchFamily="34" charset="0"/>
              </a:rPr>
              <a:t>     Robert J.Woodward</a:t>
            </a:r>
            <a:r>
              <a:rPr lang="en-US" sz="4000" baseline="30000" dirty="0">
                <a:solidFill>
                  <a:schemeClr val="bg1"/>
                </a:solidFill>
                <a:effectLst>
                  <a:outerShdw blurRad="38100" dist="38100" dir="2700000" algn="tl">
                    <a:srgbClr val="000000"/>
                  </a:outerShdw>
                </a:effectLst>
                <a:latin typeface="Arial" panose="020B0604020202020204" pitchFamily="34" charset="0"/>
              </a:rPr>
              <a:t>1,2</a:t>
            </a:r>
            <a:r>
              <a:rPr lang="en-US" sz="4000" dirty="0">
                <a:solidFill>
                  <a:schemeClr val="bg1"/>
                </a:solidFill>
                <a:effectLst>
                  <a:outerShdw blurRad="38100" dist="38100" dir="2700000" algn="tl">
                    <a:srgbClr val="000000"/>
                  </a:outerShdw>
                </a:effectLst>
                <a:latin typeface="Arial" panose="020B0604020202020204" pitchFamily="34" charset="0"/>
              </a:rPr>
              <a:t>     Berthe Y.Choueiry</a:t>
            </a:r>
            <a:r>
              <a:rPr lang="en-US" sz="4000" baseline="30000" dirty="0">
                <a:solidFill>
                  <a:schemeClr val="bg1"/>
                </a:solidFill>
                <a:effectLst>
                  <a:outerShdw blurRad="38100" dist="38100" dir="2700000" algn="tl">
                    <a:srgbClr val="000000"/>
                  </a:outerShdw>
                </a:effectLst>
                <a:latin typeface="Arial" panose="020B0604020202020204" pitchFamily="34" charset="0"/>
              </a:rPr>
              <a:t>1</a:t>
            </a:r>
            <a:r>
              <a:rPr lang="en-US" sz="4000" dirty="0">
                <a:solidFill>
                  <a:schemeClr val="bg1"/>
                </a:solidFill>
                <a:effectLst>
                  <a:outerShdw blurRad="38100" dist="38100" dir="2700000" algn="tl">
                    <a:srgbClr val="000000"/>
                  </a:outerShdw>
                </a:effectLst>
                <a:latin typeface="Arial" panose="020B0604020202020204" pitchFamily="34" charset="0"/>
              </a:rPr>
              <a:t>     Christian Bessiere</a:t>
            </a:r>
            <a:r>
              <a:rPr lang="en-US" sz="4000" baseline="30000" dirty="0">
                <a:solidFill>
                  <a:schemeClr val="bg1"/>
                </a:solidFill>
                <a:effectLst>
                  <a:outerShdw blurRad="38100" dist="38100" dir="2700000" algn="tl">
                    <a:srgbClr val="000000"/>
                  </a:outerShdw>
                </a:effectLst>
                <a:latin typeface="Arial" panose="020B0604020202020204" pitchFamily="34" charset="0"/>
              </a:rPr>
              <a:t>2</a:t>
            </a:r>
          </a:p>
          <a:p>
            <a:pPr algn="ctr"/>
            <a:r>
              <a:rPr lang="en-US" sz="4000" baseline="30000" dirty="0">
                <a:solidFill>
                  <a:schemeClr val="bg1"/>
                </a:solidFill>
                <a:effectLst>
                  <a:outerShdw blurRad="38100" dist="38100" dir="2700000" algn="tl">
                    <a:srgbClr val="000000"/>
                  </a:outerShdw>
                </a:effectLst>
                <a:latin typeface="Arial" panose="020B0604020202020204" pitchFamily="34" charset="0"/>
              </a:rPr>
              <a:t>1</a:t>
            </a:r>
            <a:r>
              <a:rPr lang="en-US" sz="4000" dirty="0">
                <a:solidFill>
                  <a:schemeClr val="bg1"/>
                </a:solidFill>
                <a:effectLst>
                  <a:outerShdw blurRad="38100" dist="38100" dir="2700000" algn="tl">
                    <a:srgbClr val="000000"/>
                  </a:outerShdw>
                </a:effectLst>
                <a:latin typeface="Arial" panose="020B0604020202020204" pitchFamily="34" charset="0"/>
              </a:rPr>
              <a:t>Constraint Systems Laboratory • University of Nebraska-Lincoln •  USA</a:t>
            </a:r>
          </a:p>
          <a:p>
            <a:pPr algn="ctr"/>
            <a:r>
              <a:rPr lang="en-US" sz="4000" baseline="30000" dirty="0">
                <a:solidFill>
                  <a:schemeClr val="bg1"/>
                </a:solidFill>
                <a:effectLst>
                  <a:outerShdw blurRad="38100" dist="38100" dir="2700000" algn="tl">
                    <a:srgbClr val="000000"/>
                  </a:outerShdw>
                </a:effectLst>
                <a:latin typeface="Arial" panose="020B0604020202020204" pitchFamily="34" charset="0"/>
              </a:rPr>
              <a:t>2</a:t>
            </a:r>
            <a:r>
              <a:rPr lang="en-US" sz="4000" dirty="0">
                <a:solidFill>
                  <a:schemeClr val="bg1"/>
                </a:solidFill>
                <a:effectLst>
                  <a:outerShdw blurRad="38100" dist="38100" dir="2700000" algn="tl">
                    <a:srgbClr val="000000"/>
                  </a:outerShdw>
                </a:effectLst>
                <a:latin typeface="Arial" panose="020B0604020202020204" pitchFamily="34" charset="0"/>
              </a:rPr>
              <a:t>LIRMM-CNRS •  </a:t>
            </a:r>
            <a:r>
              <a:rPr lang="en-US" sz="4000" dirty="0" err="1">
                <a:solidFill>
                  <a:schemeClr val="bg1"/>
                </a:solidFill>
                <a:effectLst>
                  <a:outerShdw blurRad="38100" dist="38100" dir="2700000" algn="tl">
                    <a:srgbClr val="000000"/>
                  </a:outerShdw>
                </a:effectLst>
                <a:latin typeface="Arial" panose="020B0604020202020204" pitchFamily="34" charset="0"/>
              </a:rPr>
              <a:t>Université</a:t>
            </a:r>
            <a:r>
              <a:rPr lang="en-US" sz="4000" dirty="0">
                <a:solidFill>
                  <a:schemeClr val="bg1"/>
                </a:solidFill>
                <a:effectLst>
                  <a:outerShdw blurRad="38100" dist="38100" dir="2700000" algn="tl">
                    <a:srgbClr val="000000"/>
                  </a:outerShdw>
                </a:effectLst>
                <a:latin typeface="Arial" panose="020B0604020202020204" pitchFamily="34" charset="0"/>
              </a:rPr>
              <a:t> de Montpellier •  France</a:t>
            </a:r>
          </a:p>
          <a:p>
            <a:pPr algn="ctr"/>
            <a:endParaRPr lang="en-US" sz="1000"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1334" name="Rectangle 160"/>
          <p:cNvSpPr>
            <a:spLocks noChangeArrowheads="1"/>
          </p:cNvSpPr>
          <p:nvPr/>
        </p:nvSpPr>
        <p:spPr bwMode="auto">
          <a:xfrm>
            <a:off x="463868" y="3716133"/>
            <a:ext cx="10018443" cy="3875444"/>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p>
        </p:txBody>
      </p:sp>
      <p:sp>
        <p:nvSpPr>
          <p:cNvPr id="1335" name="Rectangle 155"/>
          <p:cNvSpPr>
            <a:spLocks noChangeArrowheads="1"/>
          </p:cNvSpPr>
          <p:nvPr/>
        </p:nvSpPr>
        <p:spPr bwMode="auto">
          <a:xfrm>
            <a:off x="1288236" y="3337705"/>
            <a:ext cx="8523422" cy="791413"/>
          </a:xfrm>
          <a:prstGeom prst="rect">
            <a:avLst/>
          </a:prstGeom>
          <a:solidFill>
            <a:srgbClr val="1144E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7" tIns="45714" rIns="91427" bIns="45714">
            <a:spAutoFit/>
          </a:bodyPr>
          <a:lstStyle>
            <a:lvl1pPr marL="24161750" indent="-24161750" defTabSz="3108325">
              <a:defRPr sz="2400">
                <a:solidFill>
                  <a:schemeClr val="tx1"/>
                </a:solidFill>
                <a:latin typeface="Times New Roman" panose="02020603050405020304" pitchFamily="18" charset="0"/>
                <a:cs typeface="Times New Roman" panose="02020603050405020304" pitchFamily="18" charset="0"/>
              </a:defRPr>
            </a:lvl1pPr>
            <a:lvl2pPr marL="114300" defTabSz="31083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4400" dirty="0">
                <a:solidFill>
                  <a:schemeClr val="bg1"/>
                </a:solidFill>
                <a:effectLst>
                  <a:outerShdw blurRad="38100" dist="38100" dir="2700000" algn="tl">
                    <a:srgbClr val="000000"/>
                  </a:outerShdw>
                </a:effectLst>
                <a:latin typeface="Arial" panose="020B0604020202020204" pitchFamily="34" charset="0"/>
              </a:rPr>
              <a:t>Goals</a:t>
            </a:r>
          </a:p>
        </p:txBody>
      </p:sp>
      <p:sp>
        <p:nvSpPr>
          <p:cNvPr id="1339" name="Text Box 875"/>
          <p:cNvSpPr txBox="1">
            <a:spLocks noChangeArrowheads="1"/>
          </p:cNvSpPr>
          <p:nvPr/>
        </p:nvSpPr>
        <p:spPr bwMode="auto">
          <a:xfrm>
            <a:off x="10300327" y="28773437"/>
            <a:ext cx="22679192"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2800" dirty="0">
                <a:latin typeface="Arial" panose="020B0604020202020204" pitchFamily="34" charset="0"/>
              </a:rPr>
              <a:t>Experiments were conducted on the equipment of the </a:t>
            </a:r>
            <a:r>
              <a:rPr lang="en-US" sz="2800" dirty="0">
                <a:latin typeface="Helvetica" charset="0"/>
              </a:rPr>
              <a:t>Holland</a:t>
            </a:r>
            <a:r>
              <a:rPr lang="en-US" sz="2800" dirty="0">
                <a:latin typeface="Arial" panose="020B0604020202020204" pitchFamily="34" charset="0"/>
              </a:rPr>
              <a:t> Computing Center at the University of Nebraska-Lincoln.</a:t>
            </a:r>
          </a:p>
          <a:p>
            <a:pPr eaLnBrk="1" hangingPunct="1"/>
            <a:r>
              <a:rPr lang="en-US" sz="2800" dirty="0">
                <a:solidFill>
                  <a:srgbClr val="000000"/>
                </a:solidFill>
                <a:latin typeface="Helvetica" charset="0"/>
              </a:rPr>
              <a:t>This</a:t>
            </a:r>
            <a:r>
              <a:rPr lang="en-US" sz="2800" dirty="0">
                <a:solidFill>
                  <a:srgbClr val="7F7F7F"/>
                </a:solidFill>
                <a:latin typeface="Helvetica" charset="0"/>
              </a:rPr>
              <a:t> </a:t>
            </a:r>
            <a:r>
              <a:rPr lang="en-US" sz="2800" dirty="0">
                <a:latin typeface="Arial" panose="020B0604020202020204" pitchFamily="34" charset="0"/>
              </a:rPr>
              <a:t>research was supported by NSF Grant No. RI-1619344. </a:t>
            </a:r>
          </a:p>
          <a:p>
            <a:pPr eaLnBrk="1" hangingPunct="1"/>
            <a:r>
              <a:rPr lang="en-US" sz="2800" dirty="0">
                <a:latin typeface="Arial" panose="020B0604020202020204" pitchFamily="34" charset="0"/>
              </a:rPr>
              <a:t>Howell was supported by a UCARE grant.</a:t>
            </a:r>
          </a:p>
        </p:txBody>
      </p:sp>
      <p:pic>
        <p:nvPicPr>
          <p:cNvPr id="1340" name="Picture 876" descr="UNL-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858" y="28627439"/>
            <a:ext cx="3489555" cy="1537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2" name="Picture 1341" descr="nsf1.tif"/>
          <p:cNvPicPr>
            <a:picLocks noChangeAspect="1"/>
          </p:cNvPicPr>
          <p:nvPr/>
        </p:nvPicPr>
        <p:blipFill>
          <a:blip r:embed="rId4" cstate="print"/>
          <a:stretch>
            <a:fillRect/>
          </a:stretch>
        </p:blipFill>
        <p:spPr>
          <a:xfrm>
            <a:off x="40067" y="28301695"/>
            <a:ext cx="1844739" cy="1979095"/>
          </a:xfrm>
          <a:prstGeom prst="rect">
            <a:avLst/>
          </a:prstGeom>
        </p:spPr>
      </p:pic>
      <p:pic>
        <p:nvPicPr>
          <p:cNvPr id="1343" name="Picture 1342" descr="constraint_horizontal.png"/>
          <p:cNvPicPr>
            <a:picLocks noChangeAspect="1"/>
          </p:cNvPicPr>
          <p:nvPr/>
        </p:nvPicPr>
        <p:blipFill>
          <a:blip r:embed="rId5" cstate="print"/>
          <a:srcRect t="10669" b="17184"/>
          <a:stretch>
            <a:fillRect/>
          </a:stretch>
        </p:blipFill>
        <p:spPr>
          <a:xfrm>
            <a:off x="2144204" y="28240192"/>
            <a:ext cx="3980199" cy="2042026"/>
          </a:xfrm>
          <a:prstGeom prst="rect">
            <a:avLst/>
          </a:prstGeom>
        </p:spPr>
      </p:pic>
      <p:sp>
        <p:nvSpPr>
          <p:cNvPr id="1344" name="TextBox 1343"/>
          <p:cNvSpPr txBox="1"/>
          <p:nvPr/>
        </p:nvSpPr>
        <p:spPr>
          <a:xfrm>
            <a:off x="36256119" y="29535438"/>
            <a:ext cx="6213021" cy="461665"/>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Paper: IJCAI 2018.  </a:t>
            </a:r>
            <a:r>
              <a:rPr lang="en-US" sz="2400">
                <a:latin typeface="Arial" panose="020B0604020202020204" pitchFamily="34" charset="0"/>
                <a:cs typeface="Arial" panose="020B0604020202020204" pitchFamily="34" charset="0"/>
              </a:rPr>
              <a:t>July 9</a:t>
            </a:r>
            <a:r>
              <a:rPr lang="en-US" sz="2400" baseline="30000">
                <a:latin typeface="Arial" panose="020B0604020202020204" pitchFamily="34" charset="0"/>
                <a:cs typeface="Arial" panose="020B0604020202020204" pitchFamily="34" charset="0"/>
              </a:rPr>
              <a:t>t</a:t>
            </a:r>
            <a:r>
              <a:rPr lang="en-US" baseline="3000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2018</a:t>
            </a:r>
          </a:p>
        </p:txBody>
      </p:sp>
      <p:sp>
        <p:nvSpPr>
          <p:cNvPr id="1445" name="Rectangle 161"/>
          <p:cNvSpPr>
            <a:spLocks noChangeArrowheads="1"/>
          </p:cNvSpPr>
          <p:nvPr/>
        </p:nvSpPr>
        <p:spPr bwMode="auto">
          <a:xfrm>
            <a:off x="508582" y="4249328"/>
            <a:ext cx="9791746" cy="3168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185" tIns="45092" rIns="90185" bIns="45092">
            <a:spAutoFit/>
          </a:bodyPr>
          <a:lstStyle/>
          <a:p>
            <a:pPr defTabSz="3108325"/>
            <a:r>
              <a:rPr lang="en-US" sz="4000" dirty="0"/>
              <a:t>An interactive Sudoku solver to support</a:t>
            </a:r>
          </a:p>
          <a:p>
            <a:pPr marL="376238" indent="-376238" defTabSz="3108325">
              <a:buFont typeface="Arial" panose="020B0604020202020204" pitchFamily="34" charset="0"/>
              <a:buChar char="•"/>
            </a:pPr>
            <a:r>
              <a:rPr lang="en-US" sz="4000" i="1" dirty="0"/>
              <a:t>Research</a:t>
            </a:r>
            <a:r>
              <a:rPr lang="en-US" sz="4000" dirty="0"/>
              <a:t>: Solve a Sudoku without search</a:t>
            </a:r>
          </a:p>
          <a:p>
            <a:pPr marL="376238" indent="-376238" defTabSz="3108325">
              <a:buFont typeface="Arial" panose="020B0604020202020204" pitchFamily="34" charset="0"/>
              <a:buChar char="•"/>
            </a:pPr>
            <a:r>
              <a:rPr lang="en-US" sz="4000" i="1" dirty="0"/>
              <a:t>Education</a:t>
            </a:r>
            <a:r>
              <a:rPr lang="en-US" sz="4000" dirty="0"/>
              <a:t>: Illustrate basic, advanced techniques of Constraint Processing</a:t>
            </a:r>
          </a:p>
          <a:p>
            <a:pPr marL="376238" indent="-376238" defTabSz="3108325">
              <a:buFont typeface="Arial" panose="020B0604020202020204" pitchFamily="34" charset="0"/>
              <a:buChar char="•"/>
            </a:pPr>
            <a:r>
              <a:rPr lang="en-US" sz="4000" i="1" dirty="0"/>
              <a:t>Outreach</a:t>
            </a:r>
            <a:r>
              <a:rPr lang="en-US" sz="4000" dirty="0"/>
              <a:t>: Demystify AI to the public</a:t>
            </a:r>
          </a:p>
        </p:txBody>
      </p:sp>
      <p:sp>
        <p:nvSpPr>
          <p:cNvPr id="185" name="Rectangle 160">
            <a:extLst>
              <a:ext uri="{FF2B5EF4-FFF2-40B4-BE49-F238E27FC236}">
                <a16:creationId xmlns:a16="http://schemas.microsoft.com/office/drawing/2014/main" id="{4418940D-C5EF-4DE3-9C55-BE2937306297}"/>
              </a:ext>
            </a:extLst>
          </p:cNvPr>
          <p:cNvSpPr>
            <a:spLocks noChangeArrowheads="1"/>
          </p:cNvSpPr>
          <p:nvPr/>
        </p:nvSpPr>
        <p:spPr bwMode="auto">
          <a:xfrm>
            <a:off x="463868" y="21295231"/>
            <a:ext cx="20933252" cy="6707508"/>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p>
        </p:txBody>
      </p:sp>
      <p:sp>
        <p:nvSpPr>
          <p:cNvPr id="186" name="Rectangle 160">
            <a:extLst>
              <a:ext uri="{FF2B5EF4-FFF2-40B4-BE49-F238E27FC236}">
                <a16:creationId xmlns:a16="http://schemas.microsoft.com/office/drawing/2014/main" id="{4B3522AA-B7BC-4C6C-9322-E62FA446B88B}"/>
              </a:ext>
            </a:extLst>
          </p:cNvPr>
          <p:cNvSpPr>
            <a:spLocks noChangeArrowheads="1"/>
          </p:cNvSpPr>
          <p:nvPr/>
        </p:nvSpPr>
        <p:spPr bwMode="auto">
          <a:xfrm>
            <a:off x="463868" y="8216277"/>
            <a:ext cx="9973730" cy="12396656"/>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p>
        </p:txBody>
      </p:sp>
      <p:sp>
        <p:nvSpPr>
          <p:cNvPr id="187" name="Rectangle 155">
            <a:extLst>
              <a:ext uri="{FF2B5EF4-FFF2-40B4-BE49-F238E27FC236}">
                <a16:creationId xmlns:a16="http://schemas.microsoft.com/office/drawing/2014/main" id="{4C272F94-A009-4AC7-A7D6-5044C10686AE}"/>
              </a:ext>
            </a:extLst>
          </p:cNvPr>
          <p:cNvSpPr>
            <a:spLocks noChangeArrowheads="1"/>
          </p:cNvSpPr>
          <p:nvPr/>
        </p:nvSpPr>
        <p:spPr bwMode="auto">
          <a:xfrm>
            <a:off x="1253067" y="7853705"/>
            <a:ext cx="8523422" cy="791413"/>
          </a:xfrm>
          <a:prstGeom prst="rect">
            <a:avLst/>
          </a:prstGeom>
          <a:solidFill>
            <a:srgbClr val="1144E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7" tIns="45714" rIns="91427" bIns="45714">
            <a:spAutoFit/>
          </a:bodyPr>
          <a:lstStyle>
            <a:lvl1pPr marL="24161750" indent="-24161750" defTabSz="3108325">
              <a:defRPr sz="2400">
                <a:solidFill>
                  <a:schemeClr val="tx1"/>
                </a:solidFill>
                <a:latin typeface="Times New Roman" panose="02020603050405020304" pitchFamily="18" charset="0"/>
                <a:cs typeface="Times New Roman" panose="02020603050405020304" pitchFamily="18" charset="0"/>
              </a:defRPr>
            </a:lvl1pPr>
            <a:lvl2pPr marL="114300" defTabSz="31083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4400" dirty="0">
                <a:solidFill>
                  <a:schemeClr val="bg1"/>
                </a:solidFill>
                <a:effectLst>
                  <a:outerShdw blurRad="38100" dist="38100" dir="2700000" algn="tl">
                    <a:srgbClr val="000000"/>
                  </a:outerShdw>
                </a:effectLst>
                <a:latin typeface="Arial" panose="020B0604020202020204" pitchFamily="34" charset="0"/>
              </a:rPr>
              <a:t>Features</a:t>
            </a:r>
          </a:p>
        </p:txBody>
      </p:sp>
      <p:sp>
        <p:nvSpPr>
          <p:cNvPr id="188" name="Rectangle 155">
            <a:extLst>
              <a:ext uri="{FF2B5EF4-FFF2-40B4-BE49-F238E27FC236}">
                <a16:creationId xmlns:a16="http://schemas.microsoft.com/office/drawing/2014/main" id="{7E443A20-B8F7-4360-8527-46B36F7F1B99}"/>
              </a:ext>
            </a:extLst>
          </p:cNvPr>
          <p:cNvSpPr>
            <a:spLocks noChangeArrowheads="1"/>
          </p:cNvSpPr>
          <p:nvPr/>
        </p:nvSpPr>
        <p:spPr bwMode="auto">
          <a:xfrm>
            <a:off x="1265488" y="20911889"/>
            <a:ext cx="19330009" cy="791413"/>
          </a:xfrm>
          <a:prstGeom prst="rect">
            <a:avLst/>
          </a:prstGeom>
          <a:solidFill>
            <a:srgbClr val="1144E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7" tIns="45714" rIns="91427" bIns="45714">
            <a:spAutoFit/>
          </a:bodyPr>
          <a:lstStyle>
            <a:lvl1pPr marL="24161750" indent="-24161750" defTabSz="3108325">
              <a:defRPr sz="2400">
                <a:solidFill>
                  <a:schemeClr val="tx1"/>
                </a:solidFill>
                <a:latin typeface="Times New Roman" panose="02020603050405020304" pitchFamily="18" charset="0"/>
                <a:cs typeface="Times New Roman" panose="02020603050405020304" pitchFamily="18" charset="0"/>
              </a:defRPr>
            </a:lvl1pPr>
            <a:lvl2pPr marL="114300" defTabSz="31083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4400" dirty="0">
                <a:solidFill>
                  <a:schemeClr val="bg1"/>
                </a:solidFill>
                <a:effectLst>
                  <a:outerShdw blurRad="38100" dist="38100" dir="2700000" algn="tl">
                    <a:srgbClr val="000000"/>
                  </a:outerShdw>
                </a:effectLst>
                <a:latin typeface="Arial" panose="020B0604020202020204" pitchFamily="34" charset="0"/>
              </a:rPr>
              <a:t>Two Constraint Models</a:t>
            </a:r>
          </a:p>
        </p:txBody>
      </p:sp>
      <p:sp>
        <p:nvSpPr>
          <p:cNvPr id="189" name="Rectangle 160">
            <a:extLst>
              <a:ext uri="{FF2B5EF4-FFF2-40B4-BE49-F238E27FC236}">
                <a16:creationId xmlns:a16="http://schemas.microsoft.com/office/drawing/2014/main" id="{8B71CBD8-6C1D-4862-A4F3-DDF5D466C396}"/>
              </a:ext>
            </a:extLst>
          </p:cNvPr>
          <p:cNvSpPr>
            <a:spLocks noChangeArrowheads="1"/>
          </p:cNvSpPr>
          <p:nvPr/>
        </p:nvSpPr>
        <p:spPr bwMode="auto">
          <a:xfrm>
            <a:off x="21845302" y="21289914"/>
            <a:ext cx="10218647" cy="6712824"/>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p>
        </p:txBody>
      </p:sp>
      <p:sp>
        <p:nvSpPr>
          <p:cNvPr id="190" name="Rectangle 155">
            <a:extLst>
              <a:ext uri="{FF2B5EF4-FFF2-40B4-BE49-F238E27FC236}">
                <a16:creationId xmlns:a16="http://schemas.microsoft.com/office/drawing/2014/main" id="{F29A90C3-FCC8-4142-BF63-DA01E8A6833F}"/>
              </a:ext>
            </a:extLst>
          </p:cNvPr>
          <p:cNvSpPr>
            <a:spLocks noChangeArrowheads="1"/>
          </p:cNvSpPr>
          <p:nvPr/>
        </p:nvSpPr>
        <p:spPr bwMode="auto">
          <a:xfrm>
            <a:off x="22692914" y="20977206"/>
            <a:ext cx="8523422" cy="769429"/>
          </a:xfrm>
          <a:prstGeom prst="rect">
            <a:avLst/>
          </a:prstGeom>
          <a:solidFill>
            <a:srgbClr val="1144E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7" tIns="45714" rIns="91427" bIns="45714">
            <a:spAutoFit/>
          </a:bodyPr>
          <a:lstStyle>
            <a:lvl1pPr marL="24161750" indent="-24161750" defTabSz="3108325">
              <a:defRPr sz="2400">
                <a:solidFill>
                  <a:schemeClr val="tx1"/>
                </a:solidFill>
                <a:latin typeface="Times New Roman" panose="02020603050405020304" pitchFamily="18" charset="0"/>
                <a:cs typeface="Times New Roman" panose="02020603050405020304" pitchFamily="18" charset="0"/>
              </a:defRPr>
            </a:lvl1pPr>
            <a:lvl2pPr marL="114300" defTabSz="31083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4400" dirty="0">
                <a:solidFill>
                  <a:schemeClr val="bg1"/>
                </a:solidFill>
                <a:effectLst>
                  <a:outerShdw blurRad="38100" dist="38100" dir="2700000" algn="tl">
                    <a:srgbClr val="000000"/>
                  </a:outerShdw>
                </a:effectLst>
                <a:latin typeface="Arial" panose="020B0604020202020204" pitchFamily="34" charset="0"/>
              </a:rPr>
              <a:t>Load</a:t>
            </a:r>
          </a:p>
        </p:txBody>
      </p:sp>
      <p:sp>
        <p:nvSpPr>
          <p:cNvPr id="191" name="Rectangle 160">
            <a:extLst>
              <a:ext uri="{FF2B5EF4-FFF2-40B4-BE49-F238E27FC236}">
                <a16:creationId xmlns:a16="http://schemas.microsoft.com/office/drawing/2014/main" id="{A19D7862-4E1B-4ECB-AA3F-9BCBA0177049}"/>
              </a:ext>
            </a:extLst>
          </p:cNvPr>
          <p:cNvSpPr>
            <a:spLocks noChangeArrowheads="1"/>
          </p:cNvSpPr>
          <p:nvPr/>
        </p:nvSpPr>
        <p:spPr bwMode="auto">
          <a:xfrm>
            <a:off x="32293742" y="3716131"/>
            <a:ext cx="10177272" cy="18534269"/>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dirty="0"/>
          </a:p>
        </p:txBody>
      </p:sp>
      <p:sp>
        <p:nvSpPr>
          <p:cNvPr id="192" name="Rectangle 155">
            <a:extLst>
              <a:ext uri="{FF2B5EF4-FFF2-40B4-BE49-F238E27FC236}">
                <a16:creationId xmlns:a16="http://schemas.microsoft.com/office/drawing/2014/main" id="{FBC3ED58-105D-4DB1-9B22-DBCCC27EF854}"/>
              </a:ext>
            </a:extLst>
          </p:cNvPr>
          <p:cNvSpPr>
            <a:spLocks noChangeArrowheads="1"/>
          </p:cNvSpPr>
          <p:nvPr/>
        </p:nvSpPr>
        <p:spPr bwMode="auto">
          <a:xfrm>
            <a:off x="33137183" y="3337705"/>
            <a:ext cx="8523422" cy="791413"/>
          </a:xfrm>
          <a:prstGeom prst="rect">
            <a:avLst/>
          </a:prstGeom>
          <a:solidFill>
            <a:srgbClr val="1144E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7" tIns="45714" rIns="91427" bIns="45714">
            <a:spAutoFit/>
          </a:bodyPr>
          <a:lstStyle>
            <a:lvl1pPr marL="24161750" indent="-24161750" defTabSz="3108325">
              <a:defRPr sz="2400">
                <a:solidFill>
                  <a:schemeClr val="tx1"/>
                </a:solidFill>
                <a:latin typeface="Times New Roman" panose="02020603050405020304" pitchFamily="18" charset="0"/>
                <a:cs typeface="Times New Roman" panose="02020603050405020304" pitchFamily="18" charset="0"/>
              </a:defRPr>
            </a:lvl1pPr>
            <a:lvl2pPr marL="114300" defTabSz="31083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4400" dirty="0">
                <a:solidFill>
                  <a:schemeClr val="bg1"/>
                </a:solidFill>
                <a:effectLst>
                  <a:outerShdw blurRad="38100" dist="38100" dir="2700000" algn="tl">
                    <a:srgbClr val="000000"/>
                  </a:outerShdw>
                </a:effectLst>
                <a:latin typeface="Arial" panose="020B0604020202020204" pitchFamily="34" charset="0"/>
              </a:rPr>
              <a:t>Consistency Algorithms</a:t>
            </a:r>
          </a:p>
        </p:txBody>
      </p:sp>
      <p:sp>
        <p:nvSpPr>
          <p:cNvPr id="194" name="Rectangle 155">
            <a:extLst>
              <a:ext uri="{FF2B5EF4-FFF2-40B4-BE49-F238E27FC236}">
                <a16:creationId xmlns:a16="http://schemas.microsoft.com/office/drawing/2014/main" id="{8BC7E571-0A9A-4B79-A6B6-3E6800921C9D}"/>
              </a:ext>
            </a:extLst>
          </p:cNvPr>
          <p:cNvSpPr>
            <a:spLocks noChangeArrowheads="1"/>
          </p:cNvSpPr>
          <p:nvPr/>
        </p:nvSpPr>
        <p:spPr bwMode="auto">
          <a:xfrm>
            <a:off x="11747566" y="3320425"/>
            <a:ext cx="19330009" cy="791413"/>
          </a:xfrm>
          <a:prstGeom prst="rect">
            <a:avLst/>
          </a:prstGeom>
          <a:solidFill>
            <a:srgbClr val="1144E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27" tIns="45714" rIns="91427" bIns="45714">
            <a:spAutoFit/>
          </a:bodyPr>
          <a:lstStyle>
            <a:lvl1pPr marL="24161750" indent="-24161750" defTabSz="3108325">
              <a:defRPr sz="2400">
                <a:solidFill>
                  <a:schemeClr val="tx1"/>
                </a:solidFill>
                <a:latin typeface="Times New Roman" panose="02020603050405020304" pitchFamily="18" charset="0"/>
                <a:cs typeface="Times New Roman" panose="02020603050405020304" pitchFamily="18" charset="0"/>
              </a:defRPr>
            </a:lvl1pPr>
            <a:lvl2pPr marL="114300" defTabSz="31083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4400" dirty="0">
                <a:solidFill>
                  <a:schemeClr val="bg1"/>
                </a:solidFill>
                <a:effectLst>
                  <a:outerShdw blurRad="38100" dist="38100" dir="2700000" algn="tl">
                    <a:srgbClr val="000000"/>
                  </a:outerShdw>
                </a:effectLst>
                <a:latin typeface="Arial" panose="020B0604020202020204" pitchFamily="34" charset="0"/>
              </a:rPr>
              <a:t>Interface</a:t>
            </a:r>
          </a:p>
        </p:txBody>
      </p:sp>
      <p:pic>
        <p:nvPicPr>
          <p:cNvPr id="2" name="Picture 1">
            <a:extLst>
              <a:ext uri="{FF2B5EF4-FFF2-40B4-BE49-F238E27FC236}">
                <a16:creationId xmlns:a16="http://schemas.microsoft.com/office/drawing/2014/main" id="{396223DC-F46C-4B3C-845C-94F6C118EBBA}"/>
              </a:ext>
            </a:extLst>
          </p:cNvPr>
          <p:cNvPicPr>
            <a:picLocks noChangeAspect="1"/>
          </p:cNvPicPr>
          <p:nvPr/>
        </p:nvPicPr>
        <p:blipFill rotWithShape="1">
          <a:blip r:embed="rId6"/>
          <a:srcRect l="3937"/>
          <a:stretch/>
        </p:blipFill>
        <p:spPr>
          <a:xfrm>
            <a:off x="11775272" y="5906285"/>
            <a:ext cx="20116800" cy="14251156"/>
          </a:xfrm>
          <a:prstGeom prst="rect">
            <a:avLst/>
          </a:prstGeom>
        </p:spPr>
      </p:pic>
      <p:sp>
        <p:nvSpPr>
          <p:cNvPr id="4" name="TextBox 3">
            <a:extLst>
              <a:ext uri="{FF2B5EF4-FFF2-40B4-BE49-F238E27FC236}">
                <a16:creationId xmlns:a16="http://schemas.microsoft.com/office/drawing/2014/main" id="{6C3420A6-DF6F-40DF-B687-C981AFD33B82}"/>
              </a:ext>
            </a:extLst>
          </p:cNvPr>
          <p:cNvSpPr txBox="1"/>
          <p:nvPr/>
        </p:nvSpPr>
        <p:spPr>
          <a:xfrm>
            <a:off x="16584009" y="4474662"/>
            <a:ext cx="5505518" cy="1323439"/>
          </a:xfrm>
          <a:prstGeom prst="rect">
            <a:avLst/>
          </a:prstGeom>
          <a:noFill/>
        </p:spPr>
        <p:txBody>
          <a:bodyPr wrap="square" rtlCol="0">
            <a:spAutoFit/>
          </a:bodyPr>
          <a:lstStyle/>
          <a:p>
            <a:r>
              <a:rPr lang="en-US" sz="4000" dirty="0"/>
              <a:t>Shows current domain, also reflected in history</a:t>
            </a:r>
          </a:p>
        </p:txBody>
      </p:sp>
      <p:cxnSp>
        <p:nvCxnSpPr>
          <p:cNvPr id="7" name="Connector: Curved 6">
            <a:extLst>
              <a:ext uri="{FF2B5EF4-FFF2-40B4-BE49-F238E27FC236}">
                <a16:creationId xmlns:a16="http://schemas.microsoft.com/office/drawing/2014/main" id="{92243A5A-0B0A-43CA-9597-4D9F879C9FFA}"/>
              </a:ext>
            </a:extLst>
          </p:cNvPr>
          <p:cNvCxnSpPr>
            <a:cxnSpLocks/>
            <a:stCxn id="4" idx="1"/>
            <a:endCxn id="65" idx="2"/>
          </p:cNvCxnSpPr>
          <p:nvPr/>
        </p:nvCxnSpPr>
        <p:spPr>
          <a:xfrm rot="10800000" flipH="1" flipV="1">
            <a:off x="16584008" y="5136382"/>
            <a:ext cx="169993" cy="2046766"/>
          </a:xfrm>
          <a:prstGeom prst="curvedConnector3">
            <a:avLst>
              <a:gd name="adj1" fmla="val -134476"/>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6C92208-455A-4872-84F5-ED2297FC6F01}"/>
              </a:ext>
            </a:extLst>
          </p:cNvPr>
          <p:cNvSpPr txBox="1"/>
          <p:nvPr/>
        </p:nvSpPr>
        <p:spPr>
          <a:xfrm>
            <a:off x="11214914" y="4474662"/>
            <a:ext cx="4395215" cy="1323439"/>
          </a:xfrm>
          <a:prstGeom prst="rect">
            <a:avLst/>
          </a:prstGeom>
          <a:noFill/>
        </p:spPr>
        <p:txBody>
          <a:bodyPr wrap="square" rtlCol="0">
            <a:spAutoFit/>
          </a:bodyPr>
          <a:lstStyle/>
          <a:p>
            <a:r>
              <a:rPr lang="en-US" sz="4000" dirty="0"/>
              <a:t>Highlights scope of </a:t>
            </a:r>
            <a:br>
              <a:rPr lang="en-US" sz="4000" dirty="0"/>
            </a:br>
            <a:r>
              <a:rPr lang="en-US" sz="4000" dirty="0"/>
              <a:t>active constraint</a:t>
            </a:r>
          </a:p>
        </p:txBody>
      </p:sp>
      <p:cxnSp>
        <p:nvCxnSpPr>
          <p:cNvPr id="11" name="Connector: Curved 10">
            <a:extLst>
              <a:ext uri="{FF2B5EF4-FFF2-40B4-BE49-F238E27FC236}">
                <a16:creationId xmlns:a16="http://schemas.microsoft.com/office/drawing/2014/main" id="{3CD71FF9-1E5D-4CFB-B604-74564F8FB35D}"/>
              </a:ext>
            </a:extLst>
          </p:cNvPr>
          <p:cNvCxnSpPr>
            <a:cxnSpLocks/>
            <a:stCxn id="9" idx="1"/>
            <a:endCxn id="68" idx="1"/>
          </p:cNvCxnSpPr>
          <p:nvPr/>
        </p:nvCxnSpPr>
        <p:spPr>
          <a:xfrm rot="10800000" flipH="1" flipV="1">
            <a:off x="11214914" y="5136381"/>
            <a:ext cx="1142186" cy="4979365"/>
          </a:xfrm>
          <a:prstGeom prst="curvedConnector3">
            <a:avLst>
              <a:gd name="adj1" fmla="val -20014"/>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88BB35F-EC62-465B-8375-DA5AD5CB2EF0}"/>
              </a:ext>
            </a:extLst>
          </p:cNvPr>
          <p:cNvSpPr txBox="1"/>
          <p:nvPr/>
        </p:nvSpPr>
        <p:spPr>
          <a:xfrm>
            <a:off x="11214914" y="16807564"/>
            <a:ext cx="5275983" cy="1938992"/>
          </a:xfrm>
          <a:prstGeom prst="rect">
            <a:avLst/>
          </a:prstGeom>
          <a:noFill/>
        </p:spPr>
        <p:txBody>
          <a:bodyPr wrap="square" rtlCol="0">
            <a:spAutoFit/>
          </a:bodyPr>
          <a:lstStyle/>
          <a:p>
            <a:r>
              <a:rPr lang="en-US" sz="4000" dirty="0"/>
              <a:t>Shows in red removed values, also reflected in history</a:t>
            </a:r>
          </a:p>
        </p:txBody>
      </p:sp>
      <p:sp>
        <p:nvSpPr>
          <p:cNvPr id="34" name="Oval 33">
            <a:extLst>
              <a:ext uri="{FF2B5EF4-FFF2-40B4-BE49-F238E27FC236}">
                <a16:creationId xmlns:a16="http://schemas.microsoft.com/office/drawing/2014/main" id="{102412EE-E78C-4D47-A154-527DA3CF3401}"/>
              </a:ext>
            </a:extLst>
          </p:cNvPr>
          <p:cNvSpPr/>
          <p:nvPr/>
        </p:nvSpPr>
        <p:spPr>
          <a:xfrm>
            <a:off x="14558142" y="9680089"/>
            <a:ext cx="914400" cy="914400"/>
          </a:xfrm>
          <a:prstGeom prst="ellipse">
            <a:avLst/>
          </a:prstGeom>
          <a:noFill/>
          <a:ln w="76200">
            <a:solidFill>
              <a:srgbClr val="1144E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2AEE5F50-CE1E-4F47-B335-76371D7397BE}"/>
              </a:ext>
            </a:extLst>
          </p:cNvPr>
          <p:cNvCxnSpPr>
            <a:cxnSpLocks/>
            <a:stCxn id="12" idx="0"/>
            <a:endCxn id="34" idx="2"/>
          </p:cNvCxnSpPr>
          <p:nvPr/>
        </p:nvCxnSpPr>
        <p:spPr>
          <a:xfrm rot="5400000" flipH="1" flipV="1">
            <a:off x="10870387" y="13119809"/>
            <a:ext cx="6670275" cy="705236"/>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E246C1B-7905-4C34-926D-8C512ACEF440}"/>
              </a:ext>
            </a:extLst>
          </p:cNvPr>
          <p:cNvSpPr/>
          <p:nvPr/>
        </p:nvSpPr>
        <p:spPr>
          <a:xfrm>
            <a:off x="15015361" y="12718198"/>
            <a:ext cx="384048" cy="384048"/>
          </a:xfrm>
          <a:prstGeom prst="ellipse">
            <a:avLst/>
          </a:prstGeom>
          <a:noFill/>
          <a:ln w="76200">
            <a:solidFill>
              <a:srgbClr val="1144E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Oval 42">
            <a:extLst>
              <a:ext uri="{FF2B5EF4-FFF2-40B4-BE49-F238E27FC236}">
                <a16:creationId xmlns:a16="http://schemas.microsoft.com/office/drawing/2014/main" id="{64236B2E-062E-453C-99F8-65805A49C0CE}"/>
              </a:ext>
            </a:extLst>
          </p:cNvPr>
          <p:cNvSpPr/>
          <p:nvPr/>
        </p:nvSpPr>
        <p:spPr>
          <a:xfrm>
            <a:off x="15018378" y="11269822"/>
            <a:ext cx="384048" cy="384048"/>
          </a:xfrm>
          <a:prstGeom prst="ellipse">
            <a:avLst/>
          </a:prstGeom>
          <a:noFill/>
          <a:ln w="76200">
            <a:solidFill>
              <a:srgbClr val="1144E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036A0517-2A7A-4463-94CC-64FC868C6DA1}"/>
              </a:ext>
            </a:extLst>
          </p:cNvPr>
          <p:cNvSpPr txBox="1"/>
          <p:nvPr/>
        </p:nvSpPr>
        <p:spPr>
          <a:xfrm>
            <a:off x="13731128" y="18506692"/>
            <a:ext cx="6522410" cy="1938992"/>
          </a:xfrm>
          <a:prstGeom prst="rect">
            <a:avLst/>
          </a:prstGeom>
          <a:noFill/>
        </p:spPr>
        <p:txBody>
          <a:bodyPr wrap="square" rtlCol="0">
            <a:spAutoFit/>
          </a:bodyPr>
          <a:lstStyle/>
          <a:p>
            <a:r>
              <a:rPr lang="en-US" sz="4000" dirty="0"/>
              <a:t>Shows in bold values to be removed in future steps of the consistency algorithms</a:t>
            </a:r>
          </a:p>
        </p:txBody>
      </p:sp>
      <p:cxnSp>
        <p:nvCxnSpPr>
          <p:cNvPr id="24" name="Connector: Curved 23">
            <a:extLst>
              <a:ext uri="{FF2B5EF4-FFF2-40B4-BE49-F238E27FC236}">
                <a16:creationId xmlns:a16="http://schemas.microsoft.com/office/drawing/2014/main" id="{13EB0C86-F155-4FA2-9684-6C7B671C0104}"/>
              </a:ext>
            </a:extLst>
          </p:cNvPr>
          <p:cNvCxnSpPr>
            <a:cxnSpLocks/>
            <a:stCxn id="22" idx="0"/>
            <a:endCxn id="43" idx="6"/>
          </p:cNvCxnSpPr>
          <p:nvPr/>
        </p:nvCxnSpPr>
        <p:spPr>
          <a:xfrm rot="16200000" flipV="1">
            <a:off x="12674957" y="14189315"/>
            <a:ext cx="7044846" cy="1589907"/>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4596BB1D-AF03-4D43-A876-92FE24029000}"/>
              </a:ext>
            </a:extLst>
          </p:cNvPr>
          <p:cNvCxnSpPr>
            <a:cxnSpLocks/>
            <a:endCxn id="42" idx="6"/>
          </p:cNvCxnSpPr>
          <p:nvPr/>
        </p:nvCxnSpPr>
        <p:spPr>
          <a:xfrm rot="16200000" flipV="1">
            <a:off x="15272834" y="13036797"/>
            <a:ext cx="1483226" cy="1230076"/>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674DD6C9-063B-401B-AFEA-46DC5984A3BE}"/>
              </a:ext>
            </a:extLst>
          </p:cNvPr>
          <p:cNvSpPr/>
          <p:nvPr/>
        </p:nvSpPr>
        <p:spPr>
          <a:xfrm>
            <a:off x="20577902" y="6949688"/>
            <a:ext cx="2971800" cy="6966338"/>
          </a:xfrm>
          <a:prstGeom prst="roundRect">
            <a:avLst>
              <a:gd name="adj" fmla="val 11924"/>
            </a:avLst>
          </a:prstGeom>
          <a:noFill/>
          <a:ln w="76200">
            <a:solidFill>
              <a:srgbClr val="114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D17C084B-4BEC-47AB-9E15-E164D8FAE413}"/>
              </a:ext>
            </a:extLst>
          </p:cNvPr>
          <p:cNvSpPr/>
          <p:nvPr/>
        </p:nvSpPr>
        <p:spPr>
          <a:xfrm>
            <a:off x="20577902" y="14055909"/>
            <a:ext cx="2971800" cy="4322579"/>
          </a:xfrm>
          <a:prstGeom prst="roundRect">
            <a:avLst>
              <a:gd name="adj" fmla="val 11450"/>
            </a:avLst>
          </a:prstGeom>
          <a:noFill/>
          <a:ln w="76200">
            <a:solidFill>
              <a:srgbClr val="114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522DB031-A8E2-4F68-8BE5-0502A4ABB166}"/>
              </a:ext>
            </a:extLst>
          </p:cNvPr>
          <p:cNvSpPr/>
          <p:nvPr/>
        </p:nvSpPr>
        <p:spPr>
          <a:xfrm>
            <a:off x="23596689" y="6949687"/>
            <a:ext cx="7963592" cy="6239504"/>
          </a:xfrm>
          <a:prstGeom prst="roundRect">
            <a:avLst>
              <a:gd name="adj" fmla="val 5467"/>
            </a:avLst>
          </a:prstGeom>
          <a:noFill/>
          <a:ln w="76200">
            <a:solidFill>
              <a:srgbClr val="114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0934FFB-77B6-44D1-9141-310665B552D8}"/>
              </a:ext>
            </a:extLst>
          </p:cNvPr>
          <p:cNvSpPr txBox="1"/>
          <p:nvPr/>
        </p:nvSpPr>
        <p:spPr>
          <a:xfrm>
            <a:off x="24505677" y="13972212"/>
            <a:ext cx="6933661" cy="707886"/>
          </a:xfrm>
          <a:prstGeom prst="rect">
            <a:avLst/>
          </a:prstGeom>
          <a:noFill/>
        </p:spPr>
        <p:txBody>
          <a:bodyPr wrap="square" rtlCol="0">
            <a:spAutoFit/>
          </a:bodyPr>
          <a:lstStyle/>
          <a:p>
            <a:pPr algn="r"/>
            <a:r>
              <a:rPr lang="en-US" sz="4000" dirty="0"/>
              <a:t>Navigable history of user actions</a:t>
            </a:r>
          </a:p>
        </p:txBody>
      </p:sp>
      <p:sp>
        <p:nvSpPr>
          <p:cNvPr id="65" name="Oval 64">
            <a:extLst>
              <a:ext uri="{FF2B5EF4-FFF2-40B4-BE49-F238E27FC236}">
                <a16:creationId xmlns:a16="http://schemas.microsoft.com/office/drawing/2014/main" id="{23483203-F95D-4C86-B8A0-238BAEAE3067}"/>
              </a:ext>
            </a:extLst>
          </p:cNvPr>
          <p:cNvSpPr/>
          <p:nvPr/>
        </p:nvSpPr>
        <p:spPr>
          <a:xfrm>
            <a:off x="16754002" y="6758863"/>
            <a:ext cx="848569" cy="848569"/>
          </a:xfrm>
          <a:prstGeom prst="ellipse">
            <a:avLst/>
          </a:prstGeom>
          <a:noFill/>
          <a:ln w="76200">
            <a:solidFill>
              <a:srgbClr val="1144E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7B4D35C7-C2EB-47AC-B137-1D746B023B24}"/>
              </a:ext>
            </a:extLst>
          </p:cNvPr>
          <p:cNvSpPr/>
          <p:nvPr/>
        </p:nvSpPr>
        <p:spPr>
          <a:xfrm>
            <a:off x="12357100" y="9751985"/>
            <a:ext cx="6680200" cy="727524"/>
          </a:xfrm>
          <a:prstGeom prst="roundRect">
            <a:avLst>
              <a:gd name="adj" fmla="val 11924"/>
            </a:avLst>
          </a:prstGeom>
          <a:noFill/>
          <a:ln w="76200">
            <a:solidFill>
              <a:srgbClr val="114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7B4F6658-36EA-4889-AA84-E542EAB15E21}"/>
              </a:ext>
            </a:extLst>
          </p:cNvPr>
          <p:cNvGrpSpPr/>
          <p:nvPr/>
        </p:nvGrpSpPr>
        <p:grpSpPr>
          <a:xfrm>
            <a:off x="16153787" y="23129307"/>
            <a:ext cx="4629272" cy="4188566"/>
            <a:chOff x="1128228" y="21126284"/>
            <a:chExt cx="7133407" cy="6454308"/>
          </a:xfrm>
        </p:grpSpPr>
        <p:grpSp>
          <p:nvGrpSpPr>
            <p:cNvPr id="88" name="Group 87">
              <a:extLst>
                <a:ext uri="{FF2B5EF4-FFF2-40B4-BE49-F238E27FC236}">
                  <a16:creationId xmlns:a16="http://schemas.microsoft.com/office/drawing/2014/main" id="{26635A74-8310-4A37-8EBD-BFFD1144671B}"/>
                </a:ext>
              </a:extLst>
            </p:cNvPr>
            <p:cNvGrpSpPr/>
            <p:nvPr/>
          </p:nvGrpSpPr>
          <p:grpSpPr>
            <a:xfrm>
              <a:off x="3143544" y="21126284"/>
              <a:ext cx="4821431" cy="1123950"/>
              <a:chOff x="3143544" y="21126284"/>
              <a:chExt cx="4821431" cy="1123950"/>
            </a:xfrm>
          </p:grpSpPr>
          <p:sp>
            <p:nvSpPr>
              <p:cNvPr id="37" name="Rectangle 36">
                <a:extLst>
                  <a:ext uri="{FF2B5EF4-FFF2-40B4-BE49-F238E27FC236}">
                    <a16:creationId xmlns:a16="http://schemas.microsoft.com/office/drawing/2014/main" id="{4B4508B3-52E4-4869-9ED1-D462833DDE42}"/>
                  </a:ext>
                </a:extLst>
              </p:cNvPr>
              <p:cNvSpPr/>
              <p:nvPr/>
            </p:nvSpPr>
            <p:spPr>
              <a:xfrm>
                <a:off x="5657850" y="21126284"/>
                <a:ext cx="342900" cy="342900"/>
              </a:xfrm>
              <a:prstGeom prst="rect">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A24D13E2-9FB7-4023-B615-457EF198D454}"/>
                  </a:ext>
                </a:extLst>
              </p:cNvPr>
              <p:cNvCxnSpPr>
                <a:cxnSpLocks/>
                <a:endCxn id="37" idx="2"/>
              </p:cNvCxnSpPr>
              <p:nvPr/>
            </p:nvCxnSpPr>
            <p:spPr>
              <a:xfrm flipV="1">
                <a:off x="3143544" y="21469184"/>
                <a:ext cx="2685756" cy="72714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D883BBA-FDEA-4A43-9FC2-2B9A745BDCA4}"/>
                  </a:ext>
                </a:extLst>
              </p:cNvPr>
              <p:cNvCxnSpPr>
                <a:cxnSpLocks/>
                <a:endCxn id="37" idx="2"/>
              </p:cNvCxnSpPr>
              <p:nvPr/>
            </p:nvCxnSpPr>
            <p:spPr>
              <a:xfrm flipV="1">
                <a:off x="3747813" y="21469184"/>
                <a:ext cx="2081487" cy="72714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4E7413B-34AE-4662-B687-FD1021308E1B}"/>
                  </a:ext>
                </a:extLst>
              </p:cNvPr>
              <p:cNvCxnSpPr>
                <a:cxnSpLocks/>
                <a:endCxn id="37" idx="2"/>
              </p:cNvCxnSpPr>
              <p:nvPr/>
            </p:nvCxnSpPr>
            <p:spPr>
              <a:xfrm flipV="1">
                <a:off x="4956077" y="21469184"/>
                <a:ext cx="873223" cy="781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F718DE1-BCF8-43EC-8DB2-C2CC4E1707AE}"/>
                  </a:ext>
                </a:extLst>
              </p:cNvPr>
              <p:cNvCxnSpPr>
                <a:cxnSpLocks/>
                <a:endCxn id="37" idx="2"/>
              </p:cNvCxnSpPr>
              <p:nvPr/>
            </p:nvCxnSpPr>
            <p:spPr>
              <a:xfrm flipV="1">
                <a:off x="4348015" y="21469184"/>
                <a:ext cx="1481285" cy="781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1230DBA-7EB6-43A7-AA3A-9F8941820A0A}"/>
                  </a:ext>
                </a:extLst>
              </p:cNvPr>
              <p:cNvCxnSpPr>
                <a:cxnSpLocks/>
                <a:endCxn id="37" idx="2"/>
              </p:cNvCxnSpPr>
              <p:nvPr/>
            </p:nvCxnSpPr>
            <p:spPr>
              <a:xfrm flipV="1">
                <a:off x="5549907" y="21469184"/>
                <a:ext cx="279393" cy="781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EDA2F7C-D68E-43F0-95A7-3DA02C2081F0}"/>
                  </a:ext>
                </a:extLst>
              </p:cNvPr>
              <p:cNvCxnSpPr>
                <a:cxnSpLocks/>
                <a:endCxn id="37" idx="2"/>
              </p:cNvCxnSpPr>
              <p:nvPr/>
            </p:nvCxnSpPr>
            <p:spPr>
              <a:xfrm flipH="1" flipV="1">
                <a:off x="5829300" y="21469184"/>
                <a:ext cx="279393" cy="781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D97AEFD-1938-4A08-A5AA-7AC75A7E5ED7}"/>
                  </a:ext>
                </a:extLst>
              </p:cNvPr>
              <p:cNvCxnSpPr>
                <a:cxnSpLocks/>
                <a:endCxn id="37" idx="2"/>
              </p:cNvCxnSpPr>
              <p:nvPr/>
            </p:nvCxnSpPr>
            <p:spPr>
              <a:xfrm flipH="1" flipV="1">
                <a:off x="5829300" y="21469184"/>
                <a:ext cx="873223" cy="781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6998528-FB74-4397-BCAF-8380AFAEC136}"/>
                  </a:ext>
                </a:extLst>
              </p:cNvPr>
              <p:cNvCxnSpPr>
                <a:cxnSpLocks/>
                <a:endCxn id="37" idx="2"/>
              </p:cNvCxnSpPr>
              <p:nvPr/>
            </p:nvCxnSpPr>
            <p:spPr>
              <a:xfrm flipH="1" flipV="1">
                <a:off x="5829300" y="21469184"/>
                <a:ext cx="1538502" cy="7300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F1D8B81-709A-4C65-B5BB-8AE59B88EC1A}"/>
                  </a:ext>
                </a:extLst>
              </p:cNvPr>
              <p:cNvCxnSpPr>
                <a:cxnSpLocks/>
                <a:endCxn id="37" idx="2"/>
              </p:cNvCxnSpPr>
              <p:nvPr/>
            </p:nvCxnSpPr>
            <p:spPr>
              <a:xfrm flipH="1" flipV="1">
                <a:off x="5829300" y="21469184"/>
                <a:ext cx="2135675" cy="7300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A3DF12DC-D969-41EE-9552-23B65DAFDC02}"/>
                </a:ext>
              </a:extLst>
            </p:cNvPr>
            <p:cNvGrpSpPr/>
            <p:nvPr/>
          </p:nvGrpSpPr>
          <p:grpSpPr>
            <a:xfrm>
              <a:off x="1128228" y="22485350"/>
              <a:ext cx="1838278" cy="4749324"/>
              <a:chOff x="1128228" y="22485350"/>
              <a:chExt cx="1838278" cy="4749324"/>
            </a:xfrm>
          </p:grpSpPr>
          <p:sp>
            <p:nvSpPr>
              <p:cNvPr id="107" name="Rectangle 106">
                <a:extLst>
                  <a:ext uri="{FF2B5EF4-FFF2-40B4-BE49-F238E27FC236}">
                    <a16:creationId xmlns:a16="http://schemas.microsoft.com/office/drawing/2014/main" id="{966755D5-82BF-43B7-81E4-19FF8F1D396F}"/>
                  </a:ext>
                </a:extLst>
              </p:cNvPr>
              <p:cNvSpPr/>
              <p:nvPr/>
            </p:nvSpPr>
            <p:spPr>
              <a:xfrm>
                <a:off x="1128228" y="23913720"/>
                <a:ext cx="342900" cy="342900"/>
              </a:xfrm>
              <a:prstGeom prst="rect">
                <a:avLst/>
              </a:prstGeom>
              <a:ln w="76200">
                <a:solidFill>
                  <a:srgbClr val="1144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91581E33-39DF-4B6F-B7E7-9CD8A938B23A}"/>
                  </a:ext>
                </a:extLst>
              </p:cNvPr>
              <p:cNvCxnSpPr>
                <a:cxnSpLocks/>
                <a:stCxn id="107" idx="3"/>
              </p:cNvCxnSpPr>
              <p:nvPr/>
            </p:nvCxnSpPr>
            <p:spPr>
              <a:xfrm flipV="1">
                <a:off x="1471128" y="22485350"/>
                <a:ext cx="1418122" cy="1599820"/>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BDC57C-EC5B-488D-A095-FE22A9C429B6}"/>
                  </a:ext>
                </a:extLst>
              </p:cNvPr>
              <p:cNvCxnSpPr>
                <a:cxnSpLocks/>
                <a:stCxn id="107" idx="3"/>
              </p:cNvCxnSpPr>
              <p:nvPr/>
            </p:nvCxnSpPr>
            <p:spPr>
              <a:xfrm flipV="1">
                <a:off x="1471128" y="23093371"/>
                <a:ext cx="1418122" cy="991799"/>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81FCFD6-12C6-45D3-B49A-E6BBECBEC9F5}"/>
                  </a:ext>
                </a:extLst>
              </p:cNvPr>
              <p:cNvCxnSpPr>
                <a:cxnSpLocks/>
                <a:stCxn id="107" idx="3"/>
              </p:cNvCxnSpPr>
              <p:nvPr/>
            </p:nvCxnSpPr>
            <p:spPr>
              <a:xfrm flipV="1">
                <a:off x="1471128" y="23676267"/>
                <a:ext cx="1418122" cy="408903"/>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F881D69-D17C-4C9C-B201-184D00CA1C6F}"/>
                  </a:ext>
                </a:extLst>
              </p:cNvPr>
              <p:cNvCxnSpPr>
                <a:cxnSpLocks/>
                <a:stCxn id="107" idx="3"/>
              </p:cNvCxnSpPr>
              <p:nvPr/>
            </p:nvCxnSpPr>
            <p:spPr>
              <a:xfrm>
                <a:off x="1471128" y="24085170"/>
                <a:ext cx="1418122" cy="184099"/>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3F87D5-3BC1-4847-8307-90894190D1E1}"/>
                  </a:ext>
                </a:extLst>
              </p:cNvPr>
              <p:cNvCxnSpPr>
                <a:cxnSpLocks/>
                <a:stCxn id="107" idx="3"/>
              </p:cNvCxnSpPr>
              <p:nvPr/>
            </p:nvCxnSpPr>
            <p:spPr>
              <a:xfrm>
                <a:off x="1471128" y="24085170"/>
                <a:ext cx="1495378" cy="782701"/>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108017-1BF9-464E-BD5D-E90E3FA060E3}"/>
                  </a:ext>
                </a:extLst>
              </p:cNvPr>
              <p:cNvCxnSpPr>
                <a:cxnSpLocks/>
                <a:stCxn id="107" idx="3"/>
              </p:cNvCxnSpPr>
              <p:nvPr/>
            </p:nvCxnSpPr>
            <p:spPr>
              <a:xfrm>
                <a:off x="1471128" y="24085170"/>
                <a:ext cx="1444448" cy="1359280"/>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307461D-076A-4425-AD1D-9E8AFD667834}"/>
                  </a:ext>
                </a:extLst>
              </p:cNvPr>
              <p:cNvCxnSpPr>
                <a:cxnSpLocks/>
                <a:stCxn id="107" idx="3"/>
              </p:cNvCxnSpPr>
              <p:nvPr/>
            </p:nvCxnSpPr>
            <p:spPr>
              <a:xfrm>
                <a:off x="1471128" y="24085170"/>
                <a:ext cx="1444448" cy="1994280"/>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3196FD1-D745-4D8A-BD8D-0F89BFE270CC}"/>
                  </a:ext>
                </a:extLst>
              </p:cNvPr>
              <p:cNvCxnSpPr>
                <a:cxnSpLocks/>
                <a:stCxn id="107" idx="3"/>
              </p:cNvCxnSpPr>
              <p:nvPr/>
            </p:nvCxnSpPr>
            <p:spPr>
              <a:xfrm>
                <a:off x="1471128" y="24085170"/>
                <a:ext cx="1418122" cy="2571560"/>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430D5EF-B998-4BD8-9BB9-70F2B6462D10}"/>
                  </a:ext>
                </a:extLst>
              </p:cNvPr>
              <p:cNvCxnSpPr>
                <a:cxnSpLocks/>
                <a:stCxn id="107" idx="3"/>
              </p:cNvCxnSpPr>
              <p:nvPr/>
            </p:nvCxnSpPr>
            <p:spPr>
              <a:xfrm>
                <a:off x="1471128" y="24085170"/>
                <a:ext cx="1444448" cy="3149504"/>
              </a:xfrm>
              <a:prstGeom prst="line">
                <a:avLst/>
              </a:prstGeom>
              <a:ln w="38100">
                <a:solidFill>
                  <a:srgbClr val="1144E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BC443D8-CB88-43C7-8B05-7AD4AD3D7F49}"/>
                </a:ext>
              </a:extLst>
            </p:cNvPr>
            <p:cNvGrpSpPr/>
            <p:nvPr/>
          </p:nvGrpSpPr>
          <p:grpSpPr>
            <a:xfrm>
              <a:off x="2838180" y="22155150"/>
              <a:ext cx="5423455" cy="5425442"/>
              <a:chOff x="2102644" y="21419344"/>
              <a:chExt cx="6158991" cy="6161248"/>
            </a:xfrm>
          </p:grpSpPr>
          <p:pic>
            <p:nvPicPr>
              <p:cNvPr id="32" name="Picture 31">
                <a:extLst>
                  <a:ext uri="{FF2B5EF4-FFF2-40B4-BE49-F238E27FC236}">
                    <a16:creationId xmlns:a16="http://schemas.microsoft.com/office/drawing/2014/main" id="{C51074B3-1EFF-43DD-8E0D-1827FA6B9ABF}"/>
                  </a:ext>
                </a:extLst>
              </p:cNvPr>
              <p:cNvPicPr>
                <a:picLocks noChangeAspect="1"/>
              </p:cNvPicPr>
              <p:nvPr/>
            </p:nvPicPr>
            <p:blipFill rotWithShape="1">
              <a:blip r:embed="rId7"/>
              <a:srcRect l="978" t="790"/>
              <a:stretch/>
            </p:blipFill>
            <p:spPr>
              <a:xfrm>
                <a:off x="2102644" y="21419344"/>
                <a:ext cx="6158991" cy="6161248"/>
              </a:xfrm>
              <a:prstGeom prst="rect">
                <a:avLst/>
              </a:prstGeom>
            </p:spPr>
          </p:pic>
          <p:sp>
            <p:nvSpPr>
              <p:cNvPr id="35" name="Rectangle 34">
                <a:extLst>
                  <a:ext uri="{FF2B5EF4-FFF2-40B4-BE49-F238E27FC236}">
                    <a16:creationId xmlns:a16="http://schemas.microsoft.com/office/drawing/2014/main" id="{3DDE3705-B7EB-4E10-9A20-073C97F1AEB3}"/>
                  </a:ext>
                </a:extLst>
              </p:cNvPr>
              <p:cNvSpPr/>
              <p:nvPr/>
            </p:nvSpPr>
            <p:spPr>
              <a:xfrm>
                <a:off x="4177622" y="22134286"/>
                <a:ext cx="4026578" cy="5377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317FA95-5970-4246-9107-BEB3A1E8DB34}"/>
                  </a:ext>
                </a:extLst>
              </p:cNvPr>
              <p:cNvSpPr/>
              <p:nvPr/>
            </p:nvSpPr>
            <p:spPr>
              <a:xfrm>
                <a:off x="2837454" y="23488742"/>
                <a:ext cx="4363445" cy="4022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2" name="Group 1451">
              <a:extLst>
                <a:ext uri="{FF2B5EF4-FFF2-40B4-BE49-F238E27FC236}">
                  <a16:creationId xmlns:a16="http://schemas.microsoft.com/office/drawing/2014/main" id="{F359EBDB-3C7C-4DB9-9252-478AC3DA5F7B}"/>
                </a:ext>
              </a:extLst>
            </p:cNvPr>
            <p:cNvGrpSpPr/>
            <p:nvPr/>
          </p:nvGrpSpPr>
          <p:grpSpPr>
            <a:xfrm>
              <a:off x="3252574" y="22371050"/>
              <a:ext cx="3449949" cy="2228470"/>
              <a:chOff x="3252574" y="22371050"/>
              <a:chExt cx="3449949" cy="2228470"/>
            </a:xfrm>
          </p:grpSpPr>
          <p:sp>
            <p:nvSpPr>
              <p:cNvPr id="106" name="Rectangle 105">
                <a:extLst>
                  <a:ext uri="{FF2B5EF4-FFF2-40B4-BE49-F238E27FC236}">
                    <a16:creationId xmlns:a16="http://schemas.microsoft.com/office/drawing/2014/main" id="{5206E95A-8937-4917-85AD-756AD6DFC80E}"/>
                  </a:ext>
                </a:extLst>
              </p:cNvPr>
              <p:cNvSpPr/>
              <p:nvPr/>
            </p:nvSpPr>
            <p:spPr>
              <a:xfrm>
                <a:off x="6359623" y="24256620"/>
                <a:ext cx="342900" cy="342900"/>
              </a:xfrm>
              <a:prstGeom prst="rect">
                <a:avLst/>
              </a:prstGeom>
              <a:ln w="76200">
                <a:solidFill>
                  <a:srgbClr val="F405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1" name="Freeform: Shape 1440">
                <a:extLst>
                  <a:ext uri="{FF2B5EF4-FFF2-40B4-BE49-F238E27FC236}">
                    <a16:creationId xmlns:a16="http://schemas.microsoft.com/office/drawing/2014/main" id="{750528A1-1FB6-4643-B0B9-AF2ED984220E}"/>
                  </a:ext>
                </a:extLst>
              </p:cNvPr>
              <p:cNvSpPr/>
              <p:nvPr/>
            </p:nvSpPr>
            <p:spPr>
              <a:xfrm>
                <a:off x="3263900" y="22580600"/>
                <a:ext cx="3213100" cy="1663700"/>
              </a:xfrm>
              <a:custGeom>
                <a:avLst/>
                <a:gdLst>
                  <a:gd name="connsiteX0" fmla="*/ 3213100 w 3213100"/>
                  <a:gd name="connsiteY0" fmla="*/ 1663700 h 1663700"/>
                  <a:gd name="connsiteX1" fmla="*/ 2197100 w 3213100"/>
                  <a:gd name="connsiteY1" fmla="*/ 374650 h 1663700"/>
                  <a:gd name="connsiteX2" fmla="*/ 0 w 3213100"/>
                  <a:gd name="connsiteY2" fmla="*/ 0 h 1663700"/>
                </a:gdLst>
                <a:ahLst/>
                <a:cxnLst>
                  <a:cxn ang="0">
                    <a:pos x="connsiteX0" y="connsiteY0"/>
                  </a:cxn>
                  <a:cxn ang="0">
                    <a:pos x="connsiteX1" y="connsiteY1"/>
                  </a:cxn>
                  <a:cxn ang="0">
                    <a:pos x="connsiteX2" y="connsiteY2"/>
                  </a:cxn>
                </a:cxnLst>
                <a:rect l="l" t="t" r="r" b="b"/>
                <a:pathLst>
                  <a:path w="3213100" h="1663700">
                    <a:moveTo>
                      <a:pt x="3213100" y="1663700"/>
                    </a:moveTo>
                    <a:cubicBezTo>
                      <a:pt x="2972858" y="1157816"/>
                      <a:pt x="2732617" y="651933"/>
                      <a:pt x="2197100" y="374650"/>
                    </a:cubicBezTo>
                    <a:cubicBezTo>
                      <a:pt x="1661583" y="97367"/>
                      <a:pt x="299508" y="64558"/>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2" name="Freeform: Shape 1441">
                <a:extLst>
                  <a:ext uri="{FF2B5EF4-FFF2-40B4-BE49-F238E27FC236}">
                    <a16:creationId xmlns:a16="http://schemas.microsoft.com/office/drawing/2014/main" id="{588A529F-95EC-4863-95C0-1A9B05AECF99}"/>
                  </a:ext>
                </a:extLst>
              </p:cNvPr>
              <p:cNvSpPr/>
              <p:nvPr/>
            </p:nvSpPr>
            <p:spPr>
              <a:xfrm>
                <a:off x="3835400" y="23158450"/>
                <a:ext cx="2527300" cy="1136650"/>
              </a:xfrm>
              <a:custGeom>
                <a:avLst/>
                <a:gdLst>
                  <a:gd name="connsiteX0" fmla="*/ 2527300 w 2527300"/>
                  <a:gd name="connsiteY0" fmla="*/ 1136650 h 1136650"/>
                  <a:gd name="connsiteX1" fmla="*/ 1511300 w 2527300"/>
                  <a:gd name="connsiteY1" fmla="*/ 349250 h 1136650"/>
                  <a:gd name="connsiteX2" fmla="*/ 0 w 2527300"/>
                  <a:gd name="connsiteY2" fmla="*/ 0 h 1136650"/>
                </a:gdLst>
                <a:ahLst/>
                <a:cxnLst>
                  <a:cxn ang="0">
                    <a:pos x="connsiteX0" y="connsiteY0"/>
                  </a:cxn>
                  <a:cxn ang="0">
                    <a:pos x="connsiteX1" y="connsiteY1"/>
                  </a:cxn>
                  <a:cxn ang="0">
                    <a:pos x="connsiteX2" y="connsiteY2"/>
                  </a:cxn>
                </a:cxnLst>
                <a:rect l="l" t="t" r="r" b="b"/>
                <a:pathLst>
                  <a:path w="2527300" h="1136650">
                    <a:moveTo>
                      <a:pt x="2527300" y="1136650"/>
                    </a:moveTo>
                    <a:cubicBezTo>
                      <a:pt x="2229908" y="837671"/>
                      <a:pt x="1932517" y="538692"/>
                      <a:pt x="1511300" y="349250"/>
                    </a:cubicBezTo>
                    <a:cubicBezTo>
                      <a:pt x="1090083" y="159808"/>
                      <a:pt x="212725" y="37042"/>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Freeform: Shape 1442">
                <a:extLst>
                  <a:ext uri="{FF2B5EF4-FFF2-40B4-BE49-F238E27FC236}">
                    <a16:creationId xmlns:a16="http://schemas.microsoft.com/office/drawing/2014/main" id="{084DE3BA-EF23-49CC-8FD7-DA1911385E7C}"/>
                  </a:ext>
                </a:extLst>
              </p:cNvPr>
              <p:cNvSpPr/>
              <p:nvPr/>
            </p:nvSpPr>
            <p:spPr>
              <a:xfrm>
                <a:off x="4406900" y="23012400"/>
                <a:ext cx="1987550" cy="1250950"/>
              </a:xfrm>
              <a:custGeom>
                <a:avLst/>
                <a:gdLst>
                  <a:gd name="connsiteX0" fmla="*/ 1987550 w 1987550"/>
                  <a:gd name="connsiteY0" fmla="*/ 1250950 h 1250950"/>
                  <a:gd name="connsiteX1" fmla="*/ 1219200 w 1987550"/>
                  <a:gd name="connsiteY1" fmla="*/ 323850 h 1250950"/>
                  <a:gd name="connsiteX2" fmla="*/ 0 w 1987550"/>
                  <a:gd name="connsiteY2" fmla="*/ 0 h 1250950"/>
                </a:gdLst>
                <a:ahLst/>
                <a:cxnLst>
                  <a:cxn ang="0">
                    <a:pos x="connsiteX0" y="connsiteY0"/>
                  </a:cxn>
                  <a:cxn ang="0">
                    <a:pos x="connsiteX1" y="connsiteY1"/>
                  </a:cxn>
                  <a:cxn ang="0">
                    <a:pos x="connsiteX2" y="connsiteY2"/>
                  </a:cxn>
                </a:cxnLst>
                <a:rect l="l" t="t" r="r" b="b"/>
                <a:pathLst>
                  <a:path w="1987550" h="1250950">
                    <a:moveTo>
                      <a:pt x="1987550" y="1250950"/>
                    </a:moveTo>
                    <a:cubicBezTo>
                      <a:pt x="1769004" y="891646"/>
                      <a:pt x="1550458" y="532342"/>
                      <a:pt x="1219200" y="323850"/>
                    </a:cubicBezTo>
                    <a:cubicBezTo>
                      <a:pt x="887942" y="115358"/>
                      <a:pt x="204258" y="8467"/>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Freeform: Shape 1443">
                <a:extLst>
                  <a:ext uri="{FF2B5EF4-FFF2-40B4-BE49-F238E27FC236}">
                    <a16:creationId xmlns:a16="http://schemas.microsoft.com/office/drawing/2014/main" id="{6123DCA1-AA23-426C-9946-898EA342A347}"/>
                  </a:ext>
                </a:extLst>
              </p:cNvPr>
              <p:cNvSpPr/>
              <p:nvPr/>
            </p:nvSpPr>
            <p:spPr>
              <a:xfrm>
                <a:off x="3854450" y="22440900"/>
                <a:ext cx="2724150" cy="1809750"/>
              </a:xfrm>
              <a:custGeom>
                <a:avLst/>
                <a:gdLst>
                  <a:gd name="connsiteX0" fmla="*/ 2724150 w 2724150"/>
                  <a:gd name="connsiteY0" fmla="*/ 1809750 h 1809750"/>
                  <a:gd name="connsiteX1" fmla="*/ 1822450 w 2724150"/>
                  <a:gd name="connsiteY1" fmla="*/ 342900 h 1809750"/>
                  <a:gd name="connsiteX2" fmla="*/ 0 w 2724150"/>
                  <a:gd name="connsiteY2" fmla="*/ 0 h 1809750"/>
                </a:gdLst>
                <a:ahLst/>
                <a:cxnLst>
                  <a:cxn ang="0">
                    <a:pos x="connsiteX0" y="connsiteY0"/>
                  </a:cxn>
                  <a:cxn ang="0">
                    <a:pos x="connsiteX1" y="connsiteY1"/>
                  </a:cxn>
                  <a:cxn ang="0">
                    <a:pos x="connsiteX2" y="connsiteY2"/>
                  </a:cxn>
                </a:cxnLst>
                <a:rect l="l" t="t" r="r" b="b"/>
                <a:pathLst>
                  <a:path w="2724150" h="1809750">
                    <a:moveTo>
                      <a:pt x="2724150" y="1809750"/>
                    </a:moveTo>
                    <a:cubicBezTo>
                      <a:pt x="2500312" y="1227137"/>
                      <a:pt x="2276475" y="644525"/>
                      <a:pt x="1822450" y="342900"/>
                    </a:cubicBezTo>
                    <a:cubicBezTo>
                      <a:pt x="1368425" y="41275"/>
                      <a:pt x="203200" y="52917"/>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Freeform: Shape 1445">
                <a:extLst>
                  <a:ext uri="{FF2B5EF4-FFF2-40B4-BE49-F238E27FC236}">
                    <a16:creationId xmlns:a16="http://schemas.microsoft.com/office/drawing/2014/main" id="{15C57C8C-BCC3-4714-BF4E-74FDED103571}"/>
                  </a:ext>
                </a:extLst>
              </p:cNvPr>
              <p:cNvSpPr/>
              <p:nvPr/>
            </p:nvSpPr>
            <p:spPr>
              <a:xfrm>
                <a:off x="4451350" y="22371050"/>
                <a:ext cx="2190750" cy="1873250"/>
              </a:xfrm>
              <a:custGeom>
                <a:avLst/>
                <a:gdLst>
                  <a:gd name="connsiteX0" fmla="*/ 2190750 w 2190750"/>
                  <a:gd name="connsiteY0" fmla="*/ 1873250 h 1873250"/>
                  <a:gd name="connsiteX1" fmla="*/ 1511300 w 2190750"/>
                  <a:gd name="connsiteY1" fmla="*/ 260350 h 1873250"/>
                  <a:gd name="connsiteX2" fmla="*/ 0 w 2190750"/>
                  <a:gd name="connsiteY2" fmla="*/ 0 h 1873250"/>
                </a:gdLst>
                <a:ahLst/>
                <a:cxnLst>
                  <a:cxn ang="0">
                    <a:pos x="connsiteX0" y="connsiteY0"/>
                  </a:cxn>
                  <a:cxn ang="0">
                    <a:pos x="connsiteX1" y="connsiteY1"/>
                  </a:cxn>
                  <a:cxn ang="0">
                    <a:pos x="connsiteX2" y="connsiteY2"/>
                  </a:cxn>
                </a:cxnLst>
                <a:rect l="l" t="t" r="r" b="b"/>
                <a:pathLst>
                  <a:path w="2190750" h="1873250">
                    <a:moveTo>
                      <a:pt x="2190750" y="1873250"/>
                    </a:moveTo>
                    <a:cubicBezTo>
                      <a:pt x="2033587" y="1222904"/>
                      <a:pt x="1876425" y="572558"/>
                      <a:pt x="1511300" y="260350"/>
                    </a:cubicBezTo>
                    <a:cubicBezTo>
                      <a:pt x="1146175" y="-51858"/>
                      <a:pt x="159808" y="42333"/>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Freeform: Shape 1446">
                <a:extLst>
                  <a:ext uri="{FF2B5EF4-FFF2-40B4-BE49-F238E27FC236}">
                    <a16:creationId xmlns:a16="http://schemas.microsoft.com/office/drawing/2014/main" id="{6FD7B339-62F1-48D4-A02C-D867FB35A730}"/>
                  </a:ext>
                </a:extLst>
              </p:cNvPr>
              <p:cNvSpPr/>
              <p:nvPr/>
            </p:nvSpPr>
            <p:spPr>
              <a:xfrm>
                <a:off x="4419600" y="23602950"/>
                <a:ext cx="1936750" cy="762000"/>
              </a:xfrm>
              <a:custGeom>
                <a:avLst/>
                <a:gdLst>
                  <a:gd name="connsiteX0" fmla="*/ 1936750 w 1936750"/>
                  <a:gd name="connsiteY0" fmla="*/ 762000 h 762000"/>
                  <a:gd name="connsiteX1" fmla="*/ 762000 w 1936750"/>
                  <a:gd name="connsiteY1" fmla="*/ 215900 h 762000"/>
                  <a:gd name="connsiteX2" fmla="*/ 0 w 1936750"/>
                  <a:gd name="connsiteY2" fmla="*/ 0 h 762000"/>
                </a:gdLst>
                <a:ahLst/>
                <a:cxnLst>
                  <a:cxn ang="0">
                    <a:pos x="connsiteX0" y="connsiteY0"/>
                  </a:cxn>
                  <a:cxn ang="0">
                    <a:pos x="connsiteX1" y="connsiteY1"/>
                  </a:cxn>
                  <a:cxn ang="0">
                    <a:pos x="connsiteX2" y="connsiteY2"/>
                  </a:cxn>
                </a:cxnLst>
                <a:rect l="l" t="t" r="r" b="b"/>
                <a:pathLst>
                  <a:path w="1936750" h="762000">
                    <a:moveTo>
                      <a:pt x="1936750" y="762000"/>
                    </a:moveTo>
                    <a:cubicBezTo>
                      <a:pt x="1510771" y="552450"/>
                      <a:pt x="1084792" y="342900"/>
                      <a:pt x="762000" y="215900"/>
                    </a:cubicBezTo>
                    <a:cubicBezTo>
                      <a:pt x="439208" y="88900"/>
                      <a:pt x="32808" y="23283"/>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Freeform: Shape 1447">
                <a:extLst>
                  <a:ext uri="{FF2B5EF4-FFF2-40B4-BE49-F238E27FC236}">
                    <a16:creationId xmlns:a16="http://schemas.microsoft.com/office/drawing/2014/main" id="{B478D450-EAE2-4E77-8350-0E51713090A5}"/>
                  </a:ext>
                </a:extLst>
              </p:cNvPr>
              <p:cNvSpPr/>
              <p:nvPr/>
            </p:nvSpPr>
            <p:spPr>
              <a:xfrm>
                <a:off x="3879850" y="23742650"/>
                <a:ext cx="2495550" cy="698666"/>
              </a:xfrm>
              <a:custGeom>
                <a:avLst/>
                <a:gdLst>
                  <a:gd name="connsiteX0" fmla="*/ 2482850 w 2482850"/>
                  <a:gd name="connsiteY0" fmla="*/ 717550 h 717550"/>
                  <a:gd name="connsiteX1" fmla="*/ 1016000 w 2482850"/>
                  <a:gd name="connsiteY1" fmla="*/ 476250 h 717550"/>
                  <a:gd name="connsiteX2" fmla="*/ 0 w 2482850"/>
                  <a:gd name="connsiteY2" fmla="*/ 0 h 717550"/>
                </a:gdLst>
                <a:ahLst/>
                <a:cxnLst>
                  <a:cxn ang="0">
                    <a:pos x="connsiteX0" y="connsiteY0"/>
                  </a:cxn>
                  <a:cxn ang="0">
                    <a:pos x="connsiteX1" y="connsiteY1"/>
                  </a:cxn>
                  <a:cxn ang="0">
                    <a:pos x="connsiteX2" y="connsiteY2"/>
                  </a:cxn>
                </a:cxnLst>
                <a:rect l="l" t="t" r="r" b="b"/>
                <a:pathLst>
                  <a:path w="2482850" h="717550">
                    <a:moveTo>
                      <a:pt x="2482850" y="717550"/>
                    </a:moveTo>
                    <a:cubicBezTo>
                      <a:pt x="1956329" y="656696"/>
                      <a:pt x="1429808" y="595842"/>
                      <a:pt x="1016000" y="476250"/>
                    </a:cubicBezTo>
                    <a:cubicBezTo>
                      <a:pt x="602192" y="356658"/>
                      <a:pt x="2117" y="26458"/>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9" name="Freeform: Shape 1448">
                <a:extLst>
                  <a:ext uri="{FF2B5EF4-FFF2-40B4-BE49-F238E27FC236}">
                    <a16:creationId xmlns:a16="http://schemas.microsoft.com/office/drawing/2014/main" id="{8016029E-13B6-4B85-B462-2AE2478F055E}"/>
                  </a:ext>
                </a:extLst>
              </p:cNvPr>
              <p:cNvSpPr/>
              <p:nvPr/>
            </p:nvSpPr>
            <p:spPr>
              <a:xfrm>
                <a:off x="3276600" y="23164800"/>
                <a:ext cx="3092450" cy="1358710"/>
              </a:xfrm>
              <a:custGeom>
                <a:avLst/>
                <a:gdLst>
                  <a:gd name="connsiteX0" fmla="*/ 3086100 w 3086100"/>
                  <a:gd name="connsiteY0" fmla="*/ 1416050 h 1416050"/>
                  <a:gd name="connsiteX1" fmla="*/ 927100 w 3086100"/>
                  <a:gd name="connsiteY1" fmla="*/ 1085850 h 1416050"/>
                  <a:gd name="connsiteX2" fmla="*/ 0 w 3086100"/>
                  <a:gd name="connsiteY2" fmla="*/ 0 h 1416050"/>
                </a:gdLst>
                <a:ahLst/>
                <a:cxnLst>
                  <a:cxn ang="0">
                    <a:pos x="connsiteX0" y="connsiteY0"/>
                  </a:cxn>
                  <a:cxn ang="0">
                    <a:pos x="connsiteX1" y="connsiteY1"/>
                  </a:cxn>
                  <a:cxn ang="0">
                    <a:pos x="connsiteX2" y="connsiteY2"/>
                  </a:cxn>
                </a:cxnLst>
                <a:rect l="l" t="t" r="r" b="b"/>
                <a:pathLst>
                  <a:path w="3086100" h="1416050">
                    <a:moveTo>
                      <a:pt x="3086100" y="1416050"/>
                    </a:moveTo>
                    <a:cubicBezTo>
                      <a:pt x="2263775" y="1368954"/>
                      <a:pt x="1441450" y="1321858"/>
                      <a:pt x="927100" y="1085850"/>
                    </a:cubicBezTo>
                    <a:cubicBezTo>
                      <a:pt x="412750" y="849842"/>
                      <a:pt x="43392" y="78317"/>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1" name="Freeform: Shape 1450">
                <a:extLst>
                  <a:ext uri="{FF2B5EF4-FFF2-40B4-BE49-F238E27FC236}">
                    <a16:creationId xmlns:a16="http://schemas.microsoft.com/office/drawing/2014/main" id="{18491888-BA72-4A50-8E39-6C5DF4291A6E}"/>
                  </a:ext>
                </a:extLst>
              </p:cNvPr>
              <p:cNvSpPr/>
              <p:nvPr/>
            </p:nvSpPr>
            <p:spPr>
              <a:xfrm>
                <a:off x="3252574" y="23774400"/>
                <a:ext cx="3084726" cy="800815"/>
              </a:xfrm>
              <a:custGeom>
                <a:avLst/>
                <a:gdLst>
                  <a:gd name="connsiteX0" fmla="*/ 3084726 w 3084726"/>
                  <a:gd name="connsiteY0" fmla="*/ 793750 h 800815"/>
                  <a:gd name="connsiteX1" fmla="*/ 1033676 w 3084726"/>
                  <a:gd name="connsiteY1" fmla="*/ 685800 h 800815"/>
                  <a:gd name="connsiteX2" fmla="*/ 17676 w 3084726"/>
                  <a:gd name="connsiteY2" fmla="*/ 0 h 800815"/>
                </a:gdLst>
                <a:ahLst/>
                <a:cxnLst>
                  <a:cxn ang="0">
                    <a:pos x="connsiteX0" y="connsiteY0"/>
                  </a:cxn>
                  <a:cxn ang="0">
                    <a:pos x="connsiteX1" y="connsiteY1"/>
                  </a:cxn>
                  <a:cxn ang="0">
                    <a:pos x="connsiteX2" y="connsiteY2"/>
                  </a:cxn>
                </a:cxnLst>
                <a:rect l="l" t="t" r="r" b="b"/>
                <a:pathLst>
                  <a:path w="3084726" h="800815">
                    <a:moveTo>
                      <a:pt x="3084726" y="793750"/>
                    </a:moveTo>
                    <a:cubicBezTo>
                      <a:pt x="2314788" y="805921"/>
                      <a:pt x="1544851" y="818092"/>
                      <a:pt x="1033676" y="685800"/>
                    </a:cubicBezTo>
                    <a:cubicBezTo>
                      <a:pt x="522501" y="553508"/>
                      <a:pt x="-114616" y="94192"/>
                      <a:pt x="17676"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a:extLst>
              <a:ext uri="{FF2B5EF4-FFF2-40B4-BE49-F238E27FC236}">
                <a16:creationId xmlns:a16="http://schemas.microsoft.com/office/drawing/2014/main" id="{478F3DF7-13EB-4A3E-BF06-EF312FBA5BDD}"/>
              </a:ext>
            </a:extLst>
          </p:cNvPr>
          <p:cNvGrpSpPr/>
          <p:nvPr/>
        </p:nvGrpSpPr>
        <p:grpSpPr>
          <a:xfrm>
            <a:off x="5165959" y="23165838"/>
            <a:ext cx="4235159" cy="4115504"/>
            <a:chOff x="8908762" y="21238867"/>
            <a:chExt cx="6526106" cy="6341725"/>
          </a:xfrm>
        </p:grpSpPr>
        <p:grpSp>
          <p:nvGrpSpPr>
            <p:cNvPr id="101" name="Group 100">
              <a:extLst>
                <a:ext uri="{FF2B5EF4-FFF2-40B4-BE49-F238E27FC236}">
                  <a16:creationId xmlns:a16="http://schemas.microsoft.com/office/drawing/2014/main" id="{4852325D-3B0B-4579-9E37-52DFB565C332}"/>
                </a:ext>
              </a:extLst>
            </p:cNvPr>
            <p:cNvGrpSpPr/>
            <p:nvPr/>
          </p:nvGrpSpPr>
          <p:grpSpPr>
            <a:xfrm>
              <a:off x="10011413" y="22155150"/>
              <a:ext cx="5423455" cy="5425442"/>
              <a:chOff x="2102644" y="21419344"/>
              <a:chExt cx="6158991" cy="6161248"/>
            </a:xfrm>
          </p:grpSpPr>
          <p:pic>
            <p:nvPicPr>
              <p:cNvPr id="102" name="Picture 101">
                <a:extLst>
                  <a:ext uri="{FF2B5EF4-FFF2-40B4-BE49-F238E27FC236}">
                    <a16:creationId xmlns:a16="http://schemas.microsoft.com/office/drawing/2014/main" id="{C2787E30-9BB9-4C44-9675-211402E2760C}"/>
                  </a:ext>
                </a:extLst>
              </p:cNvPr>
              <p:cNvPicPr>
                <a:picLocks noChangeAspect="1"/>
              </p:cNvPicPr>
              <p:nvPr/>
            </p:nvPicPr>
            <p:blipFill rotWithShape="1">
              <a:blip r:embed="rId7"/>
              <a:srcRect l="978" t="790"/>
              <a:stretch/>
            </p:blipFill>
            <p:spPr>
              <a:xfrm>
                <a:off x="2102644" y="21419344"/>
                <a:ext cx="6158991" cy="6161248"/>
              </a:xfrm>
              <a:prstGeom prst="rect">
                <a:avLst/>
              </a:prstGeom>
            </p:spPr>
          </p:pic>
          <p:sp>
            <p:nvSpPr>
              <p:cNvPr id="103" name="Rectangle 102">
                <a:extLst>
                  <a:ext uri="{FF2B5EF4-FFF2-40B4-BE49-F238E27FC236}">
                    <a16:creationId xmlns:a16="http://schemas.microsoft.com/office/drawing/2014/main" id="{84DA0867-C679-48BA-B8E7-B73C91E03F46}"/>
                  </a:ext>
                </a:extLst>
              </p:cNvPr>
              <p:cNvSpPr/>
              <p:nvPr/>
            </p:nvSpPr>
            <p:spPr>
              <a:xfrm>
                <a:off x="4177622" y="22134286"/>
                <a:ext cx="4026578" cy="5377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B04FDE7-0E05-4A8D-8403-B70E54BB4C41}"/>
                  </a:ext>
                </a:extLst>
              </p:cNvPr>
              <p:cNvSpPr/>
              <p:nvPr/>
            </p:nvSpPr>
            <p:spPr>
              <a:xfrm>
                <a:off x="2837454" y="23488742"/>
                <a:ext cx="4363445" cy="4022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455">
              <a:extLst>
                <a:ext uri="{FF2B5EF4-FFF2-40B4-BE49-F238E27FC236}">
                  <a16:creationId xmlns:a16="http://schemas.microsoft.com/office/drawing/2014/main" id="{099DF4A1-9B74-491B-AC8A-AD2076761765}"/>
                </a:ext>
              </a:extLst>
            </p:cNvPr>
            <p:cNvGrpSpPr/>
            <p:nvPr/>
          </p:nvGrpSpPr>
          <p:grpSpPr>
            <a:xfrm>
              <a:off x="8908762" y="22460080"/>
              <a:ext cx="2141609" cy="4737880"/>
              <a:chOff x="7571726" y="22480662"/>
              <a:chExt cx="4719476" cy="4737880"/>
            </a:xfrm>
          </p:grpSpPr>
          <p:sp>
            <p:nvSpPr>
              <p:cNvPr id="1454" name="Arc 1453">
                <a:extLst>
                  <a:ext uri="{FF2B5EF4-FFF2-40B4-BE49-F238E27FC236}">
                    <a16:creationId xmlns:a16="http://schemas.microsoft.com/office/drawing/2014/main" id="{D01BA1C7-489A-4AFA-87EC-85463B73CCAA}"/>
                  </a:ext>
                </a:extLst>
              </p:cNvPr>
              <p:cNvSpPr/>
              <p:nvPr/>
            </p:nvSpPr>
            <p:spPr>
              <a:xfrm flipH="1">
                <a:off x="9728921" y="26640598"/>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9" name="Arc 198">
                <a:extLst>
                  <a:ext uri="{FF2B5EF4-FFF2-40B4-BE49-F238E27FC236}">
                    <a16:creationId xmlns:a16="http://schemas.microsoft.com/office/drawing/2014/main" id="{F56B63BF-58F1-4CD4-AACF-9A046665AAFB}"/>
                  </a:ext>
                </a:extLst>
              </p:cNvPr>
              <p:cNvSpPr/>
              <p:nvPr/>
            </p:nvSpPr>
            <p:spPr>
              <a:xfrm flipH="1">
                <a:off x="9728921" y="26065325"/>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1" name="Arc 200">
                <a:extLst>
                  <a:ext uri="{FF2B5EF4-FFF2-40B4-BE49-F238E27FC236}">
                    <a16:creationId xmlns:a16="http://schemas.microsoft.com/office/drawing/2014/main" id="{C89439D7-4F56-4444-867B-61F47EB1B687}"/>
                  </a:ext>
                </a:extLst>
              </p:cNvPr>
              <p:cNvSpPr/>
              <p:nvPr/>
            </p:nvSpPr>
            <p:spPr>
              <a:xfrm flipH="1">
                <a:off x="9728921" y="25459772"/>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Arc 202">
                <a:extLst>
                  <a:ext uri="{FF2B5EF4-FFF2-40B4-BE49-F238E27FC236}">
                    <a16:creationId xmlns:a16="http://schemas.microsoft.com/office/drawing/2014/main" id="{DD4D4958-E11C-4465-A924-C9A09EFAB5C3}"/>
                  </a:ext>
                </a:extLst>
              </p:cNvPr>
              <p:cNvSpPr/>
              <p:nvPr/>
            </p:nvSpPr>
            <p:spPr>
              <a:xfrm flipH="1">
                <a:off x="9748342" y="24862681"/>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 name="Arc 204">
                <a:extLst>
                  <a:ext uri="{FF2B5EF4-FFF2-40B4-BE49-F238E27FC236}">
                    <a16:creationId xmlns:a16="http://schemas.microsoft.com/office/drawing/2014/main" id="{C9FB2E29-7324-439C-A072-8A7E16AC3277}"/>
                  </a:ext>
                </a:extLst>
              </p:cNvPr>
              <p:cNvSpPr/>
              <p:nvPr/>
            </p:nvSpPr>
            <p:spPr>
              <a:xfrm flipH="1">
                <a:off x="9746330" y="24270933"/>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7" name="Arc 206">
                <a:extLst>
                  <a:ext uri="{FF2B5EF4-FFF2-40B4-BE49-F238E27FC236}">
                    <a16:creationId xmlns:a16="http://schemas.microsoft.com/office/drawing/2014/main" id="{7F9D83D2-9AC0-4397-89E0-DD584B60E750}"/>
                  </a:ext>
                </a:extLst>
              </p:cNvPr>
              <p:cNvSpPr/>
              <p:nvPr/>
            </p:nvSpPr>
            <p:spPr>
              <a:xfrm flipH="1">
                <a:off x="9748342" y="23676267"/>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9" name="Arc 208">
                <a:extLst>
                  <a:ext uri="{FF2B5EF4-FFF2-40B4-BE49-F238E27FC236}">
                    <a16:creationId xmlns:a16="http://schemas.microsoft.com/office/drawing/2014/main" id="{139DA3AD-F051-4AE9-B41A-33EAC373431F}"/>
                  </a:ext>
                </a:extLst>
              </p:cNvPr>
              <p:cNvSpPr/>
              <p:nvPr/>
            </p:nvSpPr>
            <p:spPr>
              <a:xfrm flipH="1">
                <a:off x="9728921" y="23083060"/>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1" name="Arc 210">
                <a:extLst>
                  <a:ext uri="{FF2B5EF4-FFF2-40B4-BE49-F238E27FC236}">
                    <a16:creationId xmlns:a16="http://schemas.microsoft.com/office/drawing/2014/main" id="{957E51FF-CD87-40B1-8881-8A9F2FDDF4C8}"/>
                  </a:ext>
                </a:extLst>
              </p:cNvPr>
              <p:cNvSpPr/>
              <p:nvPr/>
            </p:nvSpPr>
            <p:spPr>
              <a:xfrm flipH="1">
                <a:off x="9746330" y="22494479"/>
                <a:ext cx="579781" cy="5779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3" name="Arc 212">
                <a:extLst>
                  <a:ext uri="{FF2B5EF4-FFF2-40B4-BE49-F238E27FC236}">
                    <a16:creationId xmlns:a16="http://schemas.microsoft.com/office/drawing/2014/main" id="{BAE01B26-D1E9-4A96-9CCA-E95D2A78CA9A}"/>
                  </a:ext>
                </a:extLst>
              </p:cNvPr>
              <p:cNvSpPr/>
              <p:nvPr/>
            </p:nvSpPr>
            <p:spPr>
              <a:xfrm flipH="1">
                <a:off x="9460864" y="26065325"/>
                <a:ext cx="1131856" cy="1128270"/>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Arc 214">
                <a:extLst>
                  <a:ext uri="{FF2B5EF4-FFF2-40B4-BE49-F238E27FC236}">
                    <a16:creationId xmlns:a16="http://schemas.microsoft.com/office/drawing/2014/main" id="{C82C903B-77B0-4A74-A2EA-7932AD1B4B2E}"/>
                  </a:ext>
                </a:extLst>
              </p:cNvPr>
              <p:cNvSpPr/>
              <p:nvPr/>
            </p:nvSpPr>
            <p:spPr>
              <a:xfrm flipH="1">
                <a:off x="9452883" y="25492728"/>
                <a:ext cx="1131856" cy="1128270"/>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6" name="Arc 215">
                <a:extLst>
                  <a:ext uri="{FF2B5EF4-FFF2-40B4-BE49-F238E27FC236}">
                    <a16:creationId xmlns:a16="http://schemas.microsoft.com/office/drawing/2014/main" id="{BF6A6087-C5C7-4A6B-81D7-01F4603534CE}"/>
                  </a:ext>
                </a:extLst>
              </p:cNvPr>
              <p:cNvSpPr/>
              <p:nvPr/>
            </p:nvSpPr>
            <p:spPr>
              <a:xfrm flipH="1">
                <a:off x="9460864" y="24291644"/>
                <a:ext cx="1131856" cy="1128270"/>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7" name="Arc 216">
                <a:extLst>
                  <a:ext uri="{FF2B5EF4-FFF2-40B4-BE49-F238E27FC236}">
                    <a16:creationId xmlns:a16="http://schemas.microsoft.com/office/drawing/2014/main" id="{3106EF79-EDEF-4378-9E48-3A8097906090}"/>
                  </a:ext>
                </a:extLst>
              </p:cNvPr>
              <p:cNvSpPr/>
              <p:nvPr/>
            </p:nvSpPr>
            <p:spPr>
              <a:xfrm flipH="1">
                <a:off x="9445485" y="23133276"/>
                <a:ext cx="1131856" cy="1128270"/>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8" name="Arc 217">
                <a:extLst>
                  <a:ext uri="{FF2B5EF4-FFF2-40B4-BE49-F238E27FC236}">
                    <a16:creationId xmlns:a16="http://schemas.microsoft.com/office/drawing/2014/main" id="{A3FF5395-F221-46FC-9E8C-265EB84D1AD9}"/>
                  </a:ext>
                </a:extLst>
              </p:cNvPr>
              <p:cNvSpPr/>
              <p:nvPr/>
            </p:nvSpPr>
            <p:spPr>
              <a:xfrm flipH="1">
                <a:off x="9425226" y="24844172"/>
                <a:ext cx="1197337" cy="11935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9" name="Arc 218">
                <a:extLst>
                  <a:ext uri="{FF2B5EF4-FFF2-40B4-BE49-F238E27FC236}">
                    <a16:creationId xmlns:a16="http://schemas.microsoft.com/office/drawing/2014/main" id="{1473F2C5-965F-4F58-81CE-E0AEF4F2CCB4}"/>
                  </a:ext>
                </a:extLst>
              </p:cNvPr>
              <p:cNvSpPr/>
              <p:nvPr/>
            </p:nvSpPr>
            <p:spPr>
              <a:xfrm flipH="1">
                <a:off x="9380004" y="23668956"/>
                <a:ext cx="1197337" cy="11935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0" name="Arc 219">
                <a:extLst>
                  <a:ext uri="{FF2B5EF4-FFF2-40B4-BE49-F238E27FC236}">
                    <a16:creationId xmlns:a16="http://schemas.microsoft.com/office/drawing/2014/main" id="{50E8F0D7-1DD3-4ABB-83CD-BA8FADEBE9AC}"/>
                  </a:ext>
                </a:extLst>
              </p:cNvPr>
              <p:cNvSpPr/>
              <p:nvPr/>
            </p:nvSpPr>
            <p:spPr>
              <a:xfrm flipH="1">
                <a:off x="9420142" y="22489576"/>
                <a:ext cx="1197337" cy="1193544"/>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Arc 220">
                <a:extLst>
                  <a:ext uri="{FF2B5EF4-FFF2-40B4-BE49-F238E27FC236}">
                    <a16:creationId xmlns:a16="http://schemas.microsoft.com/office/drawing/2014/main" id="{471BFA37-B611-439A-B8CD-1ABF9C1EDF1E}"/>
                  </a:ext>
                </a:extLst>
              </p:cNvPr>
              <p:cNvSpPr/>
              <p:nvPr/>
            </p:nvSpPr>
            <p:spPr>
              <a:xfrm flipH="1">
                <a:off x="9163914" y="25446911"/>
                <a:ext cx="1767692" cy="1762092"/>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2" name="Arc 221">
                <a:extLst>
                  <a:ext uri="{FF2B5EF4-FFF2-40B4-BE49-F238E27FC236}">
                    <a16:creationId xmlns:a16="http://schemas.microsoft.com/office/drawing/2014/main" id="{0BA9F515-C324-45EA-8021-40054A2AB616}"/>
                  </a:ext>
                </a:extLst>
              </p:cNvPr>
              <p:cNvSpPr/>
              <p:nvPr/>
            </p:nvSpPr>
            <p:spPr>
              <a:xfrm flipH="1">
                <a:off x="9115836" y="24861268"/>
                <a:ext cx="1767692" cy="1762092"/>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3" name="Arc 222">
                <a:extLst>
                  <a:ext uri="{FF2B5EF4-FFF2-40B4-BE49-F238E27FC236}">
                    <a16:creationId xmlns:a16="http://schemas.microsoft.com/office/drawing/2014/main" id="{93E6944C-867E-487E-954A-C11381A80D94}"/>
                  </a:ext>
                </a:extLst>
              </p:cNvPr>
              <p:cNvSpPr/>
              <p:nvPr/>
            </p:nvSpPr>
            <p:spPr>
              <a:xfrm flipH="1">
                <a:off x="9094826" y="24290118"/>
                <a:ext cx="1767692" cy="1762092"/>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4" name="Arc 223">
                <a:extLst>
                  <a:ext uri="{FF2B5EF4-FFF2-40B4-BE49-F238E27FC236}">
                    <a16:creationId xmlns:a16="http://schemas.microsoft.com/office/drawing/2014/main" id="{14FA7F0C-3D39-4185-8057-BC0FEEA3849F}"/>
                  </a:ext>
                </a:extLst>
              </p:cNvPr>
              <p:cNvSpPr/>
              <p:nvPr/>
            </p:nvSpPr>
            <p:spPr>
              <a:xfrm flipH="1">
                <a:off x="9094826" y="23693208"/>
                <a:ext cx="1767692" cy="1762092"/>
              </a:xfrm>
              <a:prstGeom prst="arc">
                <a:avLst>
                  <a:gd name="adj1" fmla="val 16200000"/>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5" name="Arc 224">
                <a:extLst>
                  <a:ext uri="{FF2B5EF4-FFF2-40B4-BE49-F238E27FC236}">
                    <a16:creationId xmlns:a16="http://schemas.microsoft.com/office/drawing/2014/main" id="{D35644F7-FC8F-42A9-AEB0-C6BF83D39ADF}"/>
                  </a:ext>
                </a:extLst>
              </p:cNvPr>
              <p:cNvSpPr/>
              <p:nvPr/>
            </p:nvSpPr>
            <p:spPr>
              <a:xfrm flipH="1">
                <a:off x="9105331" y="23100380"/>
                <a:ext cx="1767692" cy="1762092"/>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6" name="Arc 225">
                <a:extLst>
                  <a:ext uri="{FF2B5EF4-FFF2-40B4-BE49-F238E27FC236}">
                    <a16:creationId xmlns:a16="http://schemas.microsoft.com/office/drawing/2014/main" id="{F6AA5ABA-70E4-4BF7-B5B1-C53B2FABDF5B}"/>
                  </a:ext>
                </a:extLst>
              </p:cNvPr>
              <p:cNvSpPr/>
              <p:nvPr/>
            </p:nvSpPr>
            <p:spPr>
              <a:xfrm flipH="1">
                <a:off x="9093352" y="22490986"/>
                <a:ext cx="1767692" cy="1762092"/>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7" name="Arc 226">
                <a:extLst>
                  <a:ext uri="{FF2B5EF4-FFF2-40B4-BE49-F238E27FC236}">
                    <a16:creationId xmlns:a16="http://schemas.microsoft.com/office/drawing/2014/main" id="{F6B95E6E-E8E9-4653-8389-6E86CB1B53AF}"/>
                  </a:ext>
                </a:extLst>
              </p:cNvPr>
              <p:cNvSpPr/>
              <p:nvPr/>
            </p:nvSpPr>
            <p:spPr>
              <a:xfrm flipH="1">
                <a:off x="8769589" y="24853704"/>
                <a:ext cx="2356890" cy="2349423"/>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8" name="Arc 227">
                <a:extLst>
                  <a:ext uri="{FF2B5EF4-FFF2-40B4-BE49-F238E27FC236}">
                    <a16:creationId xmlns:a16="http://schemas.microsoft.com/office/drawing/2014/main" id="{A32BC49E-6788-4994-9390-4BB3B8730209}"/>
                  </a:ext>
                </a:extLst>
              </p:cNvPr>
              <p:cNvSpPr/>
              <p:nvPr/>
            </p:nvSpPr>
            <p:spPr>
              <a:xfrm flipH="1">
                <a:off x="8794877" y="24281636"/>
                <a:ext cx="2356890" cy="2349423"/>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9" name="Arc 228">
                <a:extLst>
                  <a:ext uri="{FF2B5EF4-FFF2-40B4-BE49-F238E27FC236}">
                    <a16:creationId xmlns:a16="http://schemas.microsoft.com/office/drawing/2014/main" id="{ABDF1AAC-A3D5-46F8-9AA3-324BFB0E6C75}"/>
                  </a:ext>
                </a:extLst>
              </p:cNvPr>
              <p:cNvSpPr/>
              <p:nvPr/>
            </p:nvSpPr>
            <p:spPr>
              <a:xfrm flipH="1">
                <a:off x="8788685" y="23672278"/>
                <a:ext cx="2356890" cy="2349423"/>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0" name="Arc 229">
                <a:extLst>
                  <a:ext uri="{FF2B5EF4-FFF2-40B4-BE49-F238E27FC236}">
                    <a16:creationId xmlns:a16="http://schemas.microsoft.com/office/drawing/2014/main" id="{C7762B29-096D-4917-B182-ECD9EECDEF33}"/>
                  </a:ext>
                </a:extLst>
              </p:cNvPr>
              <p:cNvSpPr/>
              <p:nvPr/>
            </p:nvSpPr>
            <p:spPr>
              <a:xfrm flipH="1">
                <a:off x="8751134" y="23109851"/>
                <a:ext cx="2356890" cy="2349423"/>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1" name="Arc 230">
                <a:extLst>
                  <a:ext uri="{FF2B5EF4-FFF2-40B4-BE49-F238E27FC236}">
                    <a16:creationId xmlns:a16="http://schemas.microsoft.com/office/drawing/2014/main" id="{B4BE8E73-C7A9-4B12-8185-5822F6354779}"/>
                  </a:ext>
                </a:extLst>
              </p:cNvPr>
              <p:cNvSpPr/>
              <p:nvPr/>
            </p:nvSpPr>
            <p:spPr>
              <a:xfrm flipH="1">
                <a:off x="8776987" y="22483780"/>
                <a:ext cx="2356890" cy="2349423"/>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2" name="Arc 231">
                <a:extLst>
                  <a:ext uri="{FF2B5EF4-FFF2-40B4-BE49-F238E27FC236}">
                    <a16:creationId xmlns:a16="http://schemas.microsoft.com/office/drawing/2014/main" id="{477CE586-B9DA-48FC-9B14-FDE21E89C7B9}"/>
                  </a:ext>
                </a:extLst>
              </p:cNvPr>
              <p:cNvSpPr/>
              <p:nvPr/>
            </p:nvSpPr>
            <p:spPr>
              <a:xfrm flipH="1">
                <a:off x="8477025" y="24270430"/>
                <a:ext cx="2942018" cy="2932697"/>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3" name="Arc 232">
                <a:extLst>
                  <a:ext uri="{FF2B5EF4-FFF2-40B4-BE49-F238E27FC236}">
                    <a16:creationId xmlns:a16="http://schemas.microsoft.com/office/drawing/2014/main" id="{D51A8CD4-2B83-44BF-A43F-918FBF7671E1}"/>
                  </a:ext>
                </a:extLst>
              </p:cNvPr>
              <p:cNvSpPr/>
              <p:nvPr/>
            </p:nvSpPr>
            <p:spPr>
              <a:xfrm flipH="1">
                <a:off x="8499689" y="23698657"/>
                <a:ext cx="2942018" cy="2932697"/>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4" name="Arc 233">
                <a:extLst>
                  <a:ext uri="{FF2B5EF4-FFF2-40B4-BE49-F238E27FC236}">
                    <a16:creationId xmlns:a16="http://schemas.microsoft.com/office/drawing/2014/main" id="{E6F11F67-047B-4363-AD1D-D4A725A7D24A}"/>
                  </a:ext>
                </a:extLst>
              </p:cNvPr>
              <p:cNvSpPr/>
              <p:nvPr/>
            </p:nvSpPr>
            <p:spPr>
              <a:xfrm flipH="1">
                <a:off x="8507389" y="23097792"/>
                <a:ext cx="2942018" cy="2932697"/>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5" name="Arc 234">
                <a:extLst>
                  <a:ext uri="{FF2B5EF4-FFF2-40B4-BE49-F238E27FC236}">
                    <a16:creationId xmlns:a16="http://schemas.microsoft.com/office/drawing/2014/main" id="{DF2539CB-4081-4CC2-9D48-BA659B3AE691}"/>
                  </a:ext>
                </a:extLst>
              </p:cNvPr>
              <p:cNvSpPr/>
              <p:nvPr/>
            </p:nvSpPr>
            <p:spPr>
              <a:xfrm flipH="1">
                <a:off x="8507389" y="22480662"/>
                <a:ext cx="2942018" cy="2932697"/>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Arc 235">
                <a:extLst>
                  <a:ext uri="{FF2B5EF4-FFF2-40B4-BE49-F238E27FC236}">
                    <a16:creationId xmlns:a16="http://schemas.microsoft.com/office/drawing/2014/main" id="{C605A848-E2B7-42C1-8019-1EE7A55034F5}"/>
                  </a:ext>
                </a:extLst>
              </p:cNvPr>
              <p:cNvSpPr/>
              <p:nvPr/>
            </p:nvSpPr>
            <p:spPr>
              <a:xfrm flipH="1">
                <a:off x="8202831" y="23685708"/>
                <a:ext cx="3528598" cy="3517419"/>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7" name="Arc 236">
                <a:extLst>
                  <a:ext uri="{FF2B5EF4-FFF2-40B4-BE49-F238E27FC236}">
                    <a16:creationId xmlns:a16="http://schemas.microsoft.com/office/drawing/2014/main" id="{8BAFBAF6-D615-4999-85B5-77B6CB864A59}"/>
                  </a:ext>
                </a:extLst>
              </p:cNvPr>
              <p:cNvSpPr/>
              <p:nvPr/>
            </p:nvSpPr>
            <p:spPr>
              <a:xfrm flipH="1">
                <a:off x="8171269" y="23127530"/>
                <a:ext cx="3528598" cy="3517419"/>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8" name="Arc 237">
                <a:extLst>
                  <a:ext uri="{FF2B5EF4-FFF2-40B4-BE49-F238E27FC236}">
                    <a16:creationId xmlns:a16="http://schemas.microsoft.com/office/drawing/2014/main" id="{062056C8-18AC-43B8-AEF8-8B90F94B9546}"/>
                  </a:ext>
                </a:extLst>
              </p:cNvPr>
              <p:cNvSpPr/>
              <p:nvPr/>
            </p:nvSpPr>
            <p:spPr>
              <a:xfrm flipH="1">
                <a:off x="8177448" y="22482466"/>
                <a:ext cx="3528598" cy="3517419"/>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9" name="Arc 238">
                <a:extLst>
                  <a:ext uri="{FF2B5EF4-FFF2-40B4-BE49-F238E27FC236}">
                    <a16:creationId xmlns:a16="http://schemas.microsoft.com/office/drawing/2014/main" id="{176D5EE9-3EFB-4C71-B63F-8371CB2C6828}"/>
                  </a:ext>
                </a:extLst>
              </p:cNvPr>
              <p:cNvSpPr/>
              <p:nvPr/>
            </p:nvSpPr>
            <p:spPr>
              <a:xfrm flipH="1">
                <a:off x="7852212" y="23084344"/>
                <a:ext cx="4122818" cy="4109756"/>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0" name="Arc 239">
                <a:extLst>
                  <a:ext uri="{FF2B5EF4-FFF2-40B4-BE49-F238E27FC236}">
                    <a16:creationId xmlns:a16="http://schemas.microsoft.com/office/drawing/2014/main" id="{B61BBC95-7D8D-4205-A4FA-27B965B31DE3}"/>
                  </a:ext>
                </a:extLst>
              </p:cNvPr>
              <p:cNvSpPr/>
              <p:nvPr/>
            </p:nvSpPr>
            <p:spPr>
              <a:xfrm flipH="1">
                <a:off x="7860374" y="22483062"/>
                <a:ext cx="4122818" cy="4109756"/>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1" name="Arc 240">
                <a:extLst>
                  <a:ext uri="{FF2B5EF4-FFF2-40B4-BE49-F238E27FC236}">
                    <a16:creationId xmlns:a16="http://schemas.microsoft.com/office/drawing/2014/main" id="{8ECAFEE6-3782-487D-8DB5-8BB6D15A1E04}"/>
                  </a:ext>
                </a:extLst>
              </p:cNvPr>
              <p:cNvSpPr/>
              <p:nvPr/>
            </p:nvSpPr>
            <p:spPr>
              <a:xfrm flipH="1">
                <a:off x="7571726" y="22512584"/>
                <a:ext cx="4719476" cy="4704524"/>
              </a:xfrm>
              <a:prstGeom prst="arc">
                <a:avLst>
                  <a:gd name="adj1" fmla="val 16081118"/>
                  <a:gd name="adj2" fmla="val 5604387"/>
                </a:avLst>
              </a:prstGeom>
              <a:ln w="38100">
                <a:solidFill>
                  <a:srgbClr val="1144E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80" name="Group 279">
              <a:extLst>
                <a:ext uri="{FF2B5EF4-FFF2-40B4-BE49-F238E27FC236}">
                  <a16:creationId xmlns:a16="http://schemas.microsoft.com/office/drawing/2014/main" id="{C8EDB561-1CB2-49BB-B3EA-D5FD1F09D596}"/>
                </a:ext>
              </a:extLst>
            </p:cNvPr>
            <p:cNvGrpSpPr/>
            <p:nvPr/>
          </p:nvGrpSpPr>
          <p:grpSpPr>
            <a:xfrm rot="5400000">
              <a:off x="11863603" y="19732864"/>
              <a:ext cx="1725874" cy="4737880"/>
              <a:chOff x="7571726" y="22480662"/>
              <a:chExt cx="4719476" cy="4737880"/>
            </a:xfrm>
          </p:grpSpPr>
          <p:sp>
            <p:nvSpPr>
              <p:cNvPr id="281" name="Arc 280">
                <a:extLst>
                  <a:ext uri="{FF2B5EF4-FFF2-40B4-BE49-F238E27FC236}">
                    <a16:creationId xmlns:a16="http://schemas.microsoft.com/office/drawing/2014/main" id="{BA96D24E-CDB5-4C74-A570-322687164775}"/>
                  </a:ext>
                </a:extLst>
              </p:cNvPr>
              <p:cNvSpPr/>
              <p:nvPr/>
            </p:nvSpPr>
            <p:spPr>
              <a:xfrm flipH="1">
                <a:off x="9728921" y="26640598"/>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2" name="Arc 281">
                <a:extLst>
                  <a:ext uri="{FF2B5EF4-FFF2-40B4-BE49-F238E27FC236}">
                    <a16:creationId xmlns:a16="http://schemas.microsoft.com/office/drawing/2014/main" id="{E96DD4DC-875E-44BC-9875-F03B53918F18}"/>
                  </a:ext>
                </a:extLst>
              </p:cNvPr>
              <p:cNvSpPr/>
              <p:nvPr/>
            </p:nvSpPr>
            <p:spPr>
              <a:xfrm flipH="1">
                <a:off x="9728921" y="26065325"/>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3" name="Arc 282">
                <a:extLst>
                  <a:ext uri="{FF2B5EF4-FFF2-40B4-BE49-F238E27FC236}">
                    <a16:creationId xmlns:a16="http://schemas.microsoft.com/office/drawing/2014/main" id="{DA5AD5F7-5B79-411B-8D29-BF2A8BDCC142}"/>
                  </a:ext>
                </a:extLst>
              </p:cNvPr>
              <p:cNvSpPr/>
              <p:nvPr/>
            </p:nvSpPr>
            <p:spPr>
              <a:xfrm flipH="1">
                <a:off x="9728921" y="25459772"/>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4" name="Arc 283">
                <a:extLst>
                  <a:ext uri="{FF2B5EF4-FFF2-40B4-BE49-F238E27FC236}">
                    <a16:creationId xmlns:a16="http://schemas.microsoft.com/office/drawing/2014/main" id="{F11A579C-2B8E-4D5A-9847-E4CC7A4F8A9F}"/>
                  </a:ext>
                </a:extLst>
              </p:cNvPr>
              <p:cNvSpPr/>
              <p:nvPr/>
            </p:nvSpPr>
            <p:spPr>
              <a:xfrm flipH="1">
                <a:off x="9748342" y="24862681"/>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5" name="Arc 284">
                <a:extLst>
                  <a:ext uri="{FF2B5EF4-FFF2-40B4-BE49-F238E27FC236}">
                    <a16:creationId xmlns:a16="http://schemas.microsoft.com/office/drawing/2014/main" id="{859A7BA1-D4DE-476A-8CA6-35A19CF12ACE}"/>
                  </a:ext>
                </a:extLst>
              </p:cNvPr>
              <p:cNvSpPr/>
              <p:nvPr/>
            </p:nvSpPr>
            <p:spPr>
              <a:xfrm flipH="1">
                <a:off x="9746330" y="24270933"/>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6" name="Arc 285">
                <a:extLst>
                  <a:ext uri="{FF2B5EF4-FFF2-40B4-BE49-F238E27FC236}">
                    <a16:creationId xmlns:a16="http://schemas.microsoft.com/office/drawing/2014/main" id="{FC3ADD41-414B-4412-95E0-D77DACF601B5}"/>
                  </a:ext>
                </a:extLst>
              </p:cNvPr>
              <p:cNvSpPr/>
              <p:nvPr/>
            </p:nvSpPr>
            <p:spPr>
              <a:xfrm flipH="1">
                <a:off x="9748342" y="23676267"/>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7" name="Arc 286">
                <a:extLst>
                  <a:ext uri="{FF2B5EF4-FFF2-40B4-BE49-F238E27FC236}">
                    <a16:creationId xmlns:a16="http://schemas.microsoft.com/office/drawing/2014/main" id="{BA241F40-4734-4A3B-837A-5A2D2E762E89}"/>
                  </a:ext>
                </a:extLst>
              </p:cNvPr>
              <p:cNvSpPr/>
              <p:nvPr/>
            </p:nvSpPr>
            <p:spPr>
              <a:xfrm flipH="1">
                <a:off x="9728921" y="23083060"/>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8" name="Arc 287">
                <a:extLst>
                  <a:ext uri="{FF2B5EF4-FFF2-40B4-BE49-F238E27FC236}">
                    <a16:creationId xmlns:a16="http://schemas.microsoft.com/office/drawing/2014/main" id="{DF5C5337-0B99-4035-BD98-60134A325748}"/>
                  </a:ext>
                </a:extLst>
              </p:cNvPr>
              <p:cNvSpPr/>
              <p:nvPr/>
            </p:nvSpPr>
            <p:spPr>
              <a:xfrm flipH="1">
                <a:off x="9746330" y="22494479"/>
                <a:ext cx="579781" cy="5779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9" name="Arc 288">
                <a:extLst>
                  <a:ext uri="{FF2B5EF4-FFF2-40B4-BE49-F238E27FC236}">
                    <a16:creationId xmlns:a16="http://schemas.microsoft.com/office/drawing/2014/main" id="{16707DD5-710D-4394-979C-DE32377469A6}"/>
                  </a:ext>
                </a:extLst>
              </p:cNvPr>
              <p:cNvSpPr/>
              <p:nvPr/>
            </p:nvSpPr>
            <p:spPr>
              <a:xfrm flipH="1">
                <a:off x="9460864" y="26065325"/>
                <a:ext cx="1131856" cy="1128270"/>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0" name="Arc 289">
                <a:extLst>
                  <a:ext uri="{FF2B5EF4-FFF2-40B4-BE49-F238E27FC236}">
                    <a16:creationId xmlns:a16="http://schemas.microsoft.com/office/drawing/2014/main" id="{91C6B66C-EFD6-4414-A990-FF889BAE5233}"/>
                  </a:ext>
                </a:extLst>
              </p:cNvPr>
              <p:cNvSpPr/>
              <p:nvPr/>
            </p:nvSpPr>
            <p:spPr>
              <a:xfrm flipH="1">
                <a:off x="9452883" y="25492728"/>
                <a:ext cx="1131856" cy="1128270"/>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1" name="Arc 290">
                <a:extLst>
                  <a:ext uri="{FF2B5EF4-FFF2-40B4-BE49-F238E27FC236}">
                    <a16:creationId xmlns:a16="http://schemas.microsoft.com/office/drawing/2014/main" id="{CB0CA10B-CE98-418A-AF98-1769F524EF6C}"/>
                  </a:ext>
                </a:extLst>
              </p:cNvPr>
              <p:cNvSpPr/>
              <p:nvPr/>
            </p:nvSpPr>
            <p:spPr>
              <a:xfrm flipH="1">
                <a:off x="9460864" y="24291644"/>
                <a:ext cx="1131856" cy="1128270"/>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2" name="Arc 291">
                <a:extLst>
                  <a:ext uri="{FF2B5EF4-FFF2-40B4-BE49-F238E27FC236}">
                    <a16:creationId xmlns:a16="http://schemas.microsoft.com/office/drawing/2014/main" id="{4EB27812-9CF5-4522-A7FF-FF6100609639}"/>
                  </a:ext>
                </a:extLst>
              </p:cNvPr>
              <p:cNvSpPr/>
              <p:nvPr/>
            </p:nvSpPr>
            <p:spPr>
              <a:xfrm flipH="1">
                <a:off x="9445485" y="23133276"/>
                <a:ext cx="1131856" cy="1128270"/>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3" name="Arc 292">
                <a:extLst>
                  <a:ext uri="{FF2B5EF4-FFF2-40B4-BE49-F238E27FC236}">
                    <a16:creationId xmlns:a16="http://schemas.microsoft.com/office/drawing/2014/main" id="{5E9EEDD9-ED21-4BED-96C3-32301700F6B6}"/>
                  </a:ext>
                </a:extLst>
              </p:cNvPr>
              <p:cNvSpPr/>
              <p:nvPr/>
            </p:nvSpPr>
            <p:spPr>
              <a:xfrm flipH="1">
                <a:off x="9425226" y="24844172"/>
                <a:ext cx="1197337" cy="11935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4" name="Arc 293">
                <a:extLst>
                  <a:ext uri="{FF2B5EF4-FFF2-40B4-BE49-F238E27FC236}">
                    <a16:creationId xmlns:a16="http://schemas.microsoft.com/office/drawing/2014/main" id="{4B063A8D-F163-4261-8245-DC94F84C5235}"/>
                  </a:ext>
                </a:extLst>
              </p:cNvPr>
              <p:cNvSpPr/>
              <p:nvPr/>
            </p:nvSpPr>
            <p:spPr>
              <a:xfrm flipH="1">
                <a:off x="9380004" y="23668956"/>
                <a:ext cx="1197337" cy="11935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5" name="Arc 294">
                <a:extLst>
                  <a:ext uri="{FF2B5EF4-FFF2-40B4-BE49-F238E27FC236}">
                    <a16:creationId xmlns:a16="http://schemas.microsoft.com/office/drawing/2014/main" id="{4F4EDDAC-25F1-4D9A-8CE3-6034C9BBD61D}"/>
                  </a:ext>
                </a:extLst>
              </p:cNvPr>
              <p:cNvSpPr/>
              <p:nvPr/>
            </p:nvSpPr>
            <p:spPr>
              <a:xfrm flipH="1">
                <a:off x="9420142" y="22489576"/>
                <a:ext cx="1197337" cy="1193544"/>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6" name="Arc 295">
                <a:extLst>
                  <a:ext uri="{FF2B5EF4-FFF2-40B4-BE49-F238E27FC236}">
                    <a16:creationId xmlns:a16="http://schemas.microsoft.com/office/drawing/2014/main" id="{EE6D6260-F10F-4BAF-8D62-A00C000DFFB2}"/>
                  </a:ext>
                </a:extLst>
              </p:cNvPr>
              <p:cNvSpPr/>
              <p:nvPr/>
            </p:nvSpPr>
            <p:spPr>
              <a:xfrm flipH="1">
                <a:off x="9163914" y="25446911"/>
                <a:ext cx="1767692" cy="1762092"/>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7" name="Arc 296">
                <a:extLst>
                  <a:ext uri="{FF2B5EF4-FFF2-40B4-BE49-F238E27FC236}">
                    <a16:creationId xmlns:a16="http://schemas.microsoft.com/office/drawing/2014/main" id="{4213F652-26A1-4309-8F80-391A522A580A}"/>
                  </a:ext>
                </a:extLst>
              </p:cNvPr>
              <p:cNvSpPr/>
              <p:nvPr/>
            </p:nvSpPr>
            <p:spPr>
              <a:xfrm flipH="1">
                <a:off x="9115836" y="24861268"/>
                <a:ext cx="1767692" cy="1762092"/>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8" name="Arc 297">
                <a:extLst>
                  <a:ext uri="{FF2B5EF4-FFF2-40B4-BE49-F238E27FC236}">
                    <a16:creationId xmlns:a16="http://schemas.microsoft.com/office/drawing/2014/main" id="{880BB199-51AC-41F9-B720-6E4A076FEB44}"/>
                  </a:ext>
                </a:extLst>
              </p:cNvPr>
              <p:cNvSpPr/>
              <p:nvPr/>
            </p:nvSpPr>
            <p:spPr>
              <a:xfrm flipH="1">
                <a:off x="9094826" y="24290118"/>
                <a:ext cx="1767692" cy="1762092"/>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9" name="Arc 298">
                <a:extLst>
                  <a:ext uri="{FF2B5EF4-FFF2-40B4-BE49-F238E27FC236}">
                    <a16:creationId xmlns:a16="http://schemas.microsoft.com/office/drawing/2014/main" id="{486BA272-240A-423B-BDEA-1DB0FAED1B7D}"/>
                  </a:ext>
                </a:extLst>
              </p:cNvPr>
              <p:cNvSpPr/>
              <p:nvPr/>
            </p:nvSpPr>
            <p:spPr>
              <a:xfrm flipH="1">
                <a:off x="9094826" y="23693208"/>
                <a:ext cx="1767692" cy="1762092"/>
              </a:xfrm>
              <a:prstGeom prst="arc">
                <a:avLst>
                  <a:gd name="adj1" fmla="val 16200000"/>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0" name="Arc 299">
                <a:extLst>
                  <a:ext uri="{FF2B5EF4-FFF2-40B4-BE49-F238E27FC236}">
                    <a16:creationId xmlns:a16="http://schemas.microsoft.com/office/drawing/2014/main" id="{ADCD68E6-0591-4878-8456-F82199B21654}"/>
                  </a:ext>
                </a:extLst>
              </p:cNvPr>
              <p:cNvSpPr/>
              <p:nvPr/>
            </p:nvSpPr>
            <p:spPr>
              <a:xfrm flipH="1">
                <a:off x="9105331" y="23100380"/>
                <a:ext cx="1767692" cy="1762092"/>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1" name="Arc 300">
                <a:extLst>
                  <a:ext uri="{FF2B5EF4-FFF2-40B4-BE49-F238E27FC236}">
                    <a16:creationId xmlns:a16="http://schemas.microsoft.com/office/drawing/2014/main" id="{2B7141FF-7F31-44CB-BB14-65F357BB6082}"/>
                  </a:ext>
                </a:extLst>
              </p:cNvPr>
              <p:cNvSpPr/>
              <p:nvPr/>
            </p:nvSpPr>
            <p:spPr>
              <a:xfrm flipH="1">
                <a:off x="9093352" y="22490986"/>
                <a:ext cx="1767692" cy="1762092"/>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2" name="Arc 301">
                <a:extLst>
                  <a:ext uri="{FF2B5EF4-FFF2-40B4-BE49-F238E27FC236}">
                    <a16:creationId xmlns:a16="http://schemas.microsoft.com/office/drawing/2014/main" id="{90FAF1A0-0F7A-470C-920F-33B4C390D315}"/>
                  </a:ext>
                </a:extLst>
              </p:cNvPr>
              <p:cNvSpPr/>
              <p:nvPr/>
            </p:nvSpPr>
            <p:spPr>
              <a:xfrm flipH="1">
                <a:off x="8769589" y="24853704"/>
                <a:ext cx="2356890" cy="2349423"/>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3" name="Arc 302">
                <a:extLst>
                  <a:ext uri="{FF2B5EF4-FFF2-40B4-BE49-F238E27FC236}">
                    <a16:creationId xmlns:a16="http://schemas.microsoft.com/office/drawing/2014/main" id="{C27D01AE-B617-4A3A-96DD-219C2164A104}"/>
                  </a:ext>
                </a:extLst>
              </p:cNvPr>
              <p:cNvSpPr/>
              <p:nvPr/>
            </p:nvSpPr>
            <p:spPr>
              <a:xfrm flipH="1">
                <a:off x="8794877" y="24281636"/>
                <a:ext cx="2356890" cy="2349423"/>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4" name="Arc 303">
                <a:extLst>
                  <a:ext uri="{FF2B5EF4-FFF2-40B4-BE49-F238E27FC236}">
                    <a16:creationId xmlns:a16="http://schemas.microsoft.com/office/drawing/2014/main" id="{53A8780B-AC45-4F47-97C2-402B3B1CA83B}"/>
                  </a:ext>
                </a:extLst>
              </p:cNvPr>
              <p:cNvSpPr/>
              <p:nvPr/>
            </p:nvSpPr>
            <p:spPr>
              <a:xfrm flipH="1">
                <a:off x="8788685" y="23672278"/>
                <a:ext cx="2356890" cy="2349423"/>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5" name="Arc 304">
                <a:extLst>
                  <a:ext uri="{FF2B5EF4-FFF2-40B4-BE49-F238E27FC236}">
                    <a16:creationId xmlns:a16="http://schemas.microsoft.com/office/drawing/2014/main" id="{1F0E05A6-E592-4A39-8942-68768E9C43DB}"/>
                  </a:ext>
                </a:extLst>
              </p:cNvPr>
              <p:cNvSpPr/>
              <p:nvPr/>
            </p:nvSpPr>
            <p:spPr>
              <a:xfrm flipH="1">
                <a:off x="8751134" y="23109851"/>
                <a:ext cx="2356890" cy="2349423"/>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6" name="Arc 305">
                <a:extLst>
                  <a:ext uri="{FF2B5EF4-FFF2-40B4-BE49-F238E27FC236}">
                    <a16:creationId xmlns:a16="http://schemas.microsoft.com/office/drawing/2014/main" id="{371A975C-CE64-4ADF-9007-F67B9621260F}"/>
                  </a:ext>
                </a:extLst>
              </p:cNvPr>
              <p:cNvSpPr/>
              <p:nvPr/>
            </p:nvSpPr>
            <p:spPr>
              <a:xfrm flipH="1">
                <a:off x="8776987" y="22483780"/>
                <a:ext cx="2356890" cy="2349423"/>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 name="Arc 306">
                <a:extLst>
                  <a:ext uri="{FF2B5EF4-FFF2-40B4-BE49-F238E27FC236}">
                    <a16:creationId xmlns:a16="http://schemas.microsoft.com/office/drawing/2014/main" id="{DDD1D912-22E6-42C0-AECF-927F2D24C266}"/>
                  </a:ext>
                </a:extLst>
              </p:cNvPr>
              <p:cNvSpPr/>
              <p:nvPr/>
            </p:nvSpPr>
            <p:spPr>
              <a:xfrm flipH="1">
                <a:off x="8477025" y="24270430"/>
                <a:ext cx="2942018" cy="2932697"/>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 name="Arc 307">
                <a:extLst>
                  <a:ext uri="{FF2B5EF4-FFF2-40B4-BE49-F238E27FC236}">
                    <a16:creationId xmlns:a16="http://schemas.microsoft.com/office/drawing/2014/main" id="{C2EFA024-E090-4618-80BB-AE797B74B561}"/>
                  </a:ext>
                </a:extLst>
              </p:cNvPr>
              <p:cNvSpPr/>
              <p:nvPr/>
            </p:nvSpPr>
            <p:spPr>
              <a:xfrm flipH="1">
                <a:off x="8499689" y="23698657"/>
                <a:ext cx="2942018" cy="2932697"/>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9" name="Arc 308">
                <a:extLst>
                  <a:ext uri="{FF2B5EF4-FFF2-40B4-BE49-F238E27FC236}">
                    <a16:creationId xmlns:a16="http://schemas.microsoft.com/office/drawing/2014/main" id="{EB8BAD4A-B6FA-45FA-AED7-4AA23BCE90AC}"/>
                  </a:ext>
                </a:extLst>
              </p:cNvPr>
              <p:cNvSpPr/>
              <p:nvPr/>
            </p:nvSpPr>
            <p:spPr>
              <a:xfrm flipH="1">
                <a:off x="8507389" y="23097792"/>
                <a:ext cx="2942018" cy="2932697"/>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0" name="Arc 309">
                <a:extLst>
                  <a:ext uri="{FF2B5EF4-FFF2-40B4-BE49-F238E27FC236}">
                    <a16:creationId xmlns:a16="http://schemas.microsoft.com/office/drawing/2014/main" id="{760274EB-9D32-4660-BF53-310A98BC3B9F}"/>
                  </a:ext>
                </a:extLst>
              </p:cNvPr>
              <p:cNvSpPr/>
              <p:nvPr/>
            </p:nvSpPr>
            <p:spPr>
              <a:xfrm flipH="1">
                <a:off x="8507389" y="22480662"/>
                <a:ext cx="2942018" cy="2932697"/>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1" name="Arc 310">
                <a:extLst>
                  <a:ext uri="{FF2B5EF4-FFF2-40B4-BE49-F238E27FC236}">
                    <a16:creationId xmlns:a16="http://schemas.microsoft.com/office/drawing/2014/main" id="{4DFF2430-9F6A-4D11-AE64-77CA639B084A}"/>
                  </a:ext>
                </a:extLst>
              </p:cNvPr>
              <p:cNvSpPr/>
              <p:nvPr/>
            </p:nvSpPr>
            <p:spPr>
              <a:xfrm flipH="1">
                <a:off x="8202831" y="23685708"/>
                <a:ext cx="3528598" cy="3517419"/>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2" name="Arc 311">
                <a:extLst>
                  <a:ext uri="{FF2B5EF4-FFF2-40B4-BE49-F238E27FC236}">
                    <a16:creationId xmlns:a16="http://schemas.microsoft.com/office/drawing/2014/main" id="{ABD9C071-E406-442A-AF86-6445449911D2}"/>
                  </a:ext>
                </a:extLst>
              </p:cNvPr>
              <p:cNvSpPr/>
              <p:nvPr/>
            </p:nvSpPr>
            <p:spPr>
              <a:xfrm flipH="1">
                <a:off x="8171269" y="23127530"/>
                <a:ext cx="3528598" cy="3517419"/>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3" name="Arc 312">
                <a:extLst>
                  <a:ext uri="{FF2B5EF4-FFF2-40B4-BE49-F238E27FC236}">
                    <a16:creationId xmlns:a16="http://schemas.microsoft.com/office/drawing/2014/main" id="{C4064F9F-4710-47B9-B21D-1E59E543C2B8}"/>
                  </a:ext>
                </a:extLst>
              </p:cNvPr>
              <p:cNvSpPr/>
              <p:nvPr/>
            </p:nvSpPr>
            <p:spPr>
              <a:xfrm flipH="1">
                <a:off x="8177448" y="22482466"/>
                <a:ext cx="3528598" cy="3517419"/>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4" name="Arc 313">
                <a:extLst>
                  <a:ext uri="{FF2B5EF4-FFF2-40B4-BE49-F238E27FC236}">
                    <a16:creationId xmlns:a16="http://schemas.microsoft.com/office/drawing/2014/main" id="{1A333F55-DCA2-49B3-A862-F125578E5ABC}"/>
                  </a:ext>
                </a:extLst>
              </p:cNvPr>
              <p:cNvSpPr/>
              <p:nvPr/>
            </p:nvSpPr>
            <p:spPr>
              <a:xfrm flipH="1">
                <a:off x="7852212" y="23084344"/>
                <a:ext cx="4122818" cy="4109756"/>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5" name="Arc 314">
                <a:extLst>
                  <a:ext uri="{FF2B5EF4-FFF2-40B4-BE49-F238E27FC236}">
                    <a16:creationId xmlns:a16="http://schemas.microsoft.com/office/drawing/2014/main" id="{E735F63E-13E1-430C-BED2-7D72B941C847}"/>
                  </a:ext>
                </a:extLst>
              </p:cNvPr>
              <p:cNvSpPr/>
              <p:nvPr/>
            </p:nvSpPr>
            <p:spPr>
              <a:xfrm flipH="1">
                <a:off x="7860374" y="22483062"/>
                <a:ext cx="4122818" cy="4109756"/>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6" name="Arc 315">
                <a:extLst>
                  <a:ext uri="{FF2B5EF4-FFF2-40B4-BE49-F238E27FC236}">
                    <a16:creationId xmlns:a16="http://schemas.microsoft.com/office/drawing/2014/main" id="{731D816F-DDC3-4372-88B4-9E39CAE7A1D0}"/>
                  </a:ext>
                </a:extLst>
              </p:cNvPr>
              <p:cNvSpPr/>
              <p:nvPr/>
            </p:nvSpPr>
            <p:spPr>
              <a:xfrm flipH="1">
                <a:off x="7571726" y="22512584"/>
                <a:ext cx="4719476" cy="4704524"/>
              </a:xfrm>
              <a:prstGeom prst="arc">
                <a:avLst>
                  <a:gd name="adj1" fmla="val 16081118"/>
                  <a:gd name="adj2" fmla="val 56043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23" name="Group 122">
              <a:extLst>
                <a:ext uri="{FF2B5EF4-FFF2-40B4-BE49-F238E27FC236}">
                  <a16:creationId xmlns:a16="http://schemas.microsoft.com/office/drawing/2014/main" id="{80C8B3BF-D6FA-4E38-849E-74EE2D3443FA}"/>
                </a:ext>
              </a:extLst>
            </p:cNvPr>
            <p:cNvGrpSpPr/>
            <p:nvPr/>
          </p:nvGrpSpPr>
          <p:grpSpPr>
            <a:xfrm>
              <a:off x="10010938" y="22172273"/>
              <a:ext cx="1837561" cy="1815929"/>
              <a:chOff x="10010938" y="22172273"/>
              <a:chExt cx="1837561" cy="1815929"/>
            </a:xfrm>
          </p:grpSpPr>
          <p:cxnSp>
            <p:nvCxnSpPr>
              <p:cNvPr id="1458" name="Straight Connector 1457">
                <a:extLst>
                  <a:ext uri="{FF2B5EF4-FFF2-40B4-BE49-F238E27FC236}">
                    <a16:creationId xmlns:a16="http://schemas.microsoft.com/office/drawing/2014/main" id="{BEF75557-4ED3-437E-B03D-62DE65FBEEFE}"/>
                  </a:ext>
                </a:extLst>
              </p:cNvPr>
              <p:cNvCxnSpPr>
                <a:cxnSpLocks/>
              </p:cNvCxnSpPr>
              <p:nvPr/>
            </p:nvCxnSpPr>
            <p:spPr>
              <a:xfrm>
                <a:off x="10345237" y="22497118"/>
                <a:ext cx="578959" cy="569873"/>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31F0D8F-1FAB-4EB6-9225-14FDABBF4585}"/>
                  </a:ext>
                </a:extLst>
              </p:cNvPr>
              <p:cNvCxnSpPr>
                <a:cxnSpLocks/>
              </p:cNvCxnSpPr>
              <p:nvPr/>
            </p:nvCxnSpPr>
            <p:spPr>
              <a:xfrm flipV="1">
                <a:off x="10353319" y="23058142"/>
                <a:ext cx="564045" cy="19189"/>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1ED608B-530D-4519-9C93-4667EEA58374}"/>
                  </a:ext>
                </a:extLst>
              </p:cNvPr>
              <p:cNvCxnSpPr>
                <a:cxnSpLocks/>
              </p:cNvCxnSpPr>
              <p:nvPr/>
            </p:nvCxnSpPr>
            <p:spPr>
              <a:xfrm flipH="1">
                <a:off x="10920045" y="22505490"/>
                <a:ext cx="1697" cy="560276"/>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324AFD7-BEAE-4367-819D-DFCB40219288}"/>
                  </a:ext>
                </a:extLst>
              </p:cNvPr>
              <p:cNvCxnSpPr>
                <a:cxnSpLocks/>
              </p:cNvCxnSpPr>
              <p:nvPr/>
            </p:nvCxnSpPr>
            <p:spPr>
              <a:xfrm flipV="1">
                <a:off x="10910052" y="23051030"/>
                <a:ext cx="564045" cy="19189"/>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CF7DBEBC-A79C-4EC5-9B3B-2BEB9AC49C02}"/>
                  </a:ext>
                </a:extLst>
              </p:cNvPr>
              <p:cNvCxnSpPr>
                <a:cxnSpLocks/>
              </p:cNvCxnSpPr>
              <p:nvPr/>
            </p:nvCxnSpPr>
            <p:spPr>
              <a:xfrm flipH="1">
                <a:off x="10919592" y="23046151"/>
                <a:ext cx="1697" cy="560276"/>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49DA416B-D0EF-4293-941C-C8C0085FB266}"/>
                  </a:ext>
                </a:extLst>
              </p:cNvPr>
              <p:cNvCxnSpPr>
                <a:cxnSpLocks/>
              </p:cNvCxnSpPr>
              <p:nvPr/>
            </p:nvCxnSpPr>
            <p:spPr>
              <a:xfrm>
                <a:off x="10932364" y="23083692"/>
                <a:ext cx="578959" cy="569873"/>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CBE2559-6518-49EB-BE72-98E1D8DF12F5}"/>
                  </a:ext>
                </a:extLst>
              </p:cNvPr>
              <p:cNvCxnSpPr>
                <a:cxnSpLocks/>
              </p:cNvCxnSpPr>
              <p:nvPr/>
            </p:nvCxnSpPr>
            <p:spPr>
              <a:xfrm flipV="1">
                <a:off x="10894627" y="22529046"/>
                <a:ext cx="612812" cy="531935"/>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9AEF2D15-E204-41A6-A314-BCFADFB0B6F7}"/>
                  </a:ext>
                </a:extLst>
              </p:cNvPr>
              <p:cNvCxnSpPr>
                <a:cxnSpLocks/>
              </p:cNvCxnSpPr>
              <p:nvPr/>
            </p:nvCxnSpPr>
            <p:spPr>
              <a:xfrm flipV="1">
                <a:off x="10345237" y="23054736"/>
                <a:ext cx="615771" cy="589261"/>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1D3535C-C12F-4142-8272-F24EC5CAA1FB}"/>
                  </a:ext>
                </a:extLst>
              </p:cNvPr>
              <p:cNvCxnSpPr>
                <a:cxnSpLocks/>
              </p:cNvCxnSpPr>
              <p:nvPr/>
            </p:nvCxnSpPr>
            <p:spPr>
              <a:xfrm flipV="1">
                <a:off x="10366866" y="22503133"/>
                <a:ext cx="564045" cy="19189"/>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475960BB-46E4-4B32-AC9C-657BF8C1FA13}"/>
                  </a:ext>
                </a:extLst>
              </p:cNvPr>
              <p:cNvCxnSpPr>
                <a:cxnSpLocks/>
              </p:cNvCxnSpPr>
              <p:nvPr/>
            </p:nvCxnSpPr>
            <p:spPr>
              <a:xfrm flipV="1">
                <a:off x="10945469" y="22509857"/>
                <a:ext cx="564045" cy="19189"/>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8A508C07-15DD-42D2-8616-7F620EC30663}"/>
                  </a:ext>
                </a:extLst>
              </p:cNvPr>
              <p:cNvCxnSpPr>
                <a:cxnSpLocks/>
              </p:cNvCxnSpPr>
              <p:nvPr/>
            </p:nvCxnSpPr>
            <p:spPr>
              <a:xfrm flipV="1">
                <a:off x="10921537" y="23645735"/>
                <a:ext cx="564045" cy="19189"/>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44D80249-F430-4665-BF48-D27F24C5CF91}"/>
                  </a:ext>
                </a:extLst>
              </p:cNvPr>
              <p:cNvCxnSpPr>
                <a:cxnSpLocks/>
              </p:cNvCxnSpPr>
              <p:nvPr/>
            </p:nvCxnSpPr>
            <p:spPr>
              <a:xfrm flipV="1">
                <a:off x="10335451" y="23646659"/>
                <a:ext cx="564045" cy="19189"/>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2A18D32-121D-463C-89CB-E1D7F8E31A7B}"/>
                  </a:ext>
                </a:extLst>
              </p:cNvPr>
              <p:cNvCxnSpPr>
                <a:cxnSpLocks/>
              </p:cNvCxnSpPr>
              <p:nvPr/>
            </p:nvCxnSpPr>
            <p:spPr>
              <a:xfrm flipH="1">
                <a:off x="11504043" y="23076152"/>
                <a:ext cx="1697" cy="560276"/>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6720DF9D-B500-42FD-B45D-C96F588BB449}"/>
                  </a:ext>
                </a:extLst>
              </p:cNvPr>
              <p:cNvCxnSpPr>
                <a:cxnSpLocks/>
              </p:cNvCxnSpPr>
              <p:nvPr/>
            </p:nvCxnSpPr>
            <p:spPr>
              <a:xfrm flipH="1">
                <a:off x="11511256" y="22489511"/>
                <a:ext cx="1697" cy="560276"/>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2F712E61-E827-4BD3-90F8-FC718ABEC682}"/>
                  </a:ext>
                </a:extLst>
              </p:cNvPr>
              <p:cNvCxnSpPr>
                <a:cxnSpLocks/>
              </p:cNvCxnSpPr>
              <p:nvPr/>
            </p:nvCxnSpPr>
            <p:spPr>
              <a:xfrm flipH="1">
                <a:off x="10346098" y="23090869"/>
                <a:ext cx="1697" cy="560276"/>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DA487D59-5D01-49BF-8766-DDCAB08AC0CA}"/>
                  </a:ext>
                </a:extLst>
              </p:cNvPr>
              <p:cNvCxnSpPr>
                <a:cxnSpLocks/>
              </p:cNvCxnSpPr>
              <p:nvPr/>
            </p:nvCxnSpPr>
            <p:spPr>
              <a:xfrm flipH="1">
                <a:off x="10338476" y="22519955"/>
                <a:ext cx="1697" cy="560276"/>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sp>
            <p:nvSpPr>
              <p:cNvPr id="1466" name="Arc 1465">
                <a:extLst>
                  <a:ext uri="{FF2B5EF4-FFF2-40B4-BE49-F238E27FC236}">
                    <a16:creationId xmlns:a16="http://schemas.microsoft.com/office/drawing/2014/main" id="{F135671E-F2A0-4DBE-818C-E25D5F542187}"/>
                  </a:ext>
                </a:extLst>
              </p:cNvPr>
              <p:cNvSpPr/>
              <p:nvPr/>
            </p:nvSpPr>
            <p:spPr>
              <a:xfrm>
                <a:off x="11206935" y="22516324"/>
                <a:ext cx="641564" cy="1148507"/>
              </a:xfrm>
              <a:prstGeom prst="arc">
                <a:avLst>
                  <a:gd name="adj1" fmla="val 16200000"/>
                  <a:gd name="adj2" fmla="val 5484051"/>
                </a:avLst>
              </a:prstGeom>
              <a:ln w="38100">
                <a:solidFill>
                  <a:srgbClr val="F40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Arc 341">
                <a:extLst>
                  <a:ext uri="{FF2B5EF4-FFF2-40B4-BE49-F238E27FC236}">
                    <a16:creationId xmlns:a16="http://schemas.microsoft.com/office/drawing/2014/main" id="{A16D0190-AF98-4CCB-A1F0-C74E9C59B18F}"/>
                  </a:ext>
                </a:extLst>
              </p:cNvPr>
              <p:cNvSpPr/>
              <p:nvPr/>
            </p:nvSpPr>
            <p:spPr>
              <a:xfrm rot="5400000">
                <a:off x="10605131" y="23093166"/>
                <a:ext cx="641564" cy="1148507"/>
              </a:xfrm>
              <a:prstGeom prst="arc">
                <a:avLst>
                  <a:gd name="adj1" fmla="val 16200000"/>
                  <a:gd name="adj2" fmla="val 5484051"/>
                </a:avLst>
              </a:prstGeom>
              <a:ln w="38100">
                <a:solidFill>
                  <a:srgbClr val="F40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Arc 342">
                <a:extLst>
                  <a:ext uri="{FF2B5EF4-FFF2-40B4-BE49-F238E27FC236}">
                    <a16:creationId xmlns:a16="http://schemas.microsoft.com/office/drawing/2014/main" id="{6FBB8BB7-01D0-4753-AEEA-019DC0A27003}"/>
                  </a:ext>
                </a:extLst>
              </p:cNvPr>
              <p:cNvSpPr/>
              <p:nvPr/>
            </p:nvSpPr>
            <p:spPr>
              <a:xfrm rot="10800000">
                <a:off x="10010938" y="22521278"/>
                <a:ext cx="641564" cy="1148507"/>
              </a:xfrm>
              <a:prstGeom prst="arc">
                <a:avLst>
                  <a:gd name="adj1" fmla="val 16200000"/>
                  <a:gd name="adj2" fmla="val 5484051"/>
                </a:avLst>
              </a:prstGeom>
              <a:ln w="38100">
                <a:solidFill>
                  <a:srgbClr val="F40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Arc 343">
                <a:extLst>
                  <a:ext uri="{FF2B5EF4-FFF2-40B4-BE49-F238E27FC236}">
                    <a16:creationId xmlns:a16="http://schemas.microsoft.com/office/drawing/2014/main" id="{74E9E927-3D39-43FC-A0B1-CADAD0C55A8F}"/>
                  </a:ext>
                </a:extLst>
              </p:cNvPr>
              <p:cNvSpPr/>
              <p:nvPr/>
            </p:nvSpPr>
            <p:spPr>
              <a:xfrm rot="16200000">
                <a:off x="10605632" y="21918801"/>
                <a:ext cx="641564" cy="1148507"/>
              </a:xfrm>
              <a:prstGeom prst="arc">
                <a:avLst>
                  <a:gd name="adj1" fmla="val 16200000"/>
                  <a:gd name="adj2" fmla="val 5484051"/>
                </a:avLst>
              </a:prstGeom>
              <a:ln w="38100">
                <a:solidFill>
                  <a:srgbClr val="F40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9" name="Freeform: Shape 1468">
                <a:extLst>
                  <a:ext uri="{FF2B5EF4-FFF2-40B4-BE49-F238E27FC236}">
                    <a16:creationId xmlns:a16="http://schemas.microsoft.com/office/drawing/2014/main" id="{C5E3329F-D63A-4DD2-B1E3-2C3912DFB7DD}"/>
                  </a:ext>
                </a:extLst>
              </p:cNvPr>
              <p:cNvSpPr/>
              <p:nvPr/>
            </p:nvSpPr>
            <p:spPr>
              <a:xfrm>
                <a:off x="10347960" y="22539960"/>
                <a:ext cx="563880" cy="1088043"/>
              </a:xfrm>
              <a:custGeom>
                <a:avLst/>
                <a:gdLst>
                  <a:gd name="connsiteX0" fmla="*/ 0 w 563880"/>
                  <a:gd name="connsiteY0" fmla="*/ 0 h 1088043"/>
                  <a:gd name="connsiteX1" fmla="*/ 99060 w 563880"/>
                  <a:gd name="connsiteY1" fmla="*/ 609600 h 1088043"/>
                  <a:gd name="connsiteX2" fmla="*/ 563880 w 563880"/>
                  <a:gd name="connsiteY2" fmla="*/ 1082040 h 1088043"/>
                </a:gdLst>
                <a:ahLst/>
                <a:cxnLst>
                  <a:cxn ang="0">
                    <a:pos x="connsiteX0" y="connsiteY0"/>
                  </a:cxn>
                  <a:cxn ang="0">
                    <a:pos x="connsiteX1" y="connsiteY1"/>
                  </a:cxn>
                  <a:cxn ang="0">
                    <a:pos x="connsiteX2" y="connsiteY2"/>
                  </a:cxn>
                </a:cxnLst>
                <a:rect l="l" t="t" r="r" b="b"/>
                <a:pathLst>
                  <a:path w="563880" h="1088043">
                    <a:moveTo>
                      <a:pt x="0" y="0"/>
                    </a:moveTo>
                    <a:cubicBezTo>
                      <a:pt x="2540" y="214630"/>
                      <a:pt x="5080" y="429260"/>
                      <a:pt x="99060" y="609600"/>
                    </a:cubicBezTo>
                    <a:cubicBezTo>
                      <a:pt x="193040" y="789940"/>
                      <a:pt x="500380" y="1137920"/>
                      <a:pt x="563880" y="108204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668B1804-2C38-4EFA-A5A0-DEFCD712EB14}"/>
                  </a:ext>
                </a:extLst>
              </p:cNvPr>
              <p:cNvSpPr/>
              <p:nvPr/>
            </p:nvSpPr>
            <p:spPr>
              <a:xfrm>
                <a:off x="10363200" y="22532340"/>
                <a:ext cx="1150620" cy="533400"/>
              </a:xfrm>
              <a:custGeom>
                <a:avLst/>
                <a:gdLst>
                  <a:gd name="connsiteX0" fmla="*/ 0 w 1150620"/>
                  <a:gd name="connsiteY0" fmla="*/ 0 h 533400"/>
                  <a:gd name="connsiteX1" fmla="*/ 769620 w 1150620"/>
                  <a:gd name="connsiteY1" fmla="*/ 129540 h 533400"/>
                  <a:gd name="connsiteX2" fmla="*/ 1150620 w 1150620"/>
                  <a:gd name="connsiteY2" fmla="*/ 533400 h 533400"/>
                </a:gdLst>
                <a:ahLst/>
                <a:cxnLst>
                  <a:cxn ang="0">
                    <a:pos x="connsiteX0" y="connsiteY0"/>
                  </a:cxn>
                  <a:cxn ang="0">
                    <a:pos x="connsiteX1" y="connsiteY1"/>
                  </a:cxn>
                  <a:cxn ang="0">
                    <a:pos x="connsiteX2" y="connsiteY2"/>
                  </a:cxn>
                </a:cxnLst>
                <a:rect l="l" t="t" r="r" b="b"/>
                <a:pathLst>
                  <a:path w="1150620" h="533400">
                    <a:moveTo>
                      <a:pt x="0" y="0"/>
                    </a:moveTo>
                    <a:cubicBezTo>
                      <a:pt x="288925" y="20320"/>
                      <a:pt x="577850" y="40640"/>
                      <a:pt x="769620" y="129540"/>
                    </a:cubicBezTo>
                    <a:cubicBezTo>
                      <a:pt x="961390" y="218440"/>
                      <a:pt x="1069340" y="406400"/>
                      <a:pt x="1150620" y="53340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6EA05788-18F9-44CF-96E5-13EE5BA0D795}"/>
                  </a:ext>
                </a:extLst>
              </p:cNvPr>
              <p:cNvSpPr/>
              <p:nvPr/>
            </p:nvSpPr>
            <p:spPr>
              <a:xfrm>
                <a:off x="10347960" y="22517100"/>
                <a:ext cx="1173480" cy="1127760"/>
              </a:xfrm>
              <a:custGeom>
                <a:avLst/>
                <a:gdLst>
                  <a:gd name="connsiteX0" fmla="*/ 0 w 1173480"/>
                  <a:gd name="connsiteY0" fmla="*/ 0 h 1127760"/>
                  <a:gd name="connsiteX1" fmla="*/ 754380 w 1173480"/>
                  <a:gd name="connsiteY1" fmla="*/ 373380 h 1127760"/>
                  <a:gd name="connsiteX2" fmla="*/ 1173480 w 1173480"/>
                  <a:gd name="connsiteY2" fmla="*/ 1127760 h 1127760"/>
                </a:gdLst>
                <a:ahLst/>
                <a:cxnLst>
                  <a:cxn ang="0">
                    <a:pos x="connsiteX0" y="connsiteY0"/>
                  </a:cxn>
                  <a:cxn ang="0">
                    <a:pos x="connsiteX1" y="connsiteY1"/>
                  </a:cxn>
                  <a:cxn ang="0">
                    <a:pos x="connsiteX2" y="connsiteY2"/>
                  </a:cxn>
                </a:cxnLst>
                <a:rect l="l" t="t" r="r" b="b"/>
                <a:pathLst>
                  <a:path w="1173480" h="1127760">
                    <a:moveTo>
                      <a:pt x="0" y="0"/>
                    </a:moveTo>
                    <a:cubicBezTo>
                      <a:pt x="279400" y="92710"/>
                      <a:pt x="558800" y="185420"/>
                      <a:pt x="754380" y="373380"/>
                    </a:cubicBezTo>
                    <a:cubicBezTo>
                      <a:pt x="949960" y="561340"/>
                      <a:pt x="1080770" y="858520"/>
                      <a:pt x="1173480" y="112776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6" name="Straight Connector 355">
                <a:extLst>
                  <a:ext uri="{FF2B5EF4-FFF2-40B4-BE49-F238E27FC236}">
                    <a16:creationId xmlns:a16="http://schemas.microsoft.com/office/drawing/2014/main" id="{ADE9A603-4F91-42AD-95CC-B42C798A2198}"/>
                  </a:ext>
                </a:extLst>
              </p:cNvPr>
              <p:cNvCxnSpPr>
                <a:cxnSpLocks/>
              </p:cNvCxnSpPr>
              <p:nvPr/>
            </p:nvCxnSpPr>
            <p:spPr>
              <a:xfrm flipV="1">
                <a:off x="10323088" y="22529387"/>
                <a:ext cx="612812" cy="531935"/>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6A8C181-5924-4E36-A266-E2416C0BE37D}"/>
                  </a:ext>
                </a:extLst>
              </p:cNvPr>
              <p:cNvCxnSpPr>
                <a:cxnSpLocks/>
              </p:cNvCxnSpPr>
              <p:nvPr/>
            </p:nvCxnSpPr>
            <p:spPr>
              <a:xfrm flipV="1">
                <a:off x="10893352" y="23069653"/>
                <a:ext cx="612812" cy="531935"/>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43529F3D-3A20-4C5D-A026-27D52F95CECA}"/>
                  </a:ext>
                </a:extLst>
              </p:cNvPr>
              <p:cNvCxnSpPr>
                <a:cxnSpLocks/>
              </p:cNvCxnSpPr>
              <p:nvPr/>
            </p:nvCxnSpPr>
            <p:spPr>
              <a:xfrm>
                <a:off x="10923970" y="22520527"/>
                <a:ext cx="578959" cy="569873"/>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1ACD934-E902-4067-8FA7-7B3ABDF6D572}"/>
                  </a:ext>
                </a:extLst>
              </p:cNvPr>
              <p:cNvCxnSpPr>
                <a:cxnSpLocks/>
              </p:cNvCxnSpPr>
              <p:nvPr/>
            </p:nvCxnSpPr>
            <p:spPr>
              <a:xfrm>
                <a:off x="10338514" y="23082878"/>
                <a:ext cx="578959" cy="569873"/>
              </a:xfrm>
              <a:prstGeom prst="line">
                <a:avLst/>
              </a:prstGeom>
              <a:ln w="38100">
                <a:solidFill>
                  <a:srgbClr val="F40500"/>
                </a:solidFill>
              </a:ln>
            </p:spPr>
            <p:style>
              <a:lnRef idx="1">
                <a:schemeClr val="accent1"/>
              </a:lnRef>
              <a:fillRef idx="0">
                <a:schemeClr val="accent1"/>
              </a:fillRef>
              <a:effectRef idx="0">
                <a:schemeClr val="accent1"/>
              </a:effectRef>
              <a:fontRef idx="minor">
                <a:schemeClr val="tx1"/>
              </a:fontRef>
            </p:style>
          </p:cxnSp>
          <p:sp>
            <p:nvSpPr>
              <p:cNvPr id="111" name="Freeform: Shape 110">
                <a:extLst>
                  <a:ext uri="{FF2B5EF4-FFF2-40B4-BE49-F238E27FC236}">
                    <a16:creationId xmlns:a16="http://schemas.microsoft.com/office/drawing/2014/main" id="{9560CC26-3F13-4D14-B0F3-C8F532043AA8}"/>
                  </a:ext>
                </a:extLst>
              </p:cNvPr>
              <p:cNvSpPr/>
              <p:nvPr/>
            </p:nvSpPr>
            <p:spPr>
              <a:xfrm>
                <a:off x="10370820" y="22517100"/>
                <a:ext cx="1135380" cy="518160"/>
              </a:xfrm>
              <a:custGeom>
                <a:avLst/>
                <a:gdLst>
                  <a:gd name="connsiteX0" fmla="*/ 1135380 w 1135380"/>
                  <a:gd name="connsiteY0" fmla="*/ 0 h 518160"/>
                  <a:gd name="connsiteX1" fmla="*/ 350520 w 1135380"/>
                  <a:gd name="connsiteY1" fmla="*/ 160020 h 518160"/>
                  <a:gd name="connsiteX2" fmla="*/ 0 w 1135380"/>
                  <a:gd name="connsiteY2" fmla="*/ 518160 h 518160"/>
                </a:gdLst>
                <a:ahLst/>
                <a:cxnLst>
                  <a:cxn ang="0">
                    <a:pos x="connsiteX0" y="connsiteY0"/>
                  </a:cxn>
                  <a:cxn ang="0">
                    <a:pos x="connsiteX1" y="connsiteY1"/>
                  </a:cxn>
                  <a:cxn ang="0">
                    <a:pos x="connsiteX2" y="connsiteY2"/>
                  </a:cxn>
                </a:cxnLst>
                <a:rect l="l" t="t" r="r" b="b"/>
                <a:pathLst>
                  <a:path w="1135380" h="518160">
                    <a:moveTo>
                      <a:pt x="1135380" y="0"/>
                    </a:moveTo>
                    <a:cubicBezTo>
                      <a:pt x="837565" y="36830"/>
                      <a:pt x="539750" y="73660"/>
                      <a:pt x="350520" y="160020"/>
                    </a:cubicBezTo>
                    <a:cubicBezTo>
                      <a:pt x="161290" y="246380"/>
                      <a:pt x="87630" y="339090"/>
                      <a:pt x="0" y="51816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B1CED763-6B6E-4DCB-847E-BB870D71DB7E}"/>
                  </a:ext>
                </a:extLst>
              </p:cNvPr>
              <p:cNvSpPr/>
              <p:nvPr/>
            </p:nvSpPr>
            <p:spPr>
              <a:xfrm>
                <a:off x="10942320" y="22501860"/>
                <a:ext cx="579120" cy="1158240"/>
              </a:xfrm>
              <a:custGeom>
                <a:avLst/>
                <a:gdLst>
                  <a:gd name="connsiteX0" fmla="*/ 579120 w 579120"/>
                  <a:gd name="connsiteY0" fmla="*/ 0 h 1158240"/>
                  <a:gd name="connsiteX1" fmla="*/ 464820 w 579120"/>
                  <a:gd name="connsiteY1" fmla="*/ 822960 h 1158240"/>
                  <a:gd name="connsiteX2" fmla="*/ 0 w 579120"/>
                  <a:gd name="connsiteY2" fmla="*/ 1158240 h 1158240"/>
                </a:gdLst>
                <a:ahLst/>
                <a:cxnLst>
                  <a:cxn ang="0">
                    <a:pos x="connsiteX0" y="connsiteY0"/>
                  </a:cxn>
                  <a:cxn ang="0">
                    <a:pos x="connsiteX1" y="connsiteY1"/>
                  </a:cxn>
                  <a:cxn ang="0">
                    <a:pos x="connsiteX2" y="connsiteY2"/>
                  </a:cxn>
                </a:cxnLst>
                <a:rect l="l" t="t" r="r" b="b"/>
                <a:pathLst>
                  <a:path w="579120" h="1158240">
                    <a:moveTo>
                      <a:pt x="579120" y="0"/>
                    </a:moveTo>
                    <a:cubicBezTo>
                      <a:pt x="570230" y="314960"/>
                      <a:pt x="561340" y="629920"/>
                      <a:pt x="464820" y="822960"/>
                    </a:cubicBezTo>
                    <a:cubicBezTo>
                      <a:pt x="368300" y="1016000"/>
                      <a:pt x="132080" y="1087120"/>
                      <a:pt x="0" y="115824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99DD1B9F-5E46-4855-85D1-C3C682F5F953}"/>
                  </a:ext>
                </a:extLst>
              </p:cNvPr>
              <p:cNvSpPr/>
              <p:nvPr/>
            </p:nvSpPr>
            <p:spPr>
              <a:xfrm>
                <a:off x="10378440" y="22479000"/>
                <a:ext cx="1143000" cy="1173480"/>
              </a:xfrm>
              <a:custGeom>
                <a:avLst/>
                <a:gdLst>
                  <a:gd name="connsiteX0" fmla="*/ 1143000 w 1143000"/>
                  <a:gd name="connsiteY0" fmla="*/ 0 h 1173480"/>
                  <a:gd name="connsiteX1" fmla="*/ 746760 w 1143000"/>
                  <a:gd name="connsiteY1" fmla="*/ 792480 h 1173480"/>
                  <a:gd name="connsiteX2" fmla="*/ 0 w 1143000"/>
                  <a:gd name="connsiteY2" fmla="*/ 1173480 h 1173480"/>
                </a:gdLst>
                <a:ahLst/>
                <a:cxnLst>
                  <a:cxn ang="0">
                    <a:pos x="connsiteX0" y="connsiteY0"/>
                  </a:cxn>
                  <a:cxn ang="0">
                    <a:pos x="connsiteX1" y="connsiteY1"/>
                  </a:cxn>
                  <a:cxn ang="0">
                    <a:pos x="connsiteX2" y="connsiteY2"/>
                  </a:cxn>
                </a:cxnLst>
                <a:rect l="l" t="t" r="r" b="b"/>
                <a:pathLst>
                  <a:path w="1143000" h="1173480">
                    <a:moveTo>
                      <a:pt x="1143000" y="0"/>
                    </a:moveTo>
                    <a:cubicBezTo>
                      <a:pt x="1040130" y="298450"/>
                      <a:pt x="937260" y="596900"/>
                      <a:pt x="746760" y="792480"/>
                    </a:cubicBezTo>
                    <a:cubicBezTo>
                      <a:pt x="556260" y="988060"/>
                      <a:pt x="199390" y="1112520"/>
                      <a:pt x="0" y="117348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034C8A23-43BB-4DB7-B9F6-720434AEF08E}"/>
                  </a:ext>
                </a:extLst>
              </p:cNvPr>
              <p:cNvSpPr/>
              <p:nvPr/>
            </p:nvSpPr>
            <p:spPr>
              <a:xfrm>
                <a:off x="10949940" y="22509480"/>
                <a:ext cx="587866" cy="1143000"/>
              </a:xfrm>
              <a:custGeom>
                <a:avLst/>
                <a:gdLst>
                  <a:gd name="connsiteX0" fmla="*/ 586740 w 587866"/>
                  <a:gd name="connsiteY0" fmla="*/ 1143000 h 1143000"/>
                  <a:gd name="connsiteX1" fmla="*/ 495300 w 587866"/>
                  <a:gd name="connsiteY1" fmla="*/ 510540 h 1143000"/>
                  <a:gd name="connsiteX2" fmla="*/ 0 w 587866"/>
                  <a:gd name="connsiteY2" fmla="*/ 0 h 1143000"/>
                </a:gdLst>
                <a:ahLst/>
                <a:cxnLst>
                  <a:cxn ang="0">
                    <a:pos x="connsiteX0" y="connsiteY0"/>
                  </a:cxn>
                  <a:cxn ang="0">
                    <a:pos x="connsiteX1" y="connsiteY1"/>
                  </a:cxn>
                  <a:cxn ang="0">
                    <a:pos x="connsiteX2" y="connsiteY2"/>
                  </a:cxn>
                </a:cxnLst>
                <a:rect l="l" t="t" r="r" b="b"/>
                <a:pathLst>
                  <a:path w="587866" h="1143000">
                    <a:moveTo>
                      <a:pt x="586740" y="1143000"/>
                    </a:moveTo>
                    <a:cubicBezTo>
                      <a:pt x="589915" y="922020"/>
                      <a:pt x="593090" y="701040"/>
                      <a:pt x="495300" y="510540"/>
                    </a:cubicBezTo>
                    <a:cubicBezTo>
                      <a:pt x="397510" y="320040"/>
                      <a:pt x="283210" y="85090"/>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82D1A243-42AE-48BE-94BC-0F7600559048}"/>
                  </a:ext>
                </a:extLst>
              </p:cNvPr>
              <p:cNvSpPr/>
              <p:nvPr/>
            </p:nvSpPr>
            <p:spPr>
              <a:xfrm>
                <a:off x="10340340" y="23103840"/>
                <a:ext cx="1188720" cy="556260"/>
              </a:xfrm>
              <a:custGeom>
                <a:avLst/>
                <a:gdLst>
                  <a:gd name="connsiteX0" fmla="*/ 1188720 w 1188720"/>
                  <a:gd name="connsiteY0" fmla="*/ 556260 h 556260"/>
                  <a:gd name="connsiteX1" fmla="*/ 198120 w 1188720"/>
                  <a:gd name="connsiteY1" fmla="*/ 373380 h 556260"/>
                  <a:gd name="connsiteX2" fmla="*/ 0 w 1188720"/>
                  <a:gd name="connsiteY2" fmla="*/ 0 h 556260"/>
                </a:gdLst>
                <a:ahLst/>
                <a:cxnLst>
                  <a:cxn ang="0">
                    <a:pos x="connsiteX0" y="connsiteY0"/>
                  </a:cxn>
                  <a:cxn ang="0">
                    <a:pos x="connsiteX1" y="connsiteY1"/>
                  </a:cxn>
                  <a:cxn ang="0">
                    <a:pos x="connsiteX2" y="connsiteY2"/>
                  </a:cxn>
                </a:cxnLst>
                <a:rect l="l" t="t" r="r" b="b"/>
                <a:pathLst>
                  <a:path w="1188720" h="556260">
                    <a:moveTo>
                      <a:pt x="1188720" y="556260"/>
                    </a:moveTo>
                    <a:cubicBezTo>
                      <a:pt x="792480" y="511175"/>
                      <a:pt x="396240" y="466090"/>
                      <a:pt x="198120" y="373380"/>
                    </a:cubicBezTo>
                    <a:cubicBezTo>
                      <a:pt x="0" y="280670"/>
                      <a:pt x="78740" y="207010"/>
                      <a:pt x="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355711B8-3018-42CB-87FE-C5B2B2EDD387}"/>
                  </a:ext>
                </a:extLst>
              </p:cNvPr>
              <p:cNvSpPr/>
              <p:nvPr/>
            </p:nvSpPr>
            <p:spPr>
              <a:xfrm>
                <a:off x="10332720" y="23119080"/>
                <a:ext cx="1209082" cy="556260"/>
              </a:xfrm>
              <a:custGeom>
                <a:avLst/>
                <a:gdLst>
                  <a:gd name="connsiteX0" fmla="*/ 0 w 1209082"/>
                  <a:gd name="connsiteY0" fmla="*/ 556260 h 556260"/>
                  <a:gd name="connsiteX1" fmla="*/ 1066800 w 1209082"/>
                  <a:gd name="connsiteY1" fmla="*/ 411480 h 556260"/>
                  <a:gd name="connsiteX2" fmla="*/ 1203960 w 1209082"/>
                  <a:gd name="connsiteY2" fmla="*/ 0 h 556260"/>
                </a:gdLst>
                <a:ahLst/>
                <a:cxnLst>
                  <a:cxn ang="0">
                    <a:pos x="connsiteX0" y="connsiteY0"/>
                  </a:cxn>
                  <a:cxn ang="0">
                    <a:pos x="connsiteX1" y="connsiteY1"/>
                  </a:cxn>
                  <a:cxn ang="0">
                    <a:pos x="connsiteX2" y="connsiteY2"/>
                  </a:cxn>
                </a:cxnLst>
                <a:rect l="l" t="t" r="r" b="b"/>
                <a:pathLst>
                  <a:path w="1209082" h="556260">
                    <a:moveTo>
                      <a:pt x="0" y="556260"/>
                    </a:moveTo>
                    <a:cubicBezTo>
                      <a:pt x="433070" y="530225"/>
                      <a:pt x="866140" y="504190"/>
                      <a:pt x="1066800" y="411480"/>
                    </a:cubicBezTo>
                    <a:cubicBezTo>
                      <a:pt x="1267460" y="318770"/>
                      <a:pt x="1193800" y="215900"/>
                      <a:pt x="120396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D05A809-3E08-45B2-B4F0-0E24CCB93862}"/>
                  </a:ext>
                </a:extLst>
              </p:cNvPr>
              <p:cNvSpPr/>
              <p:nvPr/>
            </p:nvSpPr>
            <p:spPr>
              <a:xfrm>
                <a:off x="10332720" y="22501860"/>
                <a:ext cx="586740" cy="1150620"/>
              </a:xfrm>
              <a:custGeom>
                <a:avLst/>
                <a:gdLst>
                  <a:gd name="connsiteX0" fmla="*/ 0 w 586740"/>
                  <a:gd name="connsiteY0" fmla="*/ 1150620 h 1150620"/>
                  <a:gd name="connsiteX1" fmla="*/ 152400 w 586740"/>
                  <a:gd name="connsiteY1" fmla="*/ 228600 h 1150620"/>
                  <a:gd name="connsiteX2" fmla="*/ 586740 w 586740"/>
                  <a:gd name="connsiteY2" fmla="*/ 0 h 1150620"/>
                </a:gdLst>
                <a:ahLst/>
                <a:cxnLst>
                  <a:cxn ang="0">
                    <a:pos x="connsiteX0" y="connsiteY0"/>
                  </a:cxn>
                  <a:cxn ang="0">
                    <a:pos x="connsiteX1" y="connsiteY1"/>
                  </a:cxn>
                  <a:cxn ang="0">
                    <a:pos x="connsiteX2" y="connsiteY2"/>
                  </a:cxn>
                </a:cxnLst>
                <a:rect l="l" t="t" r="r" b="b"/>
                <a:pathLst>
                  <a:path w="586740" h="1150620">
                    <a:moveTo>
                      <a:pt x="0" y="1150620"/>
                    </a:moveTo>
                    <a:cubicBezTo>
                      <a:pt x="27305" y="785495"/>
                      <a:pt x="54610" y="420370"/>
                      <a:pt x="152400" y="228600"/>
                    </a:cubicBezTo>
                    <a:cubicBezTo>
                      <a:pt x="250190" y="36830"/>
                      <a:pt x="350520" y="16510"/>
                      <a:pt x="58674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89A8A71-72DF-4925-B006-29438BDCB98E}"/>
                  </a:ext>
                </a:extLst>
              </p:cNvPr>
              <p:cNvSpPr/>
              <p:nvPr/>
            </p:nvSpPr>
            <p:spPr>
              <a:xfrm>
                <a:off x="10683240" y="22539960"/>
                <a:ext cx="251460" cy="1143000"/>
              </a:xfrm>
              <a:custGeom>
                <a:avLst/>
                <a:gdLst>
                  <a:gd name="connsiteX0" fmla="*/ 251460 w 251460"/>
                  <a:gd name="connsiteY0" fmla="*/ 1143000 h 1143000"/>
                  <a:gd name="connsiteX1" fmla="*/ 0 w 251460"/>
                  <a:gd name="connsiteY1" fmla="*/ 541020 h 1143000"/>
                  <a:gd name="connsiteX2" fmla="*/ 251460 w 251460"/>
                  <a:gd name="connsiteY2" fmla="*/ 0 h 1143000"/>
                </a:gdLst>
                <a:ahLst/>
                <a:cxnLst>
                  <a:cxn ang="0">
                    <a:pos x="connsiteX0" y="connsiteY0"/>
                  </a:cxn>
                  <a:cxn ang="0">
                    <a:pos x="connsiteX1" y="connsiteY1"/>
                  </a:cxn>
                  <a:cxn ang="0">
                    <a:pos x="connsiteX2" y="connsiteY2"/>
                  </a:cxn>
                </a:cxnLst>
                <a:rect l="l" t="t" r="r" b="b"/>
                <a:pathLst>
                  <a:path w="251460" h="1143000">
                    <a:moveTo>
                      <a:pt x="251460" y="1143000"/>
                    </a:moveTo>
                    <a:cubicBezTo>
                      <a:pt x="125730" y="937260"/>
                      <a:pt x="0" y="731520"/>
                      <a:pt x="0" y="541020"/>
                    </a:cubicBezTo>
                    <a:cubicBezTo>
                      <a:pt x="0" y="350520"/>
                      <a:pt x="119380" y="158750"/>
                      <a:pt x="251460" y="0"/>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6F61BBBF-4723-4DCC-9233-8A327165C52F}"/>
                  </a:ext>
                </a:extLst>
              </p:cNvPr>
              <p:cNvSpPr/>
              <p:nvPr/>
            </p:nvSpPr>
            <p:spPr>
              <a:xfrm>
                <a:off x="10317480" y="22889835"/>
                <a:ext cx="1188720" cy="214005"/>
              </a:xfrm>
              <a:custGeom>
                <a:avLst/>
                <a:gdLst>
                  <a:gd name="connsiteX0" fmla="*/ 0 w 1188720"/>
                  <a:gd name="connsiteY0" fmla="*/ 160665 h 214005"/>
                  <a:gd name="connsiteX1" fmla="*/ 617220 w 1188720"/>
                  <a:gd name="connsiteY1" fmla="*/ 645 h 214005"/>
                  <a:gd name="connsiteX2" fmla="*/ 1188720 w 1188720"/>
                  <a:gd name="connsiteY2" fmla="*/ 214005 h 214005"/>
                </a:gdLst>
                <a:ahLst/>
                <a:cxnLst>
                  <a:cxn ang="0">
                    <a:pos x="connsiteX0" y="connsiteY0"/>
                  </a:cxn>
                  <a:cxn ang="0">
                    <a:pos x="connsiteX1" y="connsiteY1"/>
                  </a:cxn>
                  <a:cxn ang="0">
                    <a:pos x="connsiteX2" y="connsiteY2"/>
                  </a:cxn>
                </a:cxnLst>
                <a:rect l="l" t="t" r="r" b="b"/>
                <a:pathLst>
                  <a:path w="1188720" h="214005">
                    <a:moveTo>
                      <a:pt x="0" y="160665"/>
                    </a:moveTo>
                    <a:cubicBezTo>
                      <a:pt x="209550" y="76210"/>
                      <a:pt x="419100" y="-8245"/>
                      <a:pt x="617220" y="645"/>
                    </a:cubicBezTo>
                    <a:cubicBezTo>
                      <a:pt x="815340" y="9535"/>
                      <a:pt x="1002030" y="111770"/>
                      <a:pt x="1188720" y="214005"/>
                    </a:cubicBezTo>
                  </a:path>
                </a:pathLst>
              </a:custGeom>
              <a:noFill/>
              <a:ln w="38100">
                <a:solidFill>
                  <a:srgbClr val="F4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7" name="Picture 126">
            <a:extLst>
              <a:ext uri="{FF2B5EF4-FFF2-40B4-BE49-F238E27FC236}">
                <a16:creationId xmlns:a16="http://schemas.microsoft.com/office/drawing/2014/main" id="{D75CF0D1-331D-4FBE-8D3C-540F024D955F}"/>
              </a:ext>
            </a:extLst>
          </p:cNvPr>
          <p:cNvPicPr>
            <a:picLocks noChangeAspect="1"/>
          </p:cNvPicPr>
          <p:nvPr/>
        </p:nvPicPr>
        <p:blipFill rotWithShape="1">
          <a:blip r:embed="rId8"/>
          <a:srcRect b="54160"/>
          <a:stretch/>
        </p:blipFill>
        <p:spPr>
          <a:xfrm>
            <a:off x="22190509" y="22069712"/>
            <a:ext cx="9528232" cy="5413480"/>
          </a:xfrm>
          <a:prstGeom prst="rect">
            <a:avLst/>
          </a:prstGeom>
        </p:spPr>
      </p:pic>
      <p:cxnSp>
        <p:nvCxnSpPr>
          <p:cNvPr id="8" name="Connector: Curved 7">
            <a:extLst>
              <a:ext uri="{FF2B5EF4-FFF2-40B4-BE49-F238E27FC236}">
                <a16:creationId xmlns:a16="http://schemas.microsoft.com/office/drawing/2014/main" id="{8DF154D3-7657-46AF-8427-A2886343329E}"/>
              </a:ext>
            </a:extLst>
          </p:cNvPr>
          <p:cNvCxnSpPr>
            <a:cxnSpLocks/>
            <a:stCxn id="16" idx="3"/>
            <a:endCxn id="17" idx="0"/>
          </p:cNvCxnSpPr>
          <p:nvPr/>
        </p:nvCxnSpPr>
        <p:spPr>
          <a:xfrm>
            <a:off x="36864586" y="6525663"/>
            <a:ext cx="3034697" cy="1095873"/>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48681E-5899-4405-A2FD-54708B50F9E1}"/>
              </a:ext>
            </a:extLst>
          </p:cNvPr>
          <p:cNvSpPr txBox="1"/>
          <p:nvPr/>
        </p:nvSpPr>
        <p:spPr>
          <a:xfrm>
            <a:off x="38381934" y="6013049"/>
            <a:ext cx="1182483" cy="707886"/>
          </a:xfrm>
          <a:prstGeom prst="rect">
            <a:avLst/>
          </a:prstGeom>
          <a:noFill/>
        </p:spPr>
        <p:txBody>
          <a:bodyPr wrap="square" rtlCol="0">
            <a:spAutoFit/>
          </a:bodyPr>
          <a:lstStyle/>
          <a:p>
            <a:r>
              <a:rPr lang="en-US" sz="4000" b="1" dirty="0"/>
              <a:t>AC</a:t>
            </a:r>
          </a:p>
        </p:txBody>
      </p:sp>
      <p:sp>
        <p:nvSpPr>
          <p:cNvPr id="210" name="TextBox 209">
            <a:extLst>
              <a:ext uri="{FF2B5EF4-FFF2-40B4-BE49-F238E27FC236}">
                <a16:creationId xmlns:a16="http://schemas.microsoft.com/office/drawing/2014/main" id="{C3C4F529-2916-4188-9997-3B80F2E6272B}"/>
              </a:ext>
            </a:extLst>
          </p:cNvPr>
          <p:cNvSpPr txBox="1"/>
          <p:nvPr/>
        </p:nvSpPr>
        <p:spPr>
          <a:xfrm>
            <a:off x="35403977" y="9070528"/>
            <a:ext cx="1663571" cy="707886"/>
          </a:xfrm>
          <a:prstGeom prst="rect">
            <a:avLst/>
          </a:prstGeom>
          <a:noFill/>
        </p:spPr>
        <p:txBody>
          <a:bodyPr wrap="square" rtlCol="0">
            <a:spAutoFit/>
          </a:bodyPr>
          <a:lstStyle/>
          <a:p>
            <a:r>
              <a:rPr lang="en-US" sz="4000" b="1" dirty="0"/>
              <a:t>SGAC</a:t>
            </a:r>
          </a:p>
        </p:txBody>
      </p:sp>
      <p:cxnSp>
        <p:nvCxnSpPr>
          <p:cNvPr id="212" name="Connector: Curved 211">
            <a:extLst>
              <a:ext uri="{FF2B5EF4-FFF2-40B4-BE49-F238E27FC236}">
                <a16:creationId xmlns:a16="http://schemas.microsoft.com/office/drawing/2014/main" id="{A7D91863-1CC2-41D2-8697-CE7613CCBA27}"/>
              </a:ext>
            </a:extLst>
          </p:cNvPr>
          <p:cNvCxnSpPr>
            <a:cxnSpLocks/>
            <a:stCxn id="17" idx="1"/>
            <a:endCxn id="18" idx="0"/>
          </p:cNvCxnSpPr>
          <p:nvPr/>
        </p:nvCxnSpPr>
        <p:spPr>
          <a:xfrm rot="10800000" flipV="1">
            <a:off x="34758633" y="9797318"/>
            <a:ext cx="2966570" cy="1153377"/>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72E6CF9-BF18-4D43-B8D7-C6A00282361D}"/>
              </a:ext>
            </a:extLst>
          </p:cNvPr>
          <p:cNvSpPr txBox="1"/>
          <p:nvPr/>
        </p:nvSpPr>
        <p:spPr>
          <a:xfrm>
            <a:off x="766916" y="21796009"/>
            <a:ext cx="20120686" cy="1323439"/>
          </a:xfrm>
          <a:prstGeom prst="rect">
            <a:avLst/>
          </a:prstGeom>
          <a:noFill/>
        </p:spPr>
        <p:txBody>
          <a:bodyPr wrap="square" rtlCol="0">
            <a:spAutoFit/>
          </a:bodyPr>
          <a:lstStyle/>
          <a:p>
            <a:r>
              <a:rPr lang="en-US" sz="4000" dirty="0"/>
              <a:t>Each cell in the sudoku is a variable whose domain is the numbers 1 to 9.  ‘Different’ constraints prevent cells in the same row, column, or block from taking the same values. </a:t>
            </a:r>
          </a:p>
        </p:txBody>
      </p:sp>
      <p:sp>
        <p:nvSpPr>
          <p:cNvPr id="38" name="TextBox 37">
            <a:extLst>
              <a:ext uri="{FF2B5EF4-FFF2-40B4-BE49-F238E27FC236}">
                <a16:creationId xmlns:a16="http://schemas.microsoft.com/office/drawing/2014/main" id="{D1BD0AD5-D97A-4CB4-9179-9F0E81FF483D}"/>
              </a:ext>
            </a:extLst>
          </p:cNvPr>
          <p:cNvSpPr txBox="1"/>
          <p:nvPr/>
        </p:nvSpPr>
        <p:spPr>
          <a:xfrm>
            <a:off x="931845" y="23958508"/>
            <a:ext cx="4463000" cy="1938992"/>
          </a:xfrm>
          <a:prstGeom prst="rect">
            <a:avLst/>
          </a:prstGeom>
          <a:noFill/>
        </p:spPr>
        <p:txBody>
          <a:bodyPr wrap="square" rtlCol="0">
            <a:spAutoFit/>
          </a:bodyPr>
          <a:lstStyle/>
          <a:p>
            <a:r>
              <a:rPr lang="en-US" sz="4000" dirty="0"/>
              <a:t>Binary model: one constraint between two cells</a:t>
            </a:r>
          </a:p>
        </p:txBody>
      </p:sp>
      <p:sp>
        <p:nvSpPr>
          <p:cNvPr id="247" name="TextBox 246">
            <a:extLst>
              <a:ext uri="{FF2B5EF4-FFF2-40B4-BE49-F238E27FC236}">
                <a16:creationId xmlns:a16="http://schemas.microsoft.com/office/drawing/2014/main" id="{7F1A2F10-703F-4D09-B3A6-6F68E7E8B03D}"/>
              </a:ext>
            </a:extLst>
          </p:cNvPr>
          <p:cNvSpPr txBox="1"/>
          <p:nvPr/>
        </p:nvSpPr>
        <p:spPr>
          <a:xfrm>
            <a:off x="10549453" y="23613126"/>
            <a:ext cx="5496222" cy="1938992"/>
          </a:xfrm>
          <a:prstGeom prst="rect">
            <a:avLst/>
          </a:prstGeom>
          <a:noFill/>
        </p:spPr>
        <p:txBody>
          <a:bodyPr wrap="square" rtlCol="0">
            <a:spAutoFit/>
          </a:bodyPr>
          <a:lstStyle/>
          <a:p>
            <a:r>
              <a:rPr lang="en-US" sz="4000" dirty="0"/>
              <a:t>Nonbinary model: One constraint of arity 9 for each row, column, block</a:t>
            </a:r>
          </a:p>
        </p:txBody>
      </p:sp>
      <p:sp>
        <p:nvSpPr>
          <p:cNvPr id="40" name="TextBox 39">
            <a:extLst>
              <a:ext uri="{FF2B5EF4-FFF2-40B4-BE49-F238E27FC236}">
                <a16:creationId xmlns:a16="http://schemas.microsoft.com/office/drawing/2014/main" id="{B56B74DE-F8F8-41E9-92FB-A9A79DFC863E}"/>
              </a:ext>
            </a:extLst>
          </p:cNvPr>
          <p:cNvSpPr txBox="1"/>
          <p:nvPr/>
        </p:nvSpPr>
        <p:spPr>
          <a:xfrm>
            <a:off x="766916" y="27210809"/>
            <a:ext cx="20120686" cy="707886"/>
          </a:xfrm>
          <a:prstGeom prst="rect">
            <a:avLst/>
          </a:prstGeom>
          <a:noFill/>
        </p:spPr>
        <p:txBody>
          <a:bodyPr wrap="square" rtlCol="0">
            <a:spAutoFit/>
          </a:bodyPr>
          <a:lstStyle/>
          <a:p>
            <a:r>
              <a:rPr lang="en-US" sz="4000" dirty="0"/>
              <a:t>User can interact with each model and test the corresponding consistency algorithms</a:t>
            </a:r>
          </a:p>
        </p:txBody>
      </p:sp>
      <p:sp>
        <p:nvSpPr>
          <p:cNvPr id="248" name="Rectangle 161">
            <a:extLst>
              <a:ext uri="{FF2B5EF4-FFF2-40B4-BE49-F238E27FC236}">
                <a16:creationId xmlns:a16="http://schemas.microsoft.com/office/drawing/2014/main" id="{F43FA4AC-2980-2D43-A9DD-84FECEEC1C9D}"/>
              </a:ext>
            </a:extLst>
          </p:cNvPr>
          <p:cNvSpPr>
            <a:spLocks noChangeArrowheads="1"/>
          </p:cNvSpPr>
          <p:nvPr/>
        </p:nvSpPr>
        <p:spPr bwMode="auto">
          <a:xfrm>
            <a:off x="520652" y="8604803"/>
            <a:ext cx="9991915" cy="1937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185" tIns="45092" rIns="90185" bIns="45092">
            <a:spAutoFit/>
          </a:bodyPr>
          <a:lstStyle/>
          <a:p>
            <a:pPr marL="342900" indent="-342900" defTabSz="3108325">
              <a:buFont typeface="Arial" panose="020B0604020202020204" pitchFamily="34" charset="0"/>
              <a:buChar char="•"/>
            </a:pPr>
            <a:r>
              <a:rPr lang="en-US" sz="4000" dirty="0"/>
              <a:t>Two constraint models: binary, nonbinary</a:t>
            </a:r>
          </a:p>
          <a:p>
            <a:pPr marL="342900" indent="-342900" defTabSz="3108325">
              <a:buFont typeface="Arial" panose="020B0604020202020204" pitchFamily="34" charset="0"/>
              <a:buChar char="•"/>
            </a:pPr>
            <a:r>
              <a:rPr lang="en-US" sz="4000" dirty="0"/>
              <a:t>Five consistency properties (one new) and ten algorithms</a:t>
            </a:r>
          </a:p>
        </p:txBody>
      </p:sp>
      <p:pic>
        <p:nvPicPr>
          <p:cNvPr id="249" name="Picture 248">
            <a:extLst>
              <a:ext uri="{FF2B5EF4-FFF2-40B4-BE49-F238E27FC236}">
                <a16:creationId xmlns:a16="http://schemas.microsoft.com/office/drawing/2014/main" id="{420E4998-7A88-9F40-A654-F9210D982F8F}"/>
              </a:ext>
            </a:extLst>
          </p:cNvPr>
          <p:cNvPicPr>
            <a:picLocks noChangeAspect="1"/>
          </p:cNvPicPr>
          <p:nvPr/>
        </p:nvPicPr>
        <p:blipFill>
          <a:blip r:embed="rId9"/>
          <a:stretch>
            <a:fillRect/>
          </a:stretch>
        </p:blipFill>
        <p:spPr>
          <a:xfrm>
            <a:off x="3749281" y="10037348"/>
            <a:ext cx="3225800" cy="4356100"/>
          </a:xfrm>
          <a:prstGeom prst="rect">
            <a:avLst/>
          </a:prstGeom>
        </p:spPr>
      </p:pic>
      <p:sp>
        <p:nvSpPr>
          <p:cNvPr id="251" name="Rectangle 161">
            <a:extLst>
              <a:ext uri="{FF2B5EF4-FFF2-40B4-BE49-F238E27FC236}">
                <a16:creationId xmlns:a16="http://schemas.microsoft.com/office/drawing/2014/main" id="{A43008FB-9EC3-4E46-9437-4F293F4D130C}"/>
              </a:ext>
            </a:extLst>
          </p:cNvPr>
          <p:cNvSpPr>
            <a:spLocks noChangeArrowheads="1"/>
          </p:cNvSpPr>
          <p:nvPr/>
        </p:nvSpPr>
        <p:spPr bwMode="auto">
          <a:xfrm>
            <a:off x="457024" y="14347389"/>
            <a:ext cx="9991915" cy="6246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185" tIns="45092" rIns="90185" bIns="45092">
            <a:spAutoFit/>
          </a:bodyPr>
          <a:lstStyle/>
          <a:p>
            <a:pPr marL="342900" indent="-342900" defTabSz="3108325">
              <a:buFont typeface="Arial" panose="020B0604020202020204" pitchFamily="34" charset="0"/>
              <a:buChar char="•"/>
            </a:pPr>
            <a:r>
              <a:rPr lang="en-US" sz="4000" dirty="0"/>
              <a:t>Five algorithms for maintaining consistency after user input</a:t>
            </a:r>
          </a:p>
          <a:p>
            <a:pPr marL="342900" indent="-342900" defTabSz="3108325">
              <a:buFont typeface="Arial" panose="020B0604020202020204" pitchFamily="34" charset="0"/>
              <a:buChar char="•"/>
            </a:pPr>
            <a:r>
              <a:rPr lang="en-US" sz="4000" dirty="0"/>
              <a:t>History (tracking, navigation) of user’s actions</a:t>
            </a:r>
          </a:p>
          <a:p>
            <a:pPr marL="342900" indent="-342900" defTabSz="3108325">
              <a:buFont typeface="Arial" panose="020B0604020202020204" pitchFamily="34" charset="0"/>
              <a:buChar char="•"/>
            </a:pPr>
            <a:r>
              <a:rPr lang="en-US" sz="4000" dirty="0"/>
              <a:t>Database storing puzzles along with the number of clues in a puzzle and the weakest consistency property that solves it</a:t>
            </a:r>
          </a:p>
          <a:p>
            <a:pPr marL="342900" indent="-342900" defTabSz="3108325">
              <a:buFont typeface="Arial" panose="020B0604020202020204" pitchFamily="34" charset="0"/>
              <a:buChar char="•"/>
            </a:pPr>
            <a:r>
              <a:rPr lang="en-US" sz="4000" dirty="0"/>
              <a:t>Puzzle recognition from uploaded images</a:t>
            </a:r>
          </a:p>
          <a:p>
            <a:pPr marL="342900" indent="-342900" defTabSz="3108325">
              <a:buFont typeface="Arial" panose="020B0604020202020204" pitchFamily="34" charset="0"/>
              <a:buChar char="•"/>
            </a:pPr>
            <a:r>
              <a:rPr lang="en-US" sz="4000" dirty="0"/>
              <a:t>375 hardest known puzzles, all of which solved by consistency algorithms alone</a:t>
            </a:r>
          </a:p>
        </p:txBody>
      </p:sp>
      <p:sp>
        <p:nvSpPr>
          <p:cNvPr id="253" name="Rectangle 161">
            <a:extLst>
              <a:ext uri="{FF2B5EF4-FFF2-40B4-BE49-F238E27FC236}">
                <a16:creationId xmlns:a16="http://schemas.microsoft.com/office/drawing/2014/main" id="{9F473796-44B2-5946-A1F8-9C973B43F819}"/>
              </a:ext>
            </a:extLst>
          </p:cNvPr>
          <p:cNvSpPr>
            <a:spLocks noChangeArrowheads="1"/>
          </p:cNvSpPr>
          <p:nvPr/>
        </p:nvSpPr>
        <p:spPr bwMode="auto">
          <a:xfrm>
            <a:off x="32293742" y="22763014"/>
            <a:ext cx="10177272" cy="5139856"/>
          </a:xfrm>
          <a:prstGeom prst="rect">
            <a:avLst/>
          </a:prstGeom>
          <a:solidFill>
            <a:srgbClr val="1144E7"/>
          </a:solidFill>
          <a:ln>
            <a:noFill/>
          </a:ln>
          <a:effectLst>
            <a:glow rad="292100">
              <a:schemeClr val="accent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7" tIns="45714" rIns="91427" bIns="45714">
            <a:spAutoFit/>
          </a:bodyPr>
          <a:lstStyle/>
          <a:p>
            <a:pPr marL="114300" lvl="1" indent="-24161750" algn="ctr" defTabSz="3108325"/>
            <a:r>
              <a:rPr lang="en-US" sz="4400" dirty="0">
                <a:solidFill>
                  <a:schemeClr val="bg1"/>
                </a:solidFill>
                <a:effectLst>
                  <a:outerShdw blurRad="38100" dist="38100" dir="2700000" algn="tl">
                    <a:srgbClr val="000000"/>
                  </a:outerShdw>
                </a:effectLst>
                <a:latin typeface="Arial" panose="020B0604020202020204" pitchFamily="34" charset="0"/>
              </a:rPr>
              <a:t>Open Question</a:t>
            </a:r>
            <a:br>
              <a:rPr lang="en-US" sz="4400" b="1" dirty="0">
                <a:solidFill>
                  <a:schemeClr val="bg1"/>
                </a:solidFill>
                <a:latin typeface="Arial" panose="020B0604020202020204" pitchFamily="34" charset="0"/>
              </a:rPr>
            </a:br>
            <a:endParaRPr lang="en-US" sz="4400" b="1" dirty="0">
              <a:solidFill>
                <a:schemeClr val="bg1"/>
              </a:solidFill>
              <a:latin typeface="Arial" panose="020B0604020202020204" pitchFamily="34" charset="0"/>
            </a:endParaRPr>
          </a:p>
          <a:p>
            <a:pPr marL="0" lvl="1" defTabSz="3108325"/>
            <a:r>
              <a:rPr lang="en-US" sz="4000" dirty="0">
                <a:solidFill>
                  <a:schemeClr val="bg1"/>
                </a:solidFill>
                <a:effectLst>
                  <a:outerShdw blurRad="38100" dist="38100" dir="2700000" algn="tl">
                    <a:srgbClr val="000000"/>
                  </a:outerShdw>
                </a:effectLst>
                <a:latin typeface="Arial" panose="020B0604020202020204" pitchFamily="34" charset="0"/>
              </a:rPr>
              <a:t>SSGAC can solve every 9x9 Sudoku puzzle in our Database including the 375 hardest known instances.  However, determining the  weakest level of consistency sufficient to solve any 9x9 Sudoku puzzle remains an open question.</a:t>
            </a:r>
          </a:p>
        </p:txBody>
      </p:sp>
      <p:sp>
        <p:nvSpPr>
          <p:cNvPr id="252" name="TextBox 251">
            <a:extLst>
              <a:ext uri="{FF2B5EF4-FFF2-40B4-BE49-F238E27FC236}">
                <a16:creationId xmlns:a16="http://schemas.microsoft.com/office/drawing/2014/main" id="{4A89C80C-0ED6-41B2-ABF9-A65CF6E662CE}"/>
              </a:ext>
            </a:extLst>
          </p:cNvPr>
          <p:cNvSpPr txBox="1"/>
          <p:nvPr/>
        </p:nvSpPr>
        <p:spPr>
          <a:xfrm>
            <a:off x="24505677" y="18575309"/>
            <a:ext cx="6933661" cy="707886"/>
          </a:xfrm>
          <a:prstGeom prst="rect">
            <a:avLst/>
          </a:prstGeom>
          <a:noFill/>
        </p:spPr>
        <p:txBody>
          <a:bodyPr wrap="square" rtlCol="0">
            <a:spAutoFit/>
          </a:bodyPr>
          <a:lstStyle/>
          <a:p>
            <a:pPr algn="r"/>
            <a:r>
              <a:rPr lang="en-US" sz="4000" dirty="0"/>
              <a:t>Finds and displays all solutions</a:t>
            </a:r>
          </a:p>
        </p:txBody>
      </p:sp>
      <p:sp>
        <p:nvSpPr>
          <p:cNvPr id="254" name="TextBox 253">
            <a:extLst>
              <a:ext uri="{FF2B5EF4-FFF2-40B4-BE49-F238E27FC236}">
                <a16:creationId xmlns:a16="http://schemas.microsoft.com/office/drawing/2014/main" id="{5D005A10-B2D7-46CD-AA44-9ADCFFB20126}"/>
              </a:ext>
            </a:extLst>
          </p:cNvPr>
          <p:cNvSpPr txBox="1"/>
          <p:nvPr/>
        </p:nvSpPr>
        <p:spPr>
          <a:xfrm>
            <a:off x="23622000" y="4474662"/>
            <a:ext cx="5727633" cy="1323439"/>
          </a:xfrm>
          <a:prstGeom prst="rect">
            <a:avLst/>
          </a:prstGeom>
          <a:noFill/>
        </p:spPr>
        <p:txBody>
          <a:bodyPr wrap="square" rtlCol="0">
            <a:spAutoFit/>
          </a:bodyPr>
          <a:lstStyle/>
          <a:p>
            <a:r>
              <a:rPr lang="en-US" sz="4000" dirty="0"/>
              <a:t>Chooses to enforce a given consistency property</a:t>
            </a:r>
          </a:p>
        </p:txBody>
      </p:sp>
      <p:cxnSp>
        <p:nvCxnSpPr>
          <p:cNvPr id="255" name="Connector: Curved 254">
            <a:extLst>
              <a:ext uri="{FF2B5EF4-FFF2-40B4-BE49-F238E27FC236}">
                <a16:creationId xmlns:a16="http://schemas.microsoft.com/office/drawing/2014/main" id="{77267067-7FBC-4F75-A90E-8576DFE92D5D}"/>
              </a:ext>
            </a:extLst>
          </p:cNvPr>
          <p:cNvCxnSpPr>
            <a:cxnSpLocks/>
            <a:stCxn id="254" idx="1"/>
            <a:endCxn id="29" idx="0"/>
          </p:cNvCxnSpPr>
          <p:nvPr/>
        </p:nvCxnSpPr>
        <p:spPr>
          <a:xfrm rot="10800000" flipV="1">
            <a:off x="22063802" y="5136382"/>
            <a:ext cx="1558198" cy="1813306"/>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Connector: Curved 255">
            <a:extLst>
              <a:ext uri="{FF2B5EF4-FFF2-40B4-BE49-F238E27FC236}">
                <a16:creationId xmlns:a16="http://schemas.microsoft.com/office/drawing/2014/main" id="{21EF8D59-EC4C-4ABF-9E67-17EF2A47634F}"/>
              </a:ext>
            </a:extLst>
          </p:cNvPr>
          <p:cNvCxnSpPr>
            <a:cxnSpLocks/>
            <a:endCxn id="53" idx="3"/>
          </p:cNvCxnSpPr>
          <p:nvPr/>
        </p:nvCxnSpPr>
        <p:spPr>
          <a:xfrm rot="10800000" flipV="1">
            <a:off x="23549702" y="15759263"/>
            <a:ext cx="1596298" cy="457936"/>
          </a:xfrm>
          <a:prstGeom prst="curvedConnector3">
            <a:avLst>
              <a:gd name="adj1" fmla="val 50000"/>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Connector: Curved 256">
            <a:extLst>
              <a:ext uri="{FF2B5EF4-FFF2-40B4-BE49-F238E27FC236}">
                <a16:creationId xmlns:a16="http://schemas.microsoft.com/office/drawing/2014/main" id="{19F1E440-6F3A-44F2-94B8-8A9A3AFE8B04}"/>
              </a:ext>
            </a:extLst>
          </p:cNvPr>
          <p:cNvCxnSpPr>
            <a:cxnSpLocks/>
            <a:stCxn id="30" idx="0"/>
            <a:endCxn id="54" idx="2"/>
          </p:cNvCxnSpPr>
          <p:nvPr/>
        </p:nvCxnSpPr>
        <p:spPr>
          <a:xfrm rot="16200000" flipV="1">
            <a:off x="27383987" y="13383690"/>
            <a:ext cx="783021" cy="394023"/>
          </a:xfrm>
          <a:prstGeom prst="curvedConnector3">
            <a:avLst>
              <a:gd name="adj1" fmla="val 50000"/>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258" name="Rectangle: Rounded Corners 52">
            <a:extLst>
              <a:ext uri="{FF2B5EF4-FFF2-40B4-BE49-F238E27FC236}">
                <a16:creationId xmlns:a16="http://schemas.microsoft.com/office/drawing/2014/main" id="{BFC0DA1A-04B2-FA41-8156-12346801AB70}"/>
              </a:ext>
            </a:extLst>
          </p:cNvPr>
          <p:cNvSpPr/>
          <p:nvPr/>
        </p:nvSpPr>
        <p:spPr>
          <a:xfrm>
            <a:off x="20577902" y="18526730"/>
            <a:ext cx="2971800" cy="1371600"/>
          </a:xfrm>
          <a:prstGeom prst="roundRect">
            <a:avLst>
              <a:gd name="adj" fmla="val 11450"/>
            </a:avLst>
          </a:prstGeom>
          <a:noFill/>
          <a:ln w="76200">
            <a:solidFill>
              <a:srgbClr val="114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extBox 260">
            <a:extLst>
              <a:ext uri="{FF2B5EF4-FFF2-40B4-BE49-F238E27FC236}">
                <a16:creationId xmlns:a16="http://schemas.microsoft.com/office/drawing/2014/main" id="{6039B7CC-2AAD-934E-9283-92BC450F0EC6}"/>
              </a:ext>
            </a:extLst>
          </p:cNvPr>
          <p:cNvSpPr txBox="1"/>
          <p:nvPr/>
        </p:nvSpPr>
        <p:spPr>
          <a:xfrm>
            <a:off x="24505677" y="15399966"/>
            <a:ext cx="6933661" cy="1323439"/>
          </a:xfrm>
          <a:prstGeom prst="rect">
            <a:avLst/>
          </a:prstGeom>
          <a:noFill/>
        </p:spPr>
        <p:txBody>
          <a:bodyPr wrap="square" rtlCol="0">
            <a:spAutoFit/>
          </a:bodyPr>
          <a:lstStyle/>
          <a:p>
            <a:pPr algn="r"/>
            <a:r>
              <a:rPr lang="en-US" sz="4000" dirty="0"/>
              <a:t>Maintains a given consistency when user makes an assignment</a:t>
            </a:r>
          </a:p>
        </p:txBody>
      </p:sp>
      <p:cxnSp>
        <p:nvCxnSpPr>
          <p:cNvPr id="263" name="Connector: Curved 255">
            <a:extLst>
              <a:ext uri="{FF2B5EF4-FFF2-40B4-BE49-F238E27FC236}">
                <a16:creationId xmlns:a16="http://schemas.microsoft.com/office/drawing/2014/main" id="{AD94E4B0-50C9-3843-9DEC-5D33FFFA4B8F}"/>
              </a:ext>
            </a:extLst>
          </p:cNvPr>
          <p:cNvCxnSpPr>
            <a:cxnSpLocks/>
          </p:cNvCxnSpPr>
          <p:nvPr/>
        </p:nvCxnSpPr>
        <p:spPr>
          <a:xfrm rot="10800000" flipV="1">
            <a:off x="23549704" y="19100799"/>
            <a:ext cx="1418496" cy="302081"/>
          </a:xfrm>
          <a:prstGeom prst="curvedConnector3">
            <a:avLst>
              <a:gd name="adj1" fmla="val 50000"/>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B853665-BFBF-4B6D-9BAF-3FC8EE126AB6}"/>
              </a:ext>
            </a:extLst>
          </p:cNvPr>
          <p:cNvPicPr>
            <a:picLocks noChangeAspect="1"/>
          </p:cNvPicPr>
          <p:nvPr/>
        </p:nvPicPr>
        <p:blipFill rotWithShape="1">
          <a:blip r:embed="rId10"/>
          <a:srcRect l="7196" t="7104" r="12590" b="11392"/>
          <a:stretch/>
        </p:blipFill>
        <p:spPr>
          <a:xfrm>
            <a:off x="32584553" y="4383971"/>
            <a:ext cx="4280033" cy="4283384"/>
          </a:xfrm>
          <a:prstGeom prst="rect">
            <a:avLst/>
          </a:prstGeom>
        </p:spPr>
      </p:pic>
      <p:pic>
        <p:nvPicPr>
          <p:cNvPr id="17" name="Picture 16">
            <a:extLst>
              <a:ext uri="{FF2B5EF4-FFF2-40B4-BE49-F238E27FC236}">
                <a16:creationId xmlns:a16="http://schemas.microsoft.com/office/drawing/2014/main" id="{37B8577E-F4AB-4E6A-BFA8-F9DFC92F76C4}"/>
              </a:ext>
            </a:extLst>
          </p:cNvPr>
          <p:cNvPicPr>
            <a:picLocks noChangeAspect="1"/>
          </p:cNvPicPr>
          <p:nvPr/>
        </p:nvPicPr>
        <p:blipFill rotWithShape="1">
          <a:blip r:embed="rId11"/>
          <a:srcRect l="6873" t="6975" r="11374" b="10038"/>
          <a:stretch/>
        </p:blipFill>
        <p:spPr>
          <a:xfrm>
            <a:off x="37725203" y="7621536"/>
            <a:ext cx="4348160" cy="4351565"/>
          </a:xfrm>
          <a:prstGeom prst="rect">
            <a:avLst/>
          </a:prstGeom>
        </p:spPr>
      </p:pic>
      <p:pic>
        <p:nvPicPr>
          <p:cNvPr id="18" name="Picture 17">
            <a:extLst>
              <a:ext uri="{FF2B5EF4-FFF2-40B4-BE49-F238E27FC236}">
                <a16:creationId xmlns:a16="http://schemas.microsoft.com/office/drawing/2014/main" id="{F581CF54-F949-4592-8589-30AC38B9E398}"/>
              </a:ext>
            </a:extLst>
          </p:cNvPr>
          <p:cNvPicPr>
            <a:picLocks noChangeAspect="1"/>
          </p:cNvPicPr>
          <p:nvPr/>
        </p:nvPicPr>
        <p:blipFill rotWithShape="1">
          <a:blip r:embed="rId12"/>
          <a:srcRect l="5925" t="6643" r="11474" b="9167"/>
          <a:stretch/>
        </p:blipFill>
        <p:spPr>
          <a:xfrm>
            <a:off x="32584553" y="10950696"/>
            <a:ext cx="4348160" cy="4351565"/>
          </a:xfrm>
          <a:prstGeom prst="rect">
            <a:avLst/>
          </a:prstGeom>
        </p:spPr>
      </p:pic>
      <p:pic>
        <p:nvPicPr>
          <p:cNvPr id="19" name="Picture 18">
            <a:extLst>
              <a:ext uri="{FF2B5EF4-FFF2-40B4-BE49-F238E27FC236}">
                <a16:creationId xmlns:a16="http://schemas.microsoft.com/office/drawing/2014/main" id="{1D86E76E-6D30-4010-8BDE-76BF0552DA11}"/>
              </a:ext>
            </a:extLst>
          </p:cNvPr>
          <p:cNvPicPr>
            <a:picLocks noChangeAspect="1"/>
          </p:cNvPicPr>
          <p:nvPr/>
        </p:nvPicPr>
        <p:blipFill rotWithShape="1">
          <a:blip r:embed="rId13"/>
          <a:srcRect l="4607" t="6353" r="10934" b="10503"/>
          <a:stretch/>
        </p:blipFill>
        <p:spPr>
          <a:xfrm>
            <a:off x="37698638" y="14393448"/>
            <a:ext cx="4374725" cy="4403527"/>
          </a:xfrm>
          <a:prstGeom prst="rect">
            <a:avLst/>
          </a:prstGeom>
        </p:spPr>
      </p:pic>
      <p:pic>
        <p:nvPicPr>
          <p:cNvPr id="21" name="Picture 20">
            <a:extLst>
              <a:ext uri="{FF2B5EF4-FFF2-40B4-BE49-F238E27FC236}">
                <a16:creationId xmlns:a16="http://schemas.microsoft.com/office/drawing/2014/main" id="{B4F71004-DB27-43A0-88F8-785EB00A5F9D}"/>
              </a:ext>
            </a:extLst>
          </p:cNvPr>
          <p:cNvPicPr>
            <a:picLocks noChangeAspect="1"/>
          </p:cNvPicPr>
          <p:nvPr/>
        </p:nvPicPr>
        <p:blipFill rotWithShape="1">
          <a:blip r:embed="rId14"/>
          <a:srcRect l="5155" t="7541" r="10831" b="11059"/>
          <a:stretch/>
        </p:blipFill>
        <p:spPr>
          <a:xfrm>
            <a:off x="32584553" y="17585602"/>
            <a:ext cx="4357717" cy="4361128"/>
          </a:xfrm>
          <a:prstGeom prst="rect">
            <a:avLst/>
          </a:prstGeom>
        </p:spPr>
      </p:pic>
      <p:cxnSp>
        <p:nvCxnSpPr>
          <p:cNvPr id="259" name="Connector: Curved 258">
            <a:extLst>
              <a:ext uri="{FF2B5EF4-FFF2-40B4-BE49-F238E27FC236}">
                <a16:creationId xmlns:a16="http://schemas.microsoft.com/office/drawing/2014/main" id="{73F39026-3C22-4AFC-86E7-0388325DDA24}"/>
              </a:ext>
            </a:extLst>
          </p:cNvPr>
          <p:cNvCxnSpPr>
            <a:cxnSpLocks/>
            <a:stCxn id="18" idx="3"/>
            <a:endCxn id="19" idx="0"/>
          </p:cNvCxnSpPr>
          <p:nvPr/>
        </p:nvCxnSpPr>
        <p:spPr>
          <a:xfrm>
            <a:off x="36932713" y="13126479"/>
            <a:ext cx="2953288" cy="1266969"/>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780DD61D-9ABA-487A-BDE6-4AFBCBC63E2F}"/>
              </a:ext>
            </a:extLst>
          </p:cNvPr>
          <p:cNvSpPr txBox="1"/>
          <p:nvPr/>
        </p:nvSpPr>
        <p:spPr>
          <a:xfrm>
            <a:off x="37810492" y="12519759"/>
            <a:ext cx="2075509" cy="707886"/>
          </a:xfrm>
          <a:prstGeom prst="rect">
            <a:avLst/>
          </a:prstGeom>
          <a:noFill/>
        </p:spPr>
        <p:txBody>
          <a:bodyPr wrap="square" rtlCol="0">
            <a:spAutoFit/>
          </a:bodyPr>
          <a:lstStyle/>
          <a:p>
            <a:r>
              <a:rPr lang="en-US" sz="4000" b="1" dirty="0"/>
              <a:t>POGAC</a:t>
            </a:r>
          </a:p>
        </p:txBody>
      </p:sp>
      <p:cxnSp>
        <p:nvCxnSpPr>
          <p:cNvPr id="262" name="Connector: Curved 261">
            <a:extLst>
              <a:ext uri="{FF2B5EF4-FFF2-40B4-BE49-F238E27FC236}">
                <a16:creationId xmlns:a16="http://schemas.microsoft.com/office/drawing/2014/main" id="{9142D252-4F1D-4279-B597-433A16C993D2}"/>
              </a:ext>
            </a:extLst>
          </p:cNvPr>
          <p:cNvCxnSpPr>
            <a:cxnSpLocks/>
            <a:stCxn id="19" idx="1"/>
            <a:endCxn id="21" idx="0"/>
          </p:cNvCxnSpPr>
          <p:nvPr/>
        </p:nvCxnSpPr>
        <p:spPr>
          <a:xfrm rot="10800000" flipV="1">
            <a:off x="34763412" y="16595212"/>
            <a:ext cx="2935226" cy="990390"/>
          </a:xfrm>
          <a:prstGeom prst="curvedConnector2">
            <a:avLst/>
          </a:prstGeom>
          <a:ln w="76200">
            <a:solidFill>
              <a:srgbClr val="1144E7"/>
            </a:solidFill>
            <a:tailEnd type="triangle"/>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204594E3-3836-4C6F-A5A4-4F682E0264F0}"/>
              </a:ext>
            </a:extLst>
          </p:cNvPr>
          <p:cNvSpPr txBox="1"/>
          <p:nvPr/>
        </p:nvSpPr>
        <p:spPr>
          <a:xfrm>
            <a:off x="35025502" y="15887325"/>
            <a:ext cx="2075509" cy="707886"/>
          </a:xfrm>
          <a:prstGeom prst="rect">
            <a:avLst/>
          </a:prstGeom>
          <a:noFill/>
        </p:spPr>
        <p:txBody>
          <a:bodyPr wrap="square" rtlCol="0">
            <a:spAutoFit/>
          </a:bodyPr>
          <a:lstStyle/>
          <a:p>
            <a:r>
              <a:rPr lang="en-US" sz="4000" b="1" dirty="0" err="1"/>
              <a:t>BiSGAC</a:t>
            </a:r>
            <a:endParaRPr lang="en-US" sz="4000" b="1" dirty="0"/>
          </a:p>
        </p:txBody>
      </p:sp>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5582</TotalTime>
  <Words>335</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Arial</vt:lpstr>
      <vt:lpstr>Calibri</vt:lpstr>
      <vt:lpstr>Calibri Light</vt:lpstr>
      <vt:lpstr>Helvetica</vt:lpstr>
      <vt:lpstr>Times New Roman</vt:lpstr>
      <vt:lpstr>Wingdings 2</vt:lpstr>
      <vt:lpstr>Default Design</vt:lpstr>
      <vt:lpstr>PowerPoint Presentation</vt:lpstr>
    </vt:vector>
  </TitlesOfParts>
  <Company>UNL-CSE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Anagh</dc:creator>
  <cp:lastModifiedBy>Ian Howell</cp:lastModifiedBy>
  <cp:revision>650</cp:revision>
  <dcterms:created xsi:type="dcterms:W3CDTF">2012-10-02T16:37:08Z</dcterms:created>
  <dcterms:modified xsi:type="dcterms:W3CDTF">2018-07-09T12:58:36Z</dcterms:modified>
</cp:coreProperties>
</file>